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0" r:id="rId6"/>
    <p:sldId id="257" r:id="rId7"/>
    <p:sldId id="258" r:id="rId8"/>
    <p:sldId id="262" r:id="rId9"/>
    <p:sldId id="266" r:id="rId10"/>
    <p:sldId id="264" r:id="rId11"/>
    <p:sldId id="267" r:id="rId12"/>
    <p:sldId id="268" r:id="rId13"/>
    <p:sldId id="269" r:id="rId14"/>
    <p:sldId id="280" r:id="rId15"/>
    <p:sldId id="281" r:id="rId16"/>
    <p:sldId id="282" r:id="rId17"/>
    <p:sldId id="283" r:id="rId18"/>
    <p:sldId id="286" r:id="rId19"/>
    <p:sldId id="287" r:id="rId20"/>
    <p:sldId id="288" r:id="rId21"/>
    <p:sldId id="284" r:id="rId22"/>
    <p:sldId id="285" r:id="rId23"/>
    <p:sldId id="289" r:id="rId24"/>
    <p:sldId id="291" r:id="rId25"/>
    <p:sldId id="290" r:id="rId26"/>
    <p:sldId id="292" r:id="rId27"/>
    <p:sldId id="274" r:id="rId28"/>
    <p:sldId id="273" r:id="rId29"/>
    <p:sldId id="275" r:id="rId30"/>
    <p:sldId id="276" r:id="rId31"/>
    <p:sldId id="277" r:id="rId32"/>
    <p:sldId id="278" r:id="rId33"/>
    <p:sldId id="293" r:id="rId34"/>
    <p:sldId id="296" r:id="rId35"/>
    <p:sldId id="294" r:id="rId36"/>
    <p:sldId id="295" r:id="rId37"/>
    <p:sldId id="297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ym Ding" initials="O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C1F"/>
    <a:srgbClr val="33AD64"/>
    <a:srgbClr val="028566"/>
    <a:srgbClr val="066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64" autoAdjust="0"/>
  </p:normalViewPr>
  <p:slideViewPr>
    <p:cSldViewPr snapToGrid="0">
      <p:cViewPr>
        <p:scale>
          <a:sx n="75" d="100"/>
          <a:sy n="75" d="100"/>
        </p:scale>
        <p:origin x="306" y="78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9E247-8E40-4DF2-9D29-5AB2AB9D1B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51DBB-B285-42F5-9DB2-106EE9D129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51DBB-B285-42F5-9DB2-106EE9D12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51DBB-B285-42F5-9DB2-106EE9D12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51DBB-B285-42F5-9DB2-106EE9D12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51DBB-B285-42F5-9DB2-106EE9D12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51DBB-B285-42F5-9DB2-106EE9D12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51DBB-B285-42F5-9DB2-106EE9D12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51DBB-B285-42F5-9DB2-106EE9D12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051DBB-B285-42F5-9DB2-106EE9D129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51DBB-B285-42F5-9DB2-106EE9D12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E83B1-F0AA-4CC7-8E0F-C1EB6EA48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66F45-10A7-41C3-AD3E-6A315BE849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3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sv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118" descr="图片包含 人, 男人, 建筑, 看着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0" name="任意多边形: 形状 129"/>
          <p:cNvSpPr/>
          <p:nvPr/>
        </p:nvSpPr>
        <p:spPr>
          <a:xfrm>
            <a:off x="-641739" y="-247650"/>
            <a:ext cx="17925143" cy="7353300"/>
          </a:xfrm>
          <a:custGeom>
            <a:avLst/>
            <a:gdLst>
              <a:gd name="connsiteX0" fmla="*/ 0 w 17925143"/>
              <a:gd name="connsiteY0" fmla="*/ 0 h 7353300"/>
              <a:gd name="connsiteX1" fmla="*/ 14140311 w 17925143"/>
              <a:gd name="connsiteY1" fmla="*/ 0 h 7353300"/>
              <a:gd name="connsiteX2" fmla="*/ 14085924 w 17925143"/>
              <a:gd name="connsiteY2" fmla="*/ 55792 h 7353300"/>
              <a:gd name="connsiteX3" fmla="*/ 13512801 w 17925143"/>
              <a:gd name="connsiteY3" fmla="*/ 1568449 h 7353300"/>
              <a:gd name="connsiteX4" fmla="*/ 15493404 w 17925143"/>
              <a:gd name="connsiteY4" fmla="*/ 3806549 h 7353300"/>
              <a:gd name="connsiteX5" fmla="*/ 15704457 w 17925143"/>
              <a:gd name="connsiteY5" fmla="*/ 3817417 h 7353300"/>
              <a:gd name="connsiteX6" fmla="*/ 15704457 w 17925143"/>
              <a:gd name="connsiteY6" fmla="*/ 3818163 h 7353300"/>
              <a:gd name="connsiteX7" fmla="*/ 15704457 w 17925143"/>
              <a:gd name="connsiteY7" fmla="*/ 3818911 h 7353300"/>
              <a:gd name="connsiteX8" fmla="*/ 15718963 w 17925143"/>
              <a:gd name="connsiteY8" fmla="*/ 3818164 h 7353300"/>
              <a:gd name="connsiteX9" fmla="*/ 15718972 w 17925143"/>
              <a:gd name="connsiteY9" fmla="*/ 3818164 h 7353300"/>
              <a:gd name="connsiteX10" fmla="*/ 15718982 w 17925143"/>
              <a:gd name="connsiteY10" fmla="*/ 3818164 h 7353300"/>
              <a:gd name="connsiteX11" fmla="*/ 15944541 w 17925143"/>
              <a:gd name="connsiteY11" fmla="*/ 3829778 h 7353300"/>
              <a:gd name="connsiteX12" fmla="*/ 17925143 w 17925143"/>
              <a:gd name="connsiteY12" fmla="*/ 6067878 h 7353300"/>
              <a:gd name="connsiteX13" fmla="*/ 17548364 w 17925143"/>
              <a:gd name="connsiteY13" fmla="*/ 7325715 h 7353300"/>
              <a:gd name="connsiteX14" fmla="*/ 17528136 w 17925143"/>
              <a:gd name="connsiteY14" fmla="*/ 7353300 h 7353300"/>
              <a:gd name="connsiteX15" fmla="*/ 0 w 17925143"/>
              <a:gd name="connsiteY15" fmla="*/ 7353300 h 735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25143" h="7353300">
                <a:moveTo>
                  <a:pt x="0" y="0"/>
                </a:moveTo>
                <a:lnTo>
                  <a:pt x="14140311" y="0"/>
                </a:lnTo>
                <a:lnTo>
                  <a:pt x="14085924" y="55792"/>
                </a:lnTo>
                <a:cubicBezTo>
                  <a:pt x="13729833" y="455312"/>
                  <a:pt x="13512801" y="986035"/>
                  <a:pt x="13512801" y="1568449"/>
                </a:cubicBezTo>
                <a:cubicBezTo>
                  <a:pt x="13512801" y="2733277"/>
                  <a:pt x="14380929" y="3691341"/>
                  <a:pt x="15493404" y="3806549"/>
                </a:cubicBezTo>
                <a:lnTo>
                  <a:pt x="15704457" y="3817417"/>
                </a:lnTo>
                <a:lnTo>
                  <a:pt x="15704457" y="3818163"/>
                </a:lnTo>
                <a:lnTo>
                  <a:pt x="15704457" y="3818911"/>
                </a:lnTo>
                <a:lnTo>
                  <a:pt x="15718963" y="3818164"/>
                </a:lnTo>
                <a:lnTo>
                  <a:pt x="15718972" y="3818164"/>
                </a:lnTo>
                <a:lnTo>
                  <a:pt x="15718982" y="3818164"/>
                </a:lnTo>
                <a:lnTo>
                  <a:pt x="15944541" y="3829778"/>
                </a:lnTo>
                <a:cubicBezTo>
                  <a:pt x="17057016" y="3944986"/>
                  <a:pt x="17925143" y="4903050"/>
                  <a:pt x="17925143" y="6067878"/>
                </a:cubicBezTo>
                <a:cubicBezTo>
                  <a:pt x="17925143" y="6533809"/>
                  <a:pt x="17786243" y="6966658"/>
                  <a:pt x="17548364" y="7325715"/>
                </a:cubicBezTo>
                <a:lnTo>
                  <a:pt x="17528136" y="7353300"/>
                </a:lnTo>
                <a:lnTo>
                  <a:pt x="0" y="7353300"/>
                </a:lnTo>
                <a:close/>
              </a:path>
            </a:pathLst>
          </a:custGeom>
          <a:gradFill>
            <a:gsLst>
              <a:gs pos="76000">
                <a:srgbClr val="002060">
                  <a:alpha val="80000"/>
                </a:srgbClr>
              </a:gs>
              <a:gs pos="21000">
                <a:srgbClr val="7030A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文本框 120"/>
          <p:cNvSpPr txBox="1"/>
          <p:nvPr/>
        </p:nvSpPr>
        <p:spPr>
          <a:xfrm>
            <a:off x="1696098" y="1610869"/>
            <a:ext cx="66247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SHOW</a:t>
            </a:r>
            <a:endParaRPr lang="en-US" altLang="zh-CN" sz="8000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sz="80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 DATA</a:t>
            </a:r>
            <a:endParaRPr lang="zh-CN" altLang="en-US" sz="8000" b="1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848499" y="4324221"/>
            <a:ext cx="2844152" cy="698012"/>
          </a:xfrm>
          <a:prstGeom prst="rect">
            <a:avLst/>
          </a:prstGeom>
          <a:solidFill>
            <a:srgbClr val="7030A0">
              <a:alpha val="4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zh-CN" altLang="en-US" sz="2400" dirty="0">
                <a:solidFill>
                  <a:schemeClr val="bg1"/>
                </a:solidFill>
              </a:rPr>
              <a:t>队伍：</a:t>
            </a:r>
            <a:r>
              <a:rPr lang="zh-CN" altLang="en-US" sz="2400" dirty="0">
                <a:solidFill>
                  <a:schemeClr val="bg1"/>
                </a:solidFill>
              </a:rPr>
              <a:t>只吃一碗饭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8883002" y="5269883"/>
            <a:ext cx="375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Speaker: </a:t>
            </a:r>
            <a:endParaRPr lang="en-US" altLang="zh-CN" sz="24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altLang="zh-CN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Feng </a:t>
            </a:r>
            <a:r>
              <a:rPr lang="en-US" altLang="zh-CN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Yunjia</a:t>
            </a:r>
            <a:endParaRPr lang="zh-CN" altLang="en-US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9522" y="5434288"/>
            <a:ext cx="2844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Team Members:</a:t>
            </a:r>
            <a:endParaRPr lang="en-US" altLang="zh-CN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altLang="zh-CN" sz="16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Li </a:t>
            </a:r>
            <a:r>
              <a:rPr lang="en-US" altLang="zh-CN" sz="16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Xinhao</a:t>
            </a:r>
            <a:endParaRPr lang="en-US" altLang="zh-CN" sz="16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Ding </a:t>
            </a:r>
            <a:r>
              <a:rPr lang="en-US" altLang="zh-CN" sz="16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Jianqiao</a:t>
            </a:r>
            <a:endParaRPr lang="en-US" altLang="zh-CN" sz="16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Feng </a:t>
            </a:r>
            <a:r>
              <a:rPr lang="en-US" altLang="zh-CN" sz="16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Yunjia</a:t>
            </a:r>
            <a:endParaRPr lang="zh-CN" altLang="en-US" sz="1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 animBg="1"/>
      <p:bldP spid="12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2" t="10626" r="48946" b="21687"/>
          <a:stretch>
            <a:fillRect/>
          </a:stretch>
        </p:blipFill>
        <p:spPr>
          <a:xfrm>
            <a:off x="2985319" y="0"/>
            <a:ext cx="6577781" cy="6852736"/>
          </a:xfrm>
          <a:prstGeom prst="rect">
            <a:avLst/>
          </a:prstGeom>
          <a:noFill/>
          <a:ln>
            <a:noFill/>
          </a:ln>
          <a:effectLst>
            <a:outerShdw blurRad="254000" dist="152400" dir="3780000" algn="ctr" rotWithShape="0">
              <a:srgbClr val="000000">
                <a:alpha val="66000"/>
              </a:srgb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61925" y="428625"/>
            <a:ext cx="2628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/>
              <a:t>China’s Daily Increase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161925" y="4067175"/>
            <a:ext cx="2628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/>
              <a:t>World’s Infected</a:t>
            </a:r>
            <a:endParaRPr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10052869" y="1461597"/>
            <a:ext cx="262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China’s</a:t>
            </a:r>
            <a:endParaRPr lang="en-US" altLang="zh-CN" sz="3200" dirty="0"/>
          </a:p>
          <a:p>
            <a:r>
              <a:rPr lang="en-US" altLang="zh-CN" sz="3200" dirty="0"/>
              <a:t>Input</a:t>
            </a:r>
            <a:endParaRPr lang="en-US" altLang="zh-CN" sz="3200" dirty="0"/>
          </a:p>
          <a:p>
            <a:r>
              <a:rPr lang="en-US" altLang="zh-CN" sz="3200" dirty="0"/>
              <a:t>from Overseas</a:t>
            </a:r>
            <a:endParaRPr lang="zh-CN" altLang="en-US" sz="3200" dirty="0"/>
          </a:p>
        </p:txBody>
      </p:sp>
      <p:grpSp>
        <p:nvGrpSpPr>
          <p:cNvPr id="6" name="6c1f219d-a0c9-4826-bf04-e281efc85d7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740089" y="4723155"/>
            <a:ext cx="2289986" cy="1323439"/>
            <a:chOff x="1931195" y="1325308"/>
            <a:chExt cx="8329613" cy="4813888"/>
          </a:xfrm>
        </p:grpSpPr>
        <p:grpSp>
          <p:nvGrpSpPr>
            <p:cNvPr id="7" name="îšļídè"/>
            <p:cNvGrpSpPr/>
            <p:nvPr/>
          </p:nvGrpSpPr>
          <p:grpSpPr bwMode="auto">
            <a:xfrm>
              <a:off x="1931195" y="1325308"/>
              <a:ext cx="8329613" cy="4813888"/>
              <a:chOff x="135" y="389"/>
              <a:chExt cx="7411" cy="4283"/>
            </a:xfrm>
          </p:grpSpPr>
          <p:sp>
            <p:nvSpPr>
              <p:cNvPr id="124" name="íṥlïďê"/>
              <p:cNvSpPr/>
              <p:nvPr/>
            </p:nvSpPr>
            <p:spPr bwMode="auto">
              <a:xfrm>
                <a:off x="1979" y="2779"/>
                <a:ext cx="953" cy="1893"/>
              </a:xfrm>
              <a:custGeom>
                <a:avLst/>
                <a:gdLst>
                  <a:gd name="T0" fmla="*/ 226 w 2442"/>
                  <a:gd name="T1" fmla="*/ 523 h 4858"/>
                  <a:gd name="T2" fmla="*/ 155 w 2442"/>
                  <a:gd name="T3" fmla="*/ 696 h 4858"/>
                  <a:gd name="T4" fmla="*/ 32 w 2442"/>
                  <a:gd name="T5" fmla="*/ 856 h 4858"/>
                  <a:gd name="T6" fmla="*/ 58 w 2442"/>
                  <a:gd name="T7" fmla="*/ 1062 h 4858"/>
                  <a:gd name="T8" fmla="*/ 96 w 2442"/>
                  <a:gd name="T9" fmla="*/ 1293 h 4858"/>
                  <a:gd name="T10" fmla="*/ 269 w 2442"/>
                  <a:gd name="T11" fmla="*/ 1736 h 4858"/>
                  <a:gd name="T12" fmla="*/ 488 w 2442"/>
                  <a:gd name="T13" fmla="*/ 1974 h 4858"/>
                  <a:gd name="T14" fmla="*/ 565 w 2442"/>
                  <a:gd name="T15" fmla="*/ 2654 h 4858"/>
                  <a:gd name="T16" fmla="*/ 514 w 2442"/>
                  <a:gd name="T17" fmla="*/ 2904 h 4858"/>
                  <a:gd name="T18" fmla="*/ 437 w 2442"/>
                  <a:gd name="T19" fmla="*/ 3573 h 4858"/>
                  <a:gd name="T20" fmla="*/ 449 w 2442"/>
                  <a:gd name="T21" fmla="*/ 3820 h 4858"/>
                  <a:gd name="T22" fmla="*/ 439 w 2442"/>
                  <a:gd name="T23" fmla="*/ 4069 h 4858"/>
                  <a:gd name="T24" fmla="*/ 384 w 2442"/>
                  <a:gd name="T25" fmla="*/ 4353 h 4858"/>
                  <a:gd name="T26" fmla="*/ 466 w 2442"/>
                  <a:gd name="T27" fmla="*/ 4753 h 4858"/>
                  <a:gd name="T28" fmla="*/ 720 w 2442"/>
                  <a:gd name="T29" fmla="*/ 4837 h 4858"/>
                  <a:gd name="T30" fmla="*/ 815 w 2442"/>
                  <a:gd name="T31" fmla="*/ 4775 h 4858"/>
                  <a:gd name="T32" fmla="*/ 661 w 2442"/>
                  <a:gd name="T33" fmla="*/ 4580 h 4858"/>
                  <a:gd name="T34" fmla="*/ 815 w 2442"/>
                  <a:gd name="T35" fmla="*/ 4231 h 4858"/>
                  <a:gd name="T36" fmla="*/ 804 w 2442"/>
                  <a:gd name="T37" fmla="*/ 4031 h 4858"/>
                  <a:gd name="T38" fmla="*/ 854 w 2442"/>
                  <a:gd name="T39" fmla="*/ 3698 h 4858"/>
                  <a:gd name="T40" fmla="*/ 1009 w 2442"/>
                  <a:gd name="T41" fmla="*/ 3548 h 4858"/>
                  <a:gd name="T42" fmla="*/ 1215 w 2442"/>
                  <a:gd name="T43" fmla="*/ 3254 h 4858"/>
                  <a:gd name="T44" fmla="*/ 1283 w 2442"/>
                  <a:gd name="T45" fmla="*/ 3220 h 4858"/>
                  <a:gd name="T46" fmla="*/ 1510 w 2442"/>
                  <a:gd name="T47" fmla="*/ 3081 h 4858"/>
                  <a:gd name="T48" fmla="*/ 1631 w 2442"/>
                  <a:gd name="T49" fmla="*/ 2887 h 4858"/>
                  <a:gd name="T50" fmla="*/ 1764 w 2442"/>
                  <a:gd name="T51" fmla="*/ 2527 h 4858"/>
                  <a:gd name="T52" fmla="*/ 1920 w 2442"/>
                  <a:gd name="T53" fmla="*/ 2410 h 4858"/>
                  <a:gd name="T54" fmla="*/ 2105 w 2442"/>
                  <a:gd name="T55" fmla="*/ 2304 h 4858"/>
                  <a:gd name="T56" fmla="*/ 2215 w 2442"/>
                  <a:gd name="T57" fmla="*/ 1883 h 4858"/>
                  <a:gd name="T58" fmla="*/ 2353 w 2442"/>
                  <a:gd name="T59" fmla="*/ 1539 h 4858"/>
                  <a:gd name="T60" fmla="*/ 2359 w 2442"/>
                  <a:gd name="T61" fmla="*/ 1172 h 4858"/>
                  <a:gd name="T62" fmla="*/ 2153 w 2442"/>
                  <a:gd name="T63" fmla="*/ 1016 h 4858"/>
                  <a:gd name="T64" fmla="*/ 1964 w 2442"/>
                  <a:gd name="T65" fmla="*/ 1006 h 4858"/>
                  <a:gd name="T66" fmla="*/ 1842 w 2442"/>
                  <a:gd name="T67" fmla="*/ 888 h 4858"/>
                  <a:gd name="T68" fmla="*/ 1620 w 2442"/>
                  <a:gd name="T69" fmla="*/ 850 h 4858"/>
                  <a:gd name="T70" fmla="*/ 1653 w 2442"/>
                  <a:gd name="T71" fmla="*/ 695 h 4858"/>
                  <a:gd name="T72" fmla="*/ 1388 w 2442"/>
                  <a:gd name="T73" fmla="*/ 433 h 4858"/>
                  <a:gd name="T74" fmla="*/ 1094 w 2442"/>
                  <a:gd name="T75" fmla="*/ 250 h 4858"/>
                  <a:gd name="T76" fmla="*/ 777 w 2442"/>
                  <a:gd name="T77" fmla="*/ 122 h 4858"/>
                  <a:gd name="T78" fmla="*/ 555 w 2442"/>
                  <a:gd name="T79" fmla="*/ 95 h 4858"/>
                  <a:gd name="T80" fmla="*/ 493 w 2442"/>
                  <a:gd name="T81" fmla="*/ 111 h 4858"/>
                  <a:gd name="T82" fmla="*/ 421 w 2442"/>
                  <a:gd name="T83" fmla="*/ 78 h 4858"/>
                  <a:gd name="T84" fmla="*/ 210 w 2442"/>
                  <a:gd name="T85" fmla="*/ 300 h 4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42" h="4858">
                    <a:moveTo>
                      <a:pt x="245" y="433"/>
                    </a:moveTo>
                    <a:cubicBezTo>
                      <a:pt x="234" y="459"/>
                      <a:pt x="205" y="491"/>
                      <a:pt x="226" y="523"/>
                    </a:cubicBezTo>
                    <a:cubicBezTo>
                      <a:pt x="245" y="555"/>
                      <a:pt x="194" y="619"/>
                      <a:pt x="180" y="631"/>
                    </a:cubicBezTo>
                    <a:cubicBezTo>
                      <a:pt x="168" y="645"/>
                      <a:pt x="148" y="663"/>
                      <a:pt x="155" y="696"/>
                    </a:cubicBezTo>
                    <a:cubicBezTo>
                      <a:pt x="161" y="728"/>
                      <a:pt x="110" y="747"/>
                      <a:pt x="96" y="760"/>
                    </a:cubicBezTo>
                    <a:cubicBezTo>
                      <a:pt x="84" y="774"/>
                      <a:pt x="52" y="838"/>
                      <a:pt x="32" y="856"/>
                    </a:cubicBezTo>
                    <a:cubicBezTo>
                      <a:pt x="12" y="876"/>
                      <a:pt x="7" y="934"/>
                      <a:pt x="45" y="952"/>
                    </a:cubicBezTo>
                    <a:cubicBezTo>
                      <a:pt x="84" y="972"/>
                      <a:pt x="110" y="1043"/>
                      <a:pt x="58" y="1062"/>
                    </a:cubicBezTo>
                    <a:cubicBezTo>
                      <a:pt x="7" y="1082"/>
                      <a:pt x="0" y="1139"/>
                      <a:pt x="20" y="1164"/>
                    </a:cubicBezTo>
                    <a:cubicBezTo>
                      <a:pt x="39" y="1191"/>
                      <a:pt x="71" y="1275"/>
                      <a:pt x="96" y="1293"/>
                    </a:cubicBezTo>
                    <a:cubicBezTo>
                      <a:pt x="123" y="1312"/>
                      <a:pt x="168" y="1461"/>
                      <a:pt x="187" y="1499"/>
                    </a:cubicBezTo>
                    <a:cubicBezTo>
                      <a:pt x="205" y="1537"/>
                      <a:pt x="277" y="1678"/>
                      <a:pt x="269" y="1736"/>
                    </a:cubicBezTo>
                    <a:cubicBezTo>
                      <a:pt x="263" y="1794"/>
                      <a:pt x="335" y="1852"/>
                      <a:pt x="353" y="1864"/>
                    </a:cubicBezTo>
                    <a:cubicBezTo>
                      <a:pt x="372" y="1878"/>
                      <a:pt x="456" y="1954"/>
                      <a:pt x="488" y="1974"/>
                    </a:cubicBezTo>
                    <a:cubicBezTo>
                      <a:pt x="521" y="1994"/>
                      <a:pt x="604" y="2018"/>
                      <a:pt x="592" y="2166"/>
                    </a:cubicBezTo>
                    <a:cubicBezTo>
                      <a:pt x="577" y="2314"/>
                      <a:pt x="565" y="2597"/>
                      <a:pt x="565" y="2654"/>
                    </a:cubicBezTo>
                    <a:cubicBezTo>
                      <a:pt x="565" y="2712"/>
                      <a:pt x="540" y="2764"/>
                      <a:pt x="525" y="2776"/>
                    </a:cubicBezTo>
                    <a:cubicBezTo>
                      <a:pt x="514" y="2790"/>
                      <a:pt x="508" y="2866"/>
                      <a:pt x="514" y="2904"/>
                    </a:cubicBezTo>
                    <a:cubicBezTo>
                      <a:pt x="521" y="2944"/>
                      <a:pt x="525" y="3091"/>
                      <a:pt x="476" y="3265"/>
                    </a:cubicBezTo>
                    <a:cubicBezTo>
                      <a:pt x="424" y="3437"/>
                      <a:pt x="437" y="3548"/>
                      <a:pt x="437" y="3573"/>
                    </a:cubicBezTo>
                    <a:cubicBezTo>
                      <a:pt x="437" y="3598"/>
                      <a:pt x="405" y="3669"/>
                      <a:pt x="398" y="3694"/>
                    </a:cubicBezTo>
                    <a:cubicBezTo>
                      <a:pt x="392" y="3720"/>
                      <a:pt x="421" y="3780"/>
                      <a:pt x="449" y="3820"/>
                    </a:cubicBezTo>
                    <a:cubicBezTo>
                      <a:pt x="477" y="3859"/>
                      <a:pt x="455" y="3931"/>
                      <a:pt x="444" y="3980"/>
                    </a:cubicBezTo>
                    <a:cubicBezTo>
                      <a:pt x="432" y="4031"/>
                      <a:pt x="432" y="4036"/>
                      <a:pt x="439" y="4069"/>
                    </a:cubicBezTo>
                    <a:cubicBezTo>
                      <a:pt x="444" y="4103"/>
                      <a:pt x="416" y="4136"/>
                      <a:pt x="398" y="4153"/>
                    </a:cubicBezTo>
                    <a:cubicBezTo>
                      <a:pt x="384" y="4170"/>
                      <a:pt x="372" y="4271"/>
                      <a:pt x="384" y="4353"/>
                    </a:cubicBezTo>
                    <a:cubicBezTo>
                      <a:pt x="393" y="4436"/>
                      <a:pt x="427" y="4580"/>
                      <a:pt x="427" y="4592"/>
                    </a:cubicBezTo>
                    <a:cubicBezTo>
                      <a:pt x="427" y="4602"/>
                      <a:pt x="432" y="4735"/>
                      <a:pt x="466" y="4753"/>
                    </a:cubicBezTo>
                    <a:cubicBezTo>
                      <a:pt x="498" y="4769"/>
                      <a:pt x="484" y="4824"/>
                      <a:pt x="616" y="4819"/>
                    </a:cubicBezTo>
                    <a:cubicBezTo>
                      <a:pt x="654" y="4814"/>
                      <a:pt x="699" y="4814"/>
                      <a:pt x="720" y="4837"/>
                    </a:cubicBezTo>
                    <a:cubicBezTo>
                      <a:pt x="743" y="4858"/>
                      <a:pt x="799" y="4837"/>
                      <a:pt x="843" y="4824"/>
                    </a:cubicBezTo>
                    <a:cubicBezTo>
                      <a:pt x="888" y="4814"/>
                      <a:pt x="872" y="4786"/>
                      <a:pt x="815" y="4775"/>
                    </a:cubicBezTo>
                    <a:cubicBezTo>
                      <a:pt x="760" y="4764"/>
                      <a:pt x="715" y="4731"/>
                      <a:pt x="693" y="4691"/>
                    </a:cubicBezTo>
                    <a:cubicBezTo>
                      <a:pt x="672" y="4653"/>
                      <a:pt x="677" y="4609"/>
                      <a:pt x="661" y="4580"/>
                    </a:cubicBezTo>
                    <a:cubicBezTo>
                      <a:pt x="644" y="4553"/>
                      <a:pt x="588" y="4498"/>
                      <a:pt x="666" y="4442"/>
                    </a:cubicBezTo>
                    <a:cubicBezTo>
                      <a:pt x="743" y="4387"/>
                      <a:pt x="809" y="4271"/>
                      <a:pt x="815" y="4231"/>
                    </a:cubicBezTo>
                    <a:cubicBezTo>
                      <a:pt x="820" y="4192"/>
                      <a:pt x="804" y="4180"/>
                      <a:pt x="777" y="4180"/>
                    </a:cubicBezTo>
                    <a:cubicBezTo>
                      <a:pt x="750" y="4180"/>
                      <a:pt x="693" y="4076"/>
                      <a:pt x="804" y="4031"/>
                    </a:cubicBezTo>
                    <a:cubicBezTo>
                      <a:pt x="915" y="3987"/>
                      <a:pt x="883" y="3836"/>
                      <a:pt x="861" y="3803"/>
                    </a:cubicBezTo>
                    <a:cubicBezTo>
                      <a:pt x="839" y="3770"/>
                      <a:pt x="827" y="3731"/>
                      <a:pt x="854" y="3698"/>
                    </a:cubicBezTo>
                    <a:cubicBezTo>
                      <a:pt x="883" y="3664"/>
                      <a:pt x="931" y="3758"/>
                      <a:pt x="988" y="3703"/>
                    </a:cubicBezTo>
                    <a:cubicBezTo>
                      <a:pt x="1042" y="3647"/>
                      <a:pt x="988" y="3570"/>
                      <a:pt x="1009" y="3548"/>
                    </a:cubicBezTo>
                    <a:cubicBezTo>
                      <a:pt x="1031" y="3526"/>
                      <a:pt x="1172" y="3647"/>
                      <a:pt x="1272" y="3465"/>
                    </a:cubicBezTo>
                    <a:cubicBezTo>
                      <a:pt x="1326" y="3353"/>
                      <a:pt x="1231" y="3287"/>
                      <a:pt x="1215" y="3254"/>
                    </a:cubicBezTo>
                    <a:cubicBezTo>
                      <a:pt x="1199" y="3220"/>
                      <a:pt x="1126" y="3154"/>
                      <a:pt x="1150" y="3138"/>
                    </a:cubicBezTo>
                    <a:cubicBezTo>
                      <a:pt x="1172" y="3121"/>
                      <a:pt x="1244" y="3192"/>
                      <a:pt x="1283" y="3220"/>
                    </a:cubicBezTo>
                    <a:cubicBezTo>
                      <a:pt x="1320" y="3247"/>
                      <a:pt x="1388" y="3287"/>
                      <a:pt x="1431" y="3214"/>
                    </a:cubicBezTo>
                    <a:cubicBezTo>
                      <a:pt x="1476" y="3143"/>
                      <a:pt x="1510" y="3138"/>
                      <a:pt x="1510" y="3081"/>
                    </a:cubicBezTo>
                    <a:cubicBezTo>
                      <a:pt x="1510" y="3025"/>
                      <a:pt x="1537" y="2998"/>
                      <a:pt x="1553" y="3003"/>
                    </a:cubicBezTo>
                    <a:cubicBezTo>
                      <a:pt x="1572" y="3010"/>
                      <a:pt x="1604" y="2965"/>
                      <a:pt x="1631" y="2887"/>
                    </a:cubicBezTo>
                    <a:cubicBezTo>
                      <a:pt x="1661" y="2810"/>
                      <a:pt x="1737" y="2760"/>
                      <a:pt x="1710" y="2694"/>
                    </a:cubicBezTo>
                    <a:cubicBezTo>
                      <a:pt x="1683" y="2625"/>
                      <a:pt x="1688" y="2560"/>
                      <a:pt x="1764" y="2527"/>
                    </a:cubicBezTo>
                    <a:cubicBezTo>
                      <a:pt x="1842" y="2494"/>
                      <a:pt x="1815" y="2449"/>
                      <a:pt x="1842" y="2443"/>
                    </a:cubicBezTo>
                    <a:cubicBezTo>
                      <a:pt x="1870" y="2437"/>
                      <a:pt x="1899" y="2449"/>
                      <a:pt x="1920" y="2410"/>
                    </a:cubicBezTo>
                    <a:cubicBezTo>
                      <a:pt x="1942" y="2371"/>
                      <a:pt x="1999" y="2388"/>
                      <a:pt x="2010" y="2388"/>
                    </a:cubicBezTo>
                    <a:cubicBezTo>
                      <a:pt x="2021" y="2388"/>
                      <a:pt x="2099" y="2371"/>
                      <a:pt x="2105" y="2304"/>
                    </a:cubicBezTo>
                    <a:cubicBezTo>
                      <a:pt x="2110" y="2237"/>
                      <a:pt x="2137" y="2176"/>
                      <a:pt x="2176" y="2126"/>
                    </a:cubicBezTo>
                    <a:cubicBezTo>
                      <a:pt x="2215" y="2077"/>
                      <a:pt x="2215" y="1954"/>
                      <a:pt x="2215" y="1883"/>
                    </a:cubicBezTo>
                    <a:cubicBezTo>
                      <a:pt x="2215" y="1810"/>
                      <a:pt x="2186" y="1749"/>
                      <a:pt x="2248" y="1688"/>
                    </a:cubicBezTo>
                    <a:cubicBezTo>
                      <a:pt x="2310" y="1628"/>
                      <a:pt x="2321" y="1605"/>
                      <a:pt x="2353" y="1539"/>
                    </a:cubicBezTo>
                    <a:cubicBezTo>
                      <a:pt x="2386" y="1472"/>
                      <a:pt x="2431" y="1494"/>
                      <a:pt x="2437" y="1350"/>
                    </a:cubicBezTo>
                    <a:cubicBezTo>
                      <a:pt x="2442" y="1206"/>
                      <a:pt x="2405" y="1144"/>
                      <a:pt x="2359" y="1172"/>
                    </a:cubicBezTo>
                    <a:cubicBezTo>
                      <a:pt x="2315" y="1199"/>
                      <a:pt x="2283" y="1166"/>
                      <a:pt x="2248" y="1117"/>
                    </a:cubicBezTo>
                    <a:cubicBezTo>
                      <a:pt x="2215" y="1066"/>
                      <a:pt x="2181" y="1016"/>
                      <a:pt x="2153" y="1016"/>
                    </a:cubicBezTo>
                    <a:cubicBezTo>
                      <a:pt x="2126" y="1016"/>
                      <a:pt x="2061" y="1072"/>
                      <a:pt x="2037" y="1021"/>
                    </a:cubicBezTo>
                    <a:cubicBezTo>
                      <a:pt x="2015" y="972"/>
                      <a:pt x="1977" y="994"/>
                      <a:pt x="1964" y="1006"/>
                    </a:cubicBezTo>
                    <a:cubicBezTo>
                      <a:pt x="1953" y="1016"/>
                      <a:pt x="1926" y="1028"/>
                      <a:pt x="1926" y="955"/>
                    </a:cubicBezTo>
                    <a:cubicBezTo>
                      <a:pt x="1926" y="883"/>
                      <a:pt x="1866" y="888"/>
                      <a:pt x="1842" y="888"/>
                    </a:cubicBezTo>
                    <a:cubicBezTo>
                      <a:pt x="1820" y="888"/>
                      <a:pt x="1759" y="866"/>
                      <a:pt x="1737" y="844"/>
                    </a:cubicBezTo>
                    <a:cubicBezTo>
                      <a:pt x="1715" y="821"/>
                      <a:pt x="1666" y="811"/>
                      <a:pt x="1620" y="850"/>
                    </a:cubicBezTo>
                    <a:cubicBezTo>
                      <a:pt x="1577" y="888"/>
                      <a:pt x="1550" y="866"/>
                      <a:pt x="1583" y="828"/>
                    </a:cubicBezTo>
                    <a:cubicBezTo>
                      <a:pt x="1615" y="788"/>
                      <a:pt x="1683" y="728"/>
                      <a:pt x="1653" y="695"/>
                    </a:cubicBezTo>
                    <a:cubicBezTo>
                      <a:pt x="1626" y="661"/>
                      <a:pt x="1594" y="677"/>
                      <a:pt x="1594" y="594"/>
                    </a:cubicBezTo>
                    <a:cubicBezTo>
                      <a:pt x="1594" y="510"/>
                      <a:pt x="1520" y="444"/>
                      <a:pt x="1388" y="433"/>
                    </a:cubicBezTo>
                    <a:cubicBezTo>
                      <a:pt x="1253" y="422"/>
                      <a:pt x="1209" y="389"/>
                      <a:pt x="1188" y="355"/>
                    </a:cubicBezTo>
                    <a:cubicBezTo>
                      <a:pt x="1165" y="322"/>
                      <a:pt x="1172" y="273"/>
                      <a:pt x="1094" y="250"/>
                    </a:cubicBezTo>
                    <a:cubicBezTo>
                      <a:pt x="1015" y="228"/>
                      <a:pt x="1015" y="128"/>
                      <a:pt x="950" y="128"/>
                    </a:cubicBezTo>
                    <a:cubicBezTo>
                      <a:pt x="883" y="128"/>
                      <a:pt x="783" y="167"/>
                      <a:pt x="777" y="122"/>
                    </a:cubicBezTo>
                    <a:cubicBezTo>
                      <a:pt x="772" y="78"/>
                      <a:pt x="715" y="139"/>
                      <a:pt x="677" y="88"/>
                    </a:cubicBezTo>
                    <a:cubicBezTo>
                      <a:pt x="639" y="39"/>
                      <a:pt x="561" y="51"/>
                      <a:pt x="555" y="95"/>
                    </a:cubicBezTo>
                    <a:cubicBezTo>
                      <a:pt x="550" y="139"/>
                      <a:pt x="561" y="222"/>
                      <a:pt x="516" y="211"/>
                    </a:cubicBezTo>
                    <a:cubicBezTo>
                      <a:pt x="472" y="199"/>
                      <a:pt x="477" y="172"/>
                      <a:pt x="493" y="111"/>
                    </a:cubicBezTo>
                    <a:cubicBezTo>
                      <a:pt x="509" y="51"/>
                      <a:pt x="532" y="0"/>
                      <a:pt x="498" y="0"/>
                    </a:cubicBezTo>
                    <a:cubicBezTo>
                      <a:pt x="466" y="0"/>
                      <a:pt x="461" y="78"/>
                      <a:pt x="421" y="78"/>
                    </a:cubicBezTo>
                    <a:cubicBezTo>
                      <a:pt x="384" y="78"/>
                      <a:pt x="328" y="78"/>
                      <a:pt x="316" y="144"/>
                    </a:cubicBezTo>
                    <a:cubicBezTo>
                      <a:pt x="305" y="211"/>
                      <a:pt x="189" y="211"/>
                      <a:pt x="210" y="300"/>
                    </a:cubicBezTo>
                    <a:cubicBezTo>
                      <a:pt x="232" y="389"/>
                      <a:pt x="268" y="377"/>
                      <a:pt x="245" y="43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ï$líḑê"/>
              <p:cNvSpPr/>
              <p:nvPr/>
            </p:nvSpPr>
            <p:spPr bwMode="auto">
              <a:xfrm>
                <a:off x="3254" y="2086"/>
                <a:ext cx="1448" cy="1974"/>
              </a:xfrm>
              <a:custGeom>
                <a:avLst/>
                <a:gdLst>
                  <a:gd name="T0" fmla="*/ 455 w 3711"/>
                  <a:gd name="T1" fmla="*/ 469 h 5069"/>
                  <a:gd name="T2" fmla="*/ 345 w 3711"/>
                  <a:gd name="T3" fmla="*/ 660 h 5069"/>
                  <a:gd name="T4" fmla="*/ 72 w 3711"/>
                  <a:gd name="T5" fmla="*/ 1114 h 5069"/>
                  <a:gd name="T6" fmla="*/ 117 w 3711"/>
                  <a:gd name="T7" fmla="*/ 1313 h 5069"/>
                  <a:gd name="T8" fmla="*/ 37 w 3711"/>
                  <a:gd name="T9" fmla="*/ 1635 h 5069"/>
                  <a:gd name="T10" fmla="*/ 198 w 3711"/>
                  <a:gd name="T11" fmla="*/ 1899 h 5069"/>
                  <a:gd name="T12" fmla="*/ 307 w 3711"/>
                  <a:gd name="T13" fmla="*/ 2120 h 5069"/>
                  <a:gd name="T14" fmla="*/ 601 w 3711"/>
                  <a:gd name="T15" fmla="*/ 2318 h 5069"/>
                  <a:gd name="T16" fmla="*/ 983 w 3711"/>
                  <a:gd name="T17" fmla="*/ 2244 h 5069"/>
                  <a:gd name="T18" fmla="*/ 1241 w 3711"/>
                  <a:gd name="T19" fmla="*/ 2252 h 5069"/>
                  <a:gd name="T20" fmla="*/ 1482 w 3711"/>
                  <a:gd name="T21" fmla="*/ 2362 h 5069"/>
                  <a:gd name="T22" fmla="*/ 1445 w 3711"/>
                  <a:gd name="T23" fmla="*/ 2699 h 5069"/>
                  <a:gd name="T24" fmla="*/ 1643 w 3711"/>
                  <a:gd name="T25" fmla="*/ 3007 h 5069"/>
                  <a:gd name="T26" fmla="*/ 1710 w 3711"/>
                  <a:gd name="T27" fmla="*/ 3330 h 5069"/>
                  <a:gd name="T28" fmla="*/ 1600 w 3711"/>
                  <a:gd name="T29" fmla="*/ 3675 h 5069"/>
                  <a:gd name="T30" fmla="*/ 1686 w 3711"/>
                  <a:gd name="T31" fmla="*/ 4006 h 5069"/>
                  <a:gd name="T32" fmla="*/ 1797 w 3711"/>
                  <a:gd name="T33" fmla="*/ 4482 h 5069"/>
                  <a:gd name="T34" fmla="*/ 1913 w 3711"/>
                  <a:gd name="T35" fmla="*/ 4761 h 5069"/>
                  <a:gd name="T36" fmla="*/ 1943 w 3711"/>
                  <a:gd name="T37" fmla="*/ 4937 h 5069"/>
                  <a:gd name="T38" fmla="*/ 2274 w 3711"/>
                  <a:gd name="T39" fmla="*/ 4967 h 5069"/>
                  <a:gd name="T40" fmla="*/ 2728 w 3711"/>
                  <a:gd name="T41" fmla="*/ 4460 h 5069"/>
                  <a:gd name="T42" fmla="*/ 2736 w 3711"/>
                  <a:gd name="T43" fmla="*/ 4305 h 5069"/>
                  <a:gd name="T44" fmla="*/ 2861 w 3711"/>
                  <a:gd name="T45" fmla="*/ 4071 h 5069"/>
                  <a:gd name="T46" fmla="*/ 2883 w 3711"/>
                  <a:gd name="T47" fmla="*/ 3881 h 5069"/>
                  <a:gd name="T48" fmla="*/ 3131 w 3711"/>
                  <a:gd name="T49" fmla="*/ 3631 h 5069"/>
                  <a:gd name="T50" fmla="*/ 3044 w 3711"/>
                  <a:gd name="T51" fmla="*/ 3044 h 5069"/>
                  <a:gd name="T52" fmla="*/ 3286 w 3711"/>
                  <a:gd name="T53" fmla="*/ 2567 h 5069"/>
                  <a:gd name="T54" fmla="*/ 3587 w 3711"/>
                  <a:gd name="T55" fmla="*/ 2098 h 5069"/>
                  <a:gd name="T56" fmla="*/ 3639 w 3711"/>
                  <a:gd name="T57" fmla="*/ 1804 h 5069"/>
                  <a:gd name="T58" fmla="*/ 3263 w 3711"/>
                  <a:gd name="T59" fmla="*/ 1819 h 5069"/>
                  <a:gd name="T60" fmla="*/ 3044 w 3711"/>
                  <a:gd name="T61" fmla="*/ 1452 h 5069"/>
                  <a:gd name="T62" fmla="*/ 2935 w 3711"/>
                  <a:gd name="T63" fmla="*/ 1166 h 5069"/>
                  <a:gd name="T64" fmla="*/ 2839 w 3711"/>
                  <a:gd name="T65" fmla="*/ 946 h 5069"/>
                  <a:gd name="T66" fmla="*/ 2685 w 3711"/>
                  <a:gd name="T67" fmla="*/ 593 h 5069"/>
                  <a:gd name="T68" fmla="*/ 2817 w 3711"/>
                  <a:gd name="T69" fmla="*/ 571 h 5069"/>
                  <a:gd name="T70" fmla="*/ 2560 w 3711"/>
                  <a:gd name="T71" fmla="*/ 432 h 5069"/>
                  <a:gd name="T72" fmla="*/ 2158 w 3711"/>
                  <a:gd name="T73" fmla="*/ 322 h 5069"/>
                  <a:gd name="T74" fmla="*/ 2002 w 3711"/>
                  <a:gd name="T75" fmla="*/ 528 h 5069"/>
                  <a:gd name="T76" fmla="*/ 1723 w 3711"/>
                  <a:gd name="T77" fmla="*/ 315 h 5069"/>
                  <a:gd name="T78" fmla="*/ 1532 w 3711"/>
                  <a:gd name="T79" fmla="*/ 190 h 5069"/>
                  <a:gd name="T80" fmla="*/ 1532 w 3711"/>
                  <a:gd name="T81" fmla="*/ 0 h 5069"/>
                  <a:gd name="T82" fmla="*/ 939 w 3711"/>
                  <a:gd name="T83" fmla="*/ 102 h 5069"/>
                  <a:gd name="T84" fmla="*/ 594 w 3711"/>
                  <a:gd name="T85" fmla="*/ 235 h 5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11" h="5069">
                    <a:moveTo>
                      <a:pt x="483" y="329"/>
                    </a:moveTo>
                    <a:cubicBezTo>
                      <a:pt x="451" y="371"/>
                      <a:pt x="425" y="454"/>
                      <a:pt x="455" y="469"/>
                    </a:cubicBezTo>
                    <a:cubicBezTo>
                      <a:pt x="483" y="484"/>
                      <a:pt x="483" y="536"/>
                      <a:pt x="440" y="586"/>
                    </a:cubicBezTo>
                    <a:cubicBezTo>
                      <a:pt x="396" y="638"/>
                      <a:pt x="373" y="667"/>
                      <a:pt x="345" y="660"/>
                    </a:cubicBezTo>
                    <a:cubicBezTo>
                      <a:pt x="315" y="653"/>
                      <a:pt x="294" y="638"/>
                      <a:pt x="241" y="763"/>
                    </a:cubicBezTo>
                    <a:cubicBezTo>
                      <a:pt x="190" y="887"/>
                      <a:pt x="95" y="1092"/>
                      <a:pt x="72" y="1114"/>
                    </a:cubicBezTo>
                    <a:cubicBezTo>
                      <a:pt x="51" y="1136"/>
                      <a:pt x="58" y="1203"/>
                      <a:pt x="88" y="1210"/>
                    </a:cubicBezTo>
                    <a:cubicBezTo>
                      <a:pt x="117" y="1218"/>
                      <a:pt x="117" y="1269"/>
                      <a:pt x="117" y="1313"/>
                    </a:cubicBezTo>
                    <a:cubicBezTo>
                      <a:pt x="117" y="1356"/>
                      <a:pt x="162" y="1452"/>
                      <a:pt x="109" y="1511"/>
                    </a:cubicBezTo>
                    <a:cubicBezTo>
                      <a:pt x="58" y="1570"/>
                      <a:pt x="0" y="1614"/>
                      <a:pt x="37" y="1635"/>
                    </a:cubicBezTo>
                    <a:cubicBezTo>
                      <a:pt x="72" y="1657"/>
                      <a:pt x="102" y="1746"/>
                      <a:pt x="102" y="1782"/>
                    </a:cubicBezTo>
                    <a:cubicBezTo>
                      <a:pt x="102" y="1819"/>
                      <a:pt x="162" y="1871"/>
                      <a:pt x="198" y="1899"/>
                    </a:cubicBezTo>
                    <a:cubicBezTo>
                      <a:pt x="235" y="1929"/>
                      <a:pt x="294" y="1988"/>
                      <a:pt x="272" y="2017"/>
                    </a:cubicBezTo>
                    <a:cubicBezTo>
                      <a:pt x="250" y="2046"/>
                      <a:pt x="272" y="2091"/>
                      <a:pt x="307" y="2120"/>
                    </a:cubicBezTo>
                    <a:cubicBezTo>
                      <a:pt x="345" y="2150"/>
                      <a:pt x="468" y="2230"/>
                      <a:pt x="483" y="2267"/>
                    </a:cubicBezTo>
                    <a:cubicBezTo>
                      <a:pt x="499" y="2303"/>
                      <a:pt x="520" y="2325"/>
                      <a:pt x="601" y="2318"/>
                    </a:cubicBezTo>
                    <a:cubicBezTo>
                      <a:pt x="683" y="2310"/>
                      <a:pt x="808" y="2282"/>
                      <a:pt x="857" y="2282"/>
                    </a:cubicBezTo>
                    <a:cubicBezTo>
                      <a:pt x="910" y="2282"/>
                      <a:pt x="953" y="2267"/>
                      <a:pt x="983" y="2244"/>
                    </a:cubicBezTo>
                    <a:cubicBezTo>
                      <a:pt x="1011" y="2222"/>
                      <a:pt x="1042" y="2170"/>
                      <a:pt x="1115" y="2178"/>
                    </a:cubicBezTo>
                    <a:cubicBezTo>
                      <a:pt x="1189" y="2185"/>
                      <a:pt x="1232" y="2207"/>
                      <a:pt x="1241" y="2252"/>
                    </a:cubicBezTo>
                    <a:cubicBezTo>
                      <a:pt x="1247" y="2296"/>
                      <a:pt x="1247" y="2318"/>
                      <a:pt x="1351" y="2310"/>
                    </a:cubicBezTo>
                    <a:cubicBezTo>
                      <a:pt x="1452" y="2303"/>
                      <a:pt x="1459" y="2333"/>
                      <a:pt x="1482" y="2362"/>
                    </a:cubicBezTo>
                    <a:cubicBezTo>
                      <a:pt x="1505" y="2392"/>
                      <a:pt x="1482" y="2494"/>
                      <a:pt x="1482" y="2545"/>
                    </a:cubicBezTo>
                    <a:cubicBezTo>
                      <a:pt x="1482" y="2597"/>
                      <a:pt x="1400" y="2641"/>
                      <a:pt x="1445" y="2699"/>
                    </a:cubicBezTo>
                    <a:cubicBezTo>
                      <a:pt x="1489" y="2758"/>
                      <a:pt x="1569" y="2853"/>
                      <a:pt x="1569" y="2890"/>
                    </a:cubicBezTo>
                    <a:cubicBezTo>
                      <a:pt x="1569" y="2927"/>
                      <a:pt x="1643" y="2948"/>
                      <a:pt x="1643" y="3007"/>
                    </a:cubicBezTo>
                    <a:cubicBezTo>
                      <a:pt x="1643" y="3066"/>
                      <a:pt x="1701" y="3147"/>
                      <a:pt x="1686" y="3206"/>
                    </a:cubicBezTo>
                    <a:cubicBezTo>
                      <a:pt x="1673" y="3264"/>
                      <a:pt x="1686" y="3308"/>
                      <a:pt x="1710" y="3330"/>
                    </a:cubicBezTo>
                    <a:cubicBezTo>
                      <a:pt x="1731" y="3352"/>
                      <a:pt x="1710" y="3411"/>
                      <a:pt x="1673" y="3455"/>
                    </a:cubicBezTo>
                    <a:cubicBezTo>
                      <a:pt x="1637" y="3498"/>
                      <a:pt x="1607" y="3587"/>
                      <a:pt x="1600" y="3675"/>
                    </a:cubicBezTo>
                    <a:cubicBezTo>
                      <a:pt x="1593" y="3762"/>
                      <a:pt x="1578" y="3844"/>
                      <a:pt x="1630" y="3881"/>
                    </a:cubicBezTo>
                    <a:cubicBezTo>
                      <a:pt x="1679" y="3917"/>
                      <a:pt x="1686" y="3991"/>
                      <a:pt x="1686" y="4006"/>
                    </a:cubicBezTo>
                    <a:cubicBezTo>
                      <a:pt x="1686" y="4021"/>
                      <a:pt x="1768" y="4071"/>
                      <a:pt x="1753" y="4174"/>
                    </a:cubicBezTo>
                    <a:cubicBezTo>
                      <a:pt x="1738" y="4277"/>
                      <a:pt x="1738" y="4401"/>
                      <a:pt x="1797" y="4482"/>
                    </a:cubicBezTo>
                    <a:cubicBezTo>
                      <a:pt x="1857" y="4562"/>
                      <a:pt x="1885" y="4636"/>
                      <a:pt x="1885" y="4680"/>
                    </a:cubicBezTo>
                    <a:cubicBezTo>
                      <a:pt x="1885" y="4724"/>
                      <a:pt x="1885" y="4746"/>
                      <a:pt x="1913" y="4761"/>
                    </a:cubicBezTo>
                    <a:cubicBezTo>
                      <a:pt x="1943" y="4776"/>
                      <a:pt x="1958" y="4819"/>
                      <a:pt x="1928" y="4842"/>
                    </a:cubicBezTo>
                    <a:cubicBezTo>
                      <a:pt x="1900" y="4863"/>
                      <a:pt x="1921" y="4900"/>
                      <a:pt x="1943" y="4937"/>
                    </a:cubicBezTo>
                    <a:cubicBezTo>
                      <a:pt x="1965" y="4973"/>
                      <a:pt x="1989" y="5069"/>
                      <a:pt x="2062" y="5025"/>
                    </a:cubicBezTo>
                    <a:cubicBezTo>
                      <a:pt x="2136" y="4981"/>
                      <a:pt x="2229" y="4967"/>
                      <a:pt x="2274" y="4967"/>
                    </a:cubicBezTo>
                    <a:cubicBezTo>
                      <a:pt x="2317" y="4967"/>
                      <a:pt x="2421" y="4981"/>
                      <a:pt x="2508" y="4828"/>
                    </a:cubicBezTo>
                    <a:cubicBezTo>
                      <a:pt x="2596" y="4673"/>
                      <a:pt x="2714" y="4482"/>
                      <a:pt x="2728" y="4460"/>
                    </a:cubicBezTo>
                    <a:cubicBezTo>
                      <a:pt x="2743" y="4438"/>
                      <a:pt x="2765" y="4401"/>
                      <a:pt x="2714" y="4394"/>
                    </a:cubicBezTo>
                    <a:cubicBezTo>
                      <a:pt x="2664" y="4387"/>
                      <a:pt x="2701" y="4313"/>
                      <a:pt x="2736" y="4305"/>
                    </a:cubicBezTo>
                    <a:cubicBezTo>
                      <a:pt x="2774" y="4298"/>
                      <a:pt x="2839" y="4313"/>
                      <a:pt x="2875" y="4262"/>
                    </a:cubicBezTo>
                    <a:cubicBezTo>
                      <a:pt x="2912" y="4211"/>
                      <a:pt x="2869" y="4115"/>
                      <a:pt x="2861" y="4071"/>
                    </a:cubicBezTo>
                    <a:cubicBezTo>
                      <a:pt x="2853" y="4026"/>
                      <a:pt x="2794" y="3976"/>
                      <a:pt x="2794" y="3947"/>
                    </a:cubicBezTo>
                    <a:cubicBezTo>
                      <a:pt x="2794" y="3917"/>
                      <a:pt x="2832" y="3910"/>
                      <a:pt x="2883" y="3881"/>
                    </a:cubicBezTo>
                    <a:cubicBezTo>
                      <a:pt x="2935" y="3851"/>
                      <a:pt x="2978" y="3814"/>
                      <a:pt x="2992" y="3777"/>
                    </a:cubicBezTo>
                    <a:cubicBezTo>
                      <a:pt x="3007" y="3742"/>
                      <a:pt x="3125" y="3755"/>
                      <a:pt x="3131" y="3631"/>
                    </a:cubicBezTo>
                    <a:cubicBezTo>
                      <a:pt x="3140" y="3506"/>
                      <a:pt x="3131" y="3330"/>
                      <a:pt x="3089" y="3242"/>
                    </a:cubicBezTo>
                    <a:cubicBezTo>
                      <a:pt x="3044" y="3154"/>
                      <a:pt x="3038" y="3110"/>
                      <a:pt x="3044" y="3044"/>
                    </a:cubicBezTo>
                    <a:cubicBezTo>
                      <a:pt x="3052" y="2977"/>
                      <a:pt x="3052" y="2853"/>
                      <a:pt x="3096" y="2795"/>
                    </a:cubicBezTo>
                    <a:cubicBezTo>
                      <a:pt x="3140" y="2736"/>
                      <a:pt x="3221" y="2648"/>
                      <a:pt x="3286" y="2567"/>
                    </a:cubicBezTo>
                    <a:cubicBezTo>
                      <a:pt x="3353" y="2486"/>
                      <a:pt x="3463" y="2399"/>
                      <a:pt x="3507" y="2318"/>
                    </a:cubicBezTo>
                    <a:cubicBezTo>
                      <a:pt x="3550" y="2237"/>
                      <a:pt x="3564" y="2150"/>
                      <a:pt x="3587" y="2098"/>
                    </a:cubicBezTo>
                    <a:cubicBezTo>
                      <a:pt x="3610" y="2046"/>
                      <a:pt x="3690" y="1951"/>
                      <a:pt x="3697" y="1884"/>
                    </a:cubicBezTo>
                    <a:cubicBezTo>
                      <a:pt x="3705" y="1819"/>
                      <a:pt x="3711" y="1775"/>
                      <a:pt x="3639" y="1804"/>
                    </a:cubicBezTo>
                    <a:cubicBezTo>
                      <a:pt x="3564" y="1834"/>
                      <a:pt x="3469" y="1834"/>
                      <a:pt x="3418" y="1856"/>
                    </a:cubicBezTo>
                    <a:cubicBezTo>
                      <a:pt x="3368" y="1878"/>
                      <a:pt x="3294" y="1936"/>
                      <a:pt x="3263" y="1819"/>
                    </a:cubicBezTo>
                    <a:cubicBezTo>
                      <a:pt x="3236" y="1702"/>
                      <a:pt x="3214" y="1679"/>
                      <a:pt x="3162" y="1627"/>
                    </a:cubicBezTo>
                    <a:cubicBezTo>
                      <a:pt x="3110" y="1577"/>
                      <a:pt x="3052" y="1518"/>
                      <a:pt x="3044" y="1452"/>
                    </a:cubicBezTo>
                    <a:cubicBezTo>
                      <a:pt x="3038" y="1386"/>
                      <a:pt x="2992" y="1349"/>
                      <a:pt x="2972" y="1335"/>
                    </a:cubicBezTo>
                    <a:cubicBezTo>
                      <a:pt x="2949" y="1321"/>
                      <a:pt x="2935" y="1210"/>
                      <a:pt x="2935" y="1166"/>
                    </a:cubicBezTo>
                    <a:cubicBezTo>
                      <a:pt x="2935" y="1122"/>
                      <a:pt x="2920" y="1077"/>
                      <a:pt x="2883" y="1064"/>
                    </a:cubicBezTo>
                    <a:cubicBezTo>
                      <a:pt x="2846" y="1049"/>
                      <a:pt x="2853" y="997"/>
                      <a:pt x="2839" y="946"/>
                    </a:cubicBezTo>
                    <a:cubicBezTo>
                      <a:pt x="2824" y="895"/>
                      <a:pt x="2817" y="815"/>
                      <a:pt x="2780" y="778"/>
                    </a:cubicBezTo>
                    <a:cubicBezTo>
                      <a:pt x="2743" y="741"/>
                      <a:pt x="2664" y="623"/>
                      <a:pt x="2685" y="593"/>
                    </a:cubicBezTo>
                    <a:cubicBezTo>
                      <a:pt x="2707" y="564"/>
                      <a:pt x="2750" y="645"/>
                      <a:pt x="2774" y="667"/>
                    </a:cubicBezTo>
                    <a:cubicBezTo>
                      <a:pt x="2794" y="689"/>
                      <a:pt x="2811" y="653"/>
                      <a:pt x="2817" y="571"/>
                    </a:cubicBezTo>
                    <a:cubicBezTo>
                      <a:pt x="2824" y="491"/>
                      <a:pt x="2787" y="417"/>
                      <a:pt x="2722" y="417"/>
                    </a:cubicBezTo>
                    <a:cubicBezTo>
                      <a:pt x="2656" y="417"/>
                      <a:pt x="2596" y="403"/>
                      <a:pt x="2560" y="432"/>
                    </a:cubicBezTo>
                    <a:cubicBezTo>
                      <a:pt x="2523" y="462"/>
                      <a:pt x="2508" y="469"/>
                      <a:pt x="2421" y="447"/>
                    </a:cubicBezTo>
                    <a:cubicBezTo>
                      <a:pt x="2332" y="426"/>
                      <a:pt x="2207" y="329"/>
                      <a:pt x="2158" y="322"/>
                    </a:cubicBezTo>
                    <a:cubicBezTo>
                      <a:pt x="2105" y="315"/>
                      <a:pt x="2038" y="329"/>
                      <a:pt x="2053" y="381"/>
                    </a:cubicBezTo>
                    <a:cubicBezTo>
                      <a:pt x="2069" y="432"/>
                      <a:pt x="2038" y="514"/>
                      <a:pt x="2002" y="528"/>
                    </a:cubicBezTo>
                    <a:cubicBezTo>
                      <a:pt x="1965" y="543"/>
                      <a:pt x="1965" y="462"/>
                      <a:pt x="1913" y="454"/>
                    </a:cubicBezTo>
                    <a:cubicBezTo>
                      <a:pt x="1863" y="447"/>
                      <a:pt x="1820" y="322"/>
                      <a:pt x="1723" y="315"/>
                    </a:cubicBezTo>
                    <a:cubicBezTo>
                      <a:pt x="1630" y="307"/>
                      <a:pt x="1519" y="322"/>
                      <a:pt x="1505" y="264"/>
                    </a:cubicBezTo>
                    <a:cubicBezTo>
                      <a:pt x="1489" y="205"/>
                      <a:pt x="1511" y="190"/>
                      <a:pt x="1532" y="190"/>
                    </a:cubicBezTo>
                    <a:cubicBezTo>
                      <a:pt x="1556" y="190"/>
                      <a:pt x="1569" y="125"/>
                      <a:pt x="1556" y="110"/>
                    </a:cubicBezTo>
                    <a:cubicBezTo>
                      <a:pt x="1541" y="95"/>
                      <a:pt x="1593" y="0"/>
                      <a:pt x="1532" y="0"/>
                    </a:cubicBezTo>
                    <a:cubicBezTo>
                      <a:pt x="1474" y="0"/>
                      <a:pt x="1336" y="43"/>
                      <a:pt x="1240" y="36"/>
                    </a:cubicBezTo>
                    <a:cubicBezTo>
                      <a:pt x="1143" y="28"/>
                      <a:pt x="1011" y="8"/>
                      <a:pt x="939" y="102"/>
                    </a:cubicBezTo>
                    <a:cubicBezTo>
                      <a:pt x="865" y="198"/>
                      <a:pt x="771" y="153"/>
                      <a:pt x="733" y="153"/>
                    </a:cubicBezTo>
                    <a:cubicBezTo>
                      <a:pt x="697" y="153"/>
                      <a:pt x="638" y="161"/>
                      <a:pt x="594" y="235"/>
                    </a:cubicBezTo>
                    <a:cubicBezTo>
                      <a:pt x="551" y="307"/>
                      <a:pt x="514" y="292"/>
                      <a:pt x="483" y="32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ṡ1ïḋè"/>
              <p:cNvSpPr/>
              <p:nvPr/>
            </p:nvSpPr>
            <p:spPr bwMode="auto">
              <a:xfrm>
                <a:off x="5930" y="3378"/>
                <a:ext cx="844" cy="788"/>
              </a:xfrm>
              <a:custGeom>
                <a:avLst/>
                <a:gdLst>
                  <a:gd name="T0" fmla="*/ 12 w 2164"/>
                  <a:gd name="T1" fmla="*/ 815 h 2025"/>
                  <a:gd name="T2" fmla="*/ 24 w 2164"/>
                  <a:gd name="T3" fmla="*/ 970 h 2025"/>
                  <a:gd name="T4" fmla="*/ 123 w 2164"/>
                  <a:gd name="T5" fmla="*/ 1506 h 2025"/>
                  <a:gd name="T6" fmla="*/ 283 w 2164"/>
                  <a:gd name="T7" fmla="*/ 1654 h 2025"/>
                  <a:gd name="T8" fmla="*/ 557 w 2164"/>
                  <a:gd name="T9" fmla="*/ 1580 h 2025"/>
                  <a:gd name="T10" fmla="*/ 880 w 2164"/>
                  <a:gd name="T11" fmla="*/ 1452 h 2025"/>
                  <a:gd name="T12" fmla="*/ 1097 w 2164"/>
                  <a:gd name="T13" fmla="*/ 1499 h 2025"/>
                  <a:gd name="T14" fmla="*/ 1216 w 2164"/>
                  <a:gd name="T15" fmla="*/ 1622 h 2025"/>
                  <a:gd name="T16" fmla="*/ 1305 w 2164"/>
                  <a:gd name="T17" fmla="*/ 1595 h 2025"/>
                  <a:gd name="T18" fmla="*/ 1395 w 2164"/>
                  <a:gd name="T19" fmla="*/ 1765 h 2025"/>
                  <a:gd name="T20" fmla="*/ 1591 w 2164"/>
                  <a:gd name="T21" fmla="*/ 1982 h 2025"/>
                  <a:gd name="T22" fmla="*/ 1719 w 2164"/>
                  <a:gd name="T23" fmla="*/ 1951 h 2025"/>
                  <a:gd name="T24" fmla="*/ 1883 w 2164"/>
                  <a:gd name="T25" fmla="*/ 1908 h 2025"/>
                  <a:gd name="T26" fmla="*/ 1957 w 2164"/>
                  <a:gd name="T27" fmla="*/ 1807 h 2025"/>
                  <a:gd name="T28" fmla="*/ 2057 w 2164"/>
                  <a:gd name="T29" fmla="*/ 1538 h 2025"/>
                  <a:gd name="T30" fmla="*/ 2143 w 2164"/>
                  <a:gd name="T31" fmla="*/ 1256 h 2025"/>
                  <a:gd name="T32" fmla="*/ 2094 w 2164"/>
                  <a:gd name="T33" fmla="*/ 1002 h 2025"/>
                  <a:gd name="T34" fmla="*/ 1990 w 2164"/>
                  <a:gd name="T35" fmla="*/ 806 h 2025"/>
                  <a:gd name="T36" fmla="*/ 1879 w 2164"/>
                  <a:gd name="T37" fmla="*/ 625 h 2025"/>
                  <a:gd name="T38" fmla="*/ 1739 w 2164"/>
                  <a:gd name="T39" fmla="*/ 398 h 2025"/>
                  <a:gd name="T40" fmla="*/ 1628 w 2164"/>
                  <a:gd name="T41" fmla="*/ 222 h 2025"/>
                  <a:gd name="T42" fmla="*/ 1539 w 2164"/>
                  <a:gd name="T43" fmla="*/ 64 h 2025"/>
                  <a:gd name="T44" fmla="*/ 1496 w 2164"/>
                  <a:gd name="T45" fmla="*/ 388 h 2025"/>
                  <a:gd name="T46" fmla="*/ 1305 w 2164"/>
                  <a:gd name="T47" fmla="*/ 371 h 2025"/>
                  <a:gd name="T48" fmla="*/ 1242 w 2164"/>
                  <a:gd name="T49" fmla="*/ 175 h 2025"/>
                  <a:gd name="T50" fmla="*/ 1115 w 2164"/>
                  <a:gd name="T51" fmla="*/ 90 h 2025"/>
                  <a:gd name="T52" fmla="*/ 972 w 2164"/>
                  <a:gd name="T53" fmla="*/ 116 h 2025"/>
                  <a:gd name="T54" fmla="*/ 870 w 2164"/>
                  <a:gd name="T55" fmla="*/ 275 h 2025"/>
                  <a:gd name="T56" fmla="*/ 769 w 2164"/>
                  <a:gd name="T57" fmla="*/ 254 h 2025"/>
                  <a:gd name="T58" fmla="*/ 605 w 2164"/>
                  <a:gd name="T59" fmla="*/ 344 h 2025"/>
                  <a:gd name="T60" fmla="*/ 521 w 2164"/>
                  <a:gd name="T61" fmla="*/ 418 h 2025"/>
                  <a:gd name="T62" fmla="*/ 415 w 2164"/>
                  <a:gd name="T63" fmla="*/ 588 h 2025"/>
                  <a:gd name="T64" fmla="*/ 204 w 2164"/>
                  <a:gd name="T65" fmla="*/ 674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4" h="2025">
                    <a:moveTo>
                      <a:pt x="119" y="721"/>
                    </a:moveTo>
                    <a:cubicBezTo>
                      <a:pt x="88" y="743"/>
                      <a:pt x="0" y="774"/>
                      <a:pt x="12" y="815"/>
                    </a:cubicBezTo>
                    <a:cubicBezTo>
                      <a:pt x="24" y="859"/>
                      <a:pt x="0" y="907"/>
                      <a:pt x="0" y="907"/>
                    </a:cubicBezTo>
                    <a:cubicBezTo>
                      <a:pt x="0" y="907"/>
                      <a:pt x="16" y="943"/>
                      <a:pt x="24" y="970"/>
                    </a:cubicBezTo>
                    <a:cubicBezTo>
                      <a:pt x="29" y="996"/>
                      <a:pt x="0" y="1065"/>
                      <a:pt x="29" y="1145"/>
                    </a:cubicBezTo>
                    <a:cubicBezTo>
                      <a:pt x="53" y="1224"/>
                      <a:pt x="123" y="1388"/>
                      <a:pt x="123" y="1506"/>
                    </a:cubicBezTo>
                    <a:cubicBezTo>
                      <a:pt x="123" y="1622"/>
                      <a:pt x="123" y="1642"/>
                      <a:pt x="160" y="1664"/>
                    </a:cubicBezTo>
                    <a:cubicBezTo>
                      <a:pt x="197" y="1686"/>
                      <a:pt x="257" y="1686"/>
                      <a:pt x="283" y="1654"/>
                    </a:cubicBezTo>
                    <a:cubicBezTo>
                      <a:pt x="310" y="1622"/>
                      <a:pt x="368" y="1600"/>
                      <a:pt x="410" y="1600"/>
                    </a:cubicBezTo>
                    <a:cubicBezTo>
                      <a:pt x="452" y="1600"/>
                      <a:pt x="526" y="1627"/>
                      <a:pt x="557" y="1580"/>
                    </a:cubicBezTo>
                    <a:cubicBezTo>
                      <a:pt x="589" y="1531"/>
                      <a:pt x="690" y="1489"/>
                      <a:pt x="722" y="1483"/>
                    </a:cubicBezTo>
                    <a:cubicBezTo>
                      <a:pt x="753" y="1479"/>
                      <a:pt x="843" y="1462"/>
                      <a:pt x="880" y="1452"/>
                    </a:cubicBezTo>
                    <a:cubicBezTo>
                      <a:pt x="917" y="1441"/>
                      <a:pt x="999" y="1437"/>
                      <a:pt x="1009" y="1452"/>
                    </a:cubicBezTo>
                    <a:cubicBezTo>
                      <a:pt x="1018" y="1469"/>
                      <a:pt x="1073" y="1452"/>
                      <a:pt x="1097" y="1499"/>
                    </a:cubicBezTo>
                    <a:cubicBezTo>
                      <a:pt x="1126" y="1548"/>
                      <a:pt x="1121" y="1553"/>
                      <a:pt x="1152" y="1605"/>
                    </a:cubicBezTo>
                    <a:cubicBezTo>
                      <a:pt x="1184" y="1659"/>
                      <a:pt x="1195" y="1642"/>
                      <a:pt x="1216" y="1622"/>
                    </a:cubicBezTo>
                    <a:cubicBezTo>
                      <a:pt x="1237" y="1600"/>
                      <a:pt x="1263" y="1590"/>
                      <a:pt x="1268" y="1580"/>
                    </a:cubicBezTo>
                    <a:cubicBezTo>
                      <a:pt x="1274" y="1568"/>
                      <a:pt x="1295" y="1543"/>
                      <a:pt x="1305" y="1595"/>
                    </a:cubicBezTo>
                    <a:cubicBezTo>
                      <a:pt x="1316" y="1649"/>
                      <a:pt x="1332" y="1664"/>
                      <a:pt x="1332" y="1701"/>
                    </a:cubicBezTo>
                    <a:cubicBezTo>
                      <a:pt x="1332" y="1738"/>
                      <a:pt x="1379" y="1723"/>
                      <a:pt x="1395" y="1765"/>
                    </a:cubicBezTo>
                    <a:cubicBezTo>
                      <a:pt x="1411" y="1807"/>
                      <a:pt x="1400" y="1871"/>
                      <a:pt x="1458" y="1913"/>
                    </a:cubicBezTo>
                    <a:cubicBezTo>
                      <a:pt x="1517" y="1956"/>
                      <a:pt x="1575" y="1966"/>
                      <a:pt x="1591" y="1982"/>
                    </a:cubicBezTo>
                    <a:cubicBezTo>
                      <a:pt x="1608" y="1998"/>
                      <a:pt x="1628" y="1987"/>
                      <a:pt x="1654" y="1951"/>
                    </a:cubicBezTo>
                    <a:cubicBezTo>
                      <a:pt x="1682" y="1913"/>
                      <a:pt x="1677" y="1903"/>
                      <a:pt x="1719" y="1951"/>
                    </a:cubicBezTo>
                    <a:cubicBezTo>
                      <a:pt x="1761" y="1998"/>
                      <a:pt x="1756" y="2025"/>
                      <a:pt x="1793" y="1987"/>
                    </a:cubicBezTo>
                    <a:cubicBezTo>
                      <a:pt x="1830" y="1951"/>
                      <a:pt x="1813" y="1913"/>
                      <a:pt x="1883" y="1908"/>
                    </a:cubicBezTo>
                    <a:cubicBezTo>
                      <a:pt x="1953" y="1903"/>
                      <a:pt x="1932" y="1908"/>
                      <a:pt x="1953" y="1882"/>
                    </a:cubicBezTo>
                    <a:cubicBezTo>
                      <a:pt x="1974" y="1854"/>
                      <a:pt x="1937" y="1834"/>
                      <a:pt x="1957" y="1807"/>
                    </a:cubicBezTo>
                    <a:cubicBezTo>
                      <a:pt x="1978" y="1780"/>
                      <a:pt x="1978" y="1728"/>
                      <a:pt x="1995" y="1691"/>
                    </a:cubicBezTo>
                    <a:cubicBezTo>
                      <a:pt x="2011" y="1654"/>
                      <a:pt x="2027" y="1568"/>
                      <a:pt x="2057" y="1538"/>
                    </a:cubicBezTo>
                    <a:cubicBezTo>
                      <a:pt x="2090" y="1506"/>
                      <a:pt x="2115" y="1494"/>
                      <a:pt x="2122" y="1437"/>
                    </a:cubicBezTo>
                    <a:cubicBezTo>
                      <a:pt x="2127" y="1378"/>
                      <a:pt x="2122" y="1304"/>
                      <a:pt x="2143" y="1256"/>
                    </a:cubicBezTo>
                    <a:cubicBezTo>
                      <a:pt x="2164" y="1208"/>
                      <a:pt x="2127" y="1198"/>
                      <a:pt x="2115" y="1166"/>
                    </a:cubicBezTo>
                    <a:cubicBezTo>
                      <a:pt x="2106" y="1134"/>
                      <a:pt x="2131" y="1044"/>
                      <a:pt x="2094" y="1002"/>
                    </a:cubicBezTo>
                    <a:cubicBezTo>
                      <a:pt x="2057" y="959"/>
                      <a:pt x="2048" y="922"/>
                      <a:pt x="2032" y="912"/>
                    </a:cubicBezTo>
                    <a:cubicBezTo>
                      <a:pt x="2015" y="901"/>
                      <a:pt x="2027" y="815"/>
                      <a:pt x="1990" y="806"/>
                    </a:cubicBezTo>
                    <a:cubicBezTo>
                      <a:pt x="1953" y="795"/>
                      <a:pt x="1953" y="753"/>
                      <a:pt x="1932" y="716"/>
                    </a:cubicBezTo>
                    <a:cubicBezTo>
                      <a:pt x="1911" y="679"/>
                      <a:pt x="1911" y="647"/>
                      <a:pt x="1879" y="625"/>
                    </a:cubicBezTo>
                    <a:cubicBezTo>
                      <a:pt x="1845" y="605"/>
                      <a:pt x="1761" y="610"/>
                      <a:pt x="1761" y="541"/>
                    </a:cubicBezTo>
                    <a:cubicBezTo>
                      <a:pt x="1761" y="472"/>
                      <a:pt x="1751" y="418"/>
                      <a:pt x="1739" y="398"/>
                    </a:cubicBezTo>
                    <a:cubicBezTo>
                      <a:pt x="1729" y="376"/>
                      <a:pt x="1729" y="297"/>
                      <a:pt x="1702" y="265"/>
                    </a:cubicBezTo>
                    <a:cubicBezTo>
                      <a:pt x="1677" y="233"/>
                      <a:pt x="1633" y="307"/>
                      <a:pt x="1628" y="222"/>
                    </a:cubicBezTo>
                    <a:cubicBezTo>
                      <a:pt x="1623" y="138"/>
                      <a:pt x="1601" y="106"/>
                      <a:pt x="1586" y="79"/>
                    </a:cubicBezTo>
                    <a:cubicBezTo>
                      <a:pt x="1571" y="53"/>
                      <a:pt x="1554" y="0"/>
                      <a:pt x="1539" y="64"/>
                    </a:cubicBezTo>
                    <a:cubicBezTo>
                      <a:pt x="1522" y="127"/>
                      <a:pt x="1511" y="233"/>
                      <a:pt x="1517" y="275"/>
                    </a:cubicBezTo>
                    <a:cubicBezTo>
                      <a:pt x="1522" y="319"/>
                      <a:pt x="1506" y="356"/>
                      <a:pt x="1496" y="388"/>
                    </a:cubicBezTo>
                    <a:cubicBezTo>
                      <a:pt x="1485" y="418"/>
                      <a:pt x="1480" y="482"/>
                      <a:pt x="1453" y="482"/>
                    </a:cubicBezTo>
                    <a:cubicBezTo>
                      <a:pt x="1427" y="482"/>
                      <a:pt x="1347" y="398"/>
                      <a:pt x="1305" y="371"/>
                    </a:cubicBezTo>
                    <a:cubicBezTo>
                      <a:pt x="1263" y="344"/>
                      <a:pt x="1174" y="307"/>
                      <a:pt x="1189" y="270"/>
                    </a:cubicBezTo>
                    <a:cubicBezTo>
                      <a:pt x="1205" y="233"/>
                      <a:pt x="1232" y="206"/>
                      <a:pt x="1242" y="175"/>
                    </a:cubicBezTo>
                    <a:cubicBezTo>
                      <a:pt x="1253" y="143"/>
                      <a:pt x="1263" y="101"/>
                      <a:pt x="1216" y="106"/>
                    </a:cubicBezTo>
                    <a:cubicBezTo>
                      <a:pt x="1168" y="111"/>
                      <a:pt x="1142" y="95"/>
                      <a:pt x="1115" y="90"/>
                    </a:cubicBezTo>
                    <a:cubicBezTo>
                      <a:pt x="1089" y="85"/>
                      <a:pt x="1047" y="79"/>
                      <a:pt x="1047" y="106"/>
                    </a:cubicBezTo>
                    <a:cubicBezTo>
                      <a:pt x="1047" y="132"/>
                      <a:pt x="999" y="116"/>
                      <a:pt x="972" y="116"/>
                    </a:cubicBezTo>
                    <a:cubicBezTo>
                      <a:pt x="944" y="116"/>
                      <a:pt x="912" y="127"/>
                      <a:pt x="898" y="180"/>
                    </a:cubicBezTo>
                    <a:cubicBezTo>
                      <a:pt x="880" y="233"/>
                      <a:pt x="838" y="254"/>
                      <a:pt x="870" y="275"/>
                    </a:cubicBezTo>
                    <a:cubicBezTo>
                      <a:pt x="902" y="297"/>
                      <a:pt x="888" y="319"/>
                      <a:pt x="856" y="297"/>
                    </a:cubicBezTo>
                    <a:cubicBezTo>
                      <a:pt x="822" y="275"/>
                      <a:pt x="781" y="287"/>
                      <a:pt x="769" y="254"/>
                    </a:cubicBezTo>
                    <a:cubicBezTo>
                      <a:pt x="759" y="222"/>
                      <a:pt x="737" y="191"/>
                      <a:pt x="706" y="222"/>
                    </a:cubicBezTo>
                    <a:cubicBezTo>
                      <a:pt x="674" y="254"/>
                      <a:pt x="632" y="312"/>
                      <a:pt x="605" y="344"/>
                    </a:cubicBezTo>
                    <a:cubicBezTo>
                      <a:pt x="579" y="376"/>
                      <a:pt x="552" y="398"/>
                      <a:pt x="552" y="408"/>
                    </a:cubicBezTo>
                    <a:cubicBezTo>
                      <a:pt x="552" y="418"/>
                      <a:pt x="536" y="440"/>
                      <a:pt x="521" y="418"/>
                    </a:cubicBezTo>
                    <a:cubicBezTo>
                      <a:pt x="505" y="398"/>
                      <a:pt x="473" y="403"/>
                      <a:pt x="468" y="472"/>
                    </a:cubicBezTo>
                    <a:cubicBezTo>
                      <a:pt x="463" y="541"/>
                      <a:pt x="457" y="573"/>
                      <a:pt x="415" y="588"/>
                    </a:cubicBezTo>
                    <a:cubicBezTo>
                      <a:pt x="373" y="605"/>
                      <a:pt x="331" y="593"/>
                      <a:pt x="294" y="630"/>
                    </a:cubicBezTo>
                    <a:cubicBezTo>
                      <a:pt x="257" y="667"/>
                      <a:pt x="225" y="674"/>
                      <a:pt x="204" y="674"/>
                    </a:cubicBezTo>
                    <a:cubicBezTo>
                      <a:pt x="182" y="674"/>
                      <a:pt x="155" y="695"/>
                      <a:pt x="119" y="72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íśľîḑé"/>
              <p:cNvSpPr/>
              <p:nvPr/>
            </p:nvSpPr>
            <p:spPr bwMode="auto">
              <a:xfrm>
                <a:off x="222" y="921"/>
                <a:ext cx="2356" cy="1981"/>
              </a:xfrm>
              <a:custGeom>
                <a:avLst/>
                <a:gdLst>
                  <a:gd name="T0" fmla="*/ 5138 w 6040"/>
                  <a:gd name="T1" fmla="*/ 1162 h 5086"/>
                  <a:gd name="T2" fmla="*/ 4751 w 6040"/>
                  <a:gd name="T3" fmla="*/ 908 h 5086"/>
                  <a:gd name="T4" fmla="*/ 4686 w 6040"/>
                  <a:gd name="T5" fmla="*/ 1222 h 5086"/>
                  <a:gd name="T6" fmla="*/ 4636 w 6040"/>
                  <a:gd name="T7" fmla="*/ 1663 h 5086"/>
                  <a:gd name="T8" fmla="*/ 4507 w 6040"/>
                  <a:gd name="T9" fmla="*/ 1811 h 5086"/>
                  <a:gd name="T10" fmla="*/ 4150 w 6040"/>
                  <a:gd name="T11" fmla="*/ 1421 h 5086"/>
                  <a:gd name="T12" fmla="*/ 3876 w 6040"/>
                  <a:gd name="T13" fmla="*/ 1251 h 5086"/>
                  <a:gd name="T14" fmla="*/ 3951 w 6040"/>
                  <a:gd name="T15" fmla="*/ 839 h 5086"/>
                  <a:gd name="T16" fmla="*/ 4250 w 6040"/>
                  <a:gd name="T17" fmla="*/ 567 h 5086"/>
                  <a:gd name="T18" fmla="*/ 4493 w 6040"/>
                  <a:gd name="T19" fmla="*/ 397 h 5086"/>
                  <a:gd name="T20" fmla="*/ 4383 w 6040"/>
                  <a:gd name="T21" fmla="*/ 244 h 5086"/>
                  <a:gd name="T22" fmla="*/ 4219 w 6040"/>
                  <a:gd name="T23" fmla="*/ 466 h 5086"/>
                  <a:gd name="T24" fmla="*/ 3992 w 6040"/>
                  <a:gd name="T25" fmla="*/ 229 h 5086"/>
                  <a:gd name="T26" fmla="*/ 3767 w 6040"/>
                  <a:gd name="T27" fmla="*/ 194 h 5086"/>
                  <a:gd name="T28" fmla="*/ 3615 w 6040"/>
                  <a:gd name="T29" fmla="*/ 429 h 5086"/>
                  <a:gd name="T30" fmla="*/ 3135 w 6040"/>
                  <a:gd name="T31" fmla="*/ 464 h 5086"/>
                  <a:gd name="T32" fmla="*/ 2744 w 6040"/>
                  <a:gd name="T33" fmla="*/ 394 h 5086"/>
                  <a:gd name="T34" fmla="*/ 1996 w 6040"/>
                  <a:gd name="T35" fmla="*/ 197 h 5086"/>
                  <a:gd name="T36" fmla="*/ 1613 w 6040"/>
                  <a:gd name="T37" fmla="*/ 322 h 5086"/>
                  <a:gd name="T38" fmla="*/ 386 w 6040"/>
                  <a:gd name="T39" fmla="*/ 145 h 5086"/>
                  <a:gd name="T40" fmla="*/ 94 w 6040"/>
                  <a:gd name="T41" fmla="*/ 411 h 5086"/>
                  <a:gd name="T42" fmla="*/ 84 w 6040"/>
                  <a:gd name="T43" fmla="*/ 545 h 5086"/>
                  <a:gd name="T44" fmla="*/ 328 w 6040"/>
                  <a:gd name="T45" fmla="*/ 735 h 5086"/>
                  <a:gd name="T46" fmla="*/ 138 w 6040"/>
                  <a:gd name="T47" fmla="*/ 1088 h 5086"/>
                  <a:gd name="T48" fmla="*/ 508 w 6040"/>
                  <a:gd name="T49" fmla="*/ 1323 h 5086"/>
                  <a:gd name="T50" fmla="*/ 255 w 6040"/>
                  <a:gd name="T51" fmla="*/ 1614 h 5086"/>
                  <a:gd name="T52" fmla="*/ 812 w 6040"/>
                  <a:gd name="T53" fmla="*/ 1105 h 5086"/>
                  <a:gd name="T54" fmla="*/ 907 w 6040"/>
                  <a:gd name="T55" fmla="*/ 1190 h 5086"/>
                  <a:gd name="T56" fmla="*/ 1276 w 6040"/>
                  <a:gd name="T57" fmla="*/ 1177 h 5086"/>
                  <a:gd name="T58" fmla="*/ 1829 w 6040"/>
                  <a:gd name="T59" fmla="*/ 1407 h 5086"/>
                  <a:gd name="T60" fmla="*/ 2159 w 6040"/>
                  <a:gd name="T61" fmla="*/ 2124 h 5086"/>
                  <a:gd name="T62" fmla="*/ 2557 w 6040"/>
                  <a:gd name="T63" fmla="*/ 3249 h 5086"/>
                  <a:gd name="T64" fmla="*/ 3018 w 6040"/>
                  <a:gd name="T65" fmla="*/ 4037 h 5086"/>
                  <a:gd name="T66" fmla="*/ 2770 w 6040"/>
                  <a:gd name="T67" fmla="*/ 3421 h 5086"/>
                  <a:gd name="T68" fmla="*/ 3239 w 6040"/>
                  <a:gd name="T69" fmla="*/ 4191 h 5086"/>
                  <a:gd name="T70" fmla="*/ 3798 w 6040"/>
                  <a:gd name="T71" fmla="*/ 4516 h 5086"/>
                  <a:gd name="T72" fmla="*/ 4234 w 6040"/>
                  <a:gd name="T73" fmla="*/ 4789 h 5086"/>
                  <a:gd name="T74" fmla="*/ 4580 w 6040"/>
                  <a:gd name="T75" fmla="*/ 5037 h 5086"/>
                  <a:gd name="T76" fmla="*/ 4562 w 6040"/>
                  <a:gd name="T77" fmla="*/ 4961 h 5086"/>
                  <a:gd name="T78" fmla="*/ 4398 w 6040"/>
                  <a:gd name="T79" fmla="*/ 4520 h 5086"/>
                  <a:gd name="T80" fmla="*/ 4188 w 6040"/>
                  <a:gd name="T81" fmla="*/ 4323 h 5086"/>
                  <a:gd name="T82" fmla="*/ 3930 w 6040"/>
                  <a:gd name="T83" fmla="*/ 4339 h 5086"/>
                  <a:gd name="T84" fmla="*/ 3671 w 6040"/>
                  <a:gd name="T85" fmla="*/ 3806 h 5086"/>
                  <a:gd name="T86" fmla="*/ 4084 w 6040"/>
                  <a:gd name="T87" fmla="*/ 3559 h 5086"/>
                  <a:gd name="T88" fmla="*/ 4441 w 6040"/>
                  <a:gd name="T89" fmla="*/ 3756 h 5086"/>
                  <a:gd name="T90" fmla="*/ 4507 w 6040"/>
                  <a:gd name="T91" fmla="*/ 3443 h 5086"/>
                  <a:gd name="T92" fmla="*/ 4897 w 6040"/>
                  <a:gd name="T93" fmla="*/ 2823 h 5086"/>
                  <a:gd name="T94" fmla="*/ 5287 w 6040"/>
                  <a:gd name="T95" fmla="*/ 2415 h 5086"/>
                  <a:gd name="T96" fmla="*/ 5432 w 6040"/>
                  <a:gd name="T97" fmla="*/ 2458 h 5086"/>
                  <a:gd name="T98" fmla="*/ 5385 w 6040"/>
                  <a:gd name="T99" fmla="*/ 2256 h 5086"/>
                  <a:gd name="T100" fmla="*/ 5176 w 6040"/>
                  <a:gd name="T101" fmla="*/ 2189 h 5086"/>
                  <a:gd name="T102" fmla="*/ 5345 w 6040"/>
                  <a:gd name="T103" fmla="*/ 1959 h 5086"/>
                  <a:gd name="T104" fmla="*/ 5753 w 6040"/>
                  <a:gd name="T105" fmla="*/ 1865 h 5086"/>
                  <a:gd name="T106" fmla="*/ 5770 w 6040"/>
                  <a:gd name="T107" fmla="*/ 2201 h 5086"/>
                  <a:gd name="T108" fmla="*/ 5994 w 6040"/>
                  <a:gd name="T109" fmla="*/ 2117 h 5086"/>
                  <a:gd name="T110" fmla="*/ 5867 w 6040"/>
                  <a:gd name="T111" fmla="*/ 1811 h 5086"/>
                  <a:gd name="T112" fmla="*/ 5566 w 6040"/>
                  <a:gd name="T113" fmla="*/ 1497 h 5086"/>
                  <a:gd name="T114" fmla="*/ 5440 w 6040"/>
                  <a:gd name="T115" fmla="*/ 1150 h 5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40" h="5086">
                    <a:moveTo>
                      <a:pt x="5331" y="1187"/>
                    </a:moveTo>
                    <a:cubicBezTo>
                      <a:pt x="5310" y="1224"/>
                      <a:pt x="5292" y="1301"/>
                      <a:pt x="5227" y="1266"/>
                    </a:cubicBezTo>
                    <a:cubicBezTo>
                      <a:pt x="5161" y="1232"/>
                      <a:pt x="5133" y="1207"/>
                      <a:pt x="5138" y="1162"/>
                    </a:cubicBezTo>
                    <a:cubicBezTo>
                      <a:pt x="5143" y="1117"/>
                      <a:pt x="5178" y="1033"/>
                      <a:pt x="5113" y="1043"/>
                    </a:cubicBezTo>
                    <a:cubicBezTo>
                      <a:pt x="5049" y="1053"/>
                      <a:pt x="5025" y="1004"/>
                      <a:pt x="4960" y="962"/>
                    </a:cubicBezTo>
                    <a:cubicBezTo>
                      <a:pt x="4894" y="923"/>
                      <a:pt x="4776" y="908"/>
                      <a:pt x="4751" y="908"/>
                    </a:cubicBezTo>
                    <a:cubicBezTo>
                      <a:pt x="4726" y="908"/>
                      <a:pt x="4730" y="923"/>
                      <a:pt x="4711" y="972"/>
                    </a:cubicBezTo>
                    <a:cubicBezTo>
                      <a:pt x="4691" y="1023"/>
                      <a:pt x="4646" y="1073"/>
                      <a:pt x="4686" y="1107"/>
                    </a:cubicBezTo>
                    <a:cubicBezTo>
                      <a:pt x="4726" y="1142"/>
                      <a:pt x="4720" y="1191"/>
                      <a:pt x="4686" y="1222"/>
                    </a:cubicBezTo>
                    <a:cubicBezTo>
                      <a:pt x="4651" y="1251"/>
                      <a:pt x="4656" y="1261"/>
                      <a:pt x="4701" y="1320"/>
                    </a:cubicBezTo>
                    <a:cubicBezTo>
                      <a:pt x="4746" y="1380"/>
                      <a:pt x="4781" y="1460"/>
                      <a:pt x="4711" y="1529"/>
                    </a:cubicBezTo>
                    <a:cubicBezTo>
                      <a:pt x="4642" y="1598"/>
                      <a:pt x="4598" y="1603"/>
                      <a:pt x="4636" y="1663"/>
                    </a:cubicBezTo>
                    <a:cubicBezTo>
                      <a:pt x="4677" y="1723"/>
                      <a:pt x="4686" y="1767"/>
                      <a:pt x="4691" y="1802"/>
                    </a:cubicBezTo>
                    <a:cubicBezTo>
                      <a:pt x="4696" y="1836"/>
                      <a:pt x="4665" y="1862"/>
                      <a:pt x="4617" y="1892"/>
                    </a:cubicBezTo>
                    <a:cubicBezTo>
                      <a:pt x="4567" y="1922"/>
                      <a:pt x="4533" y="1853"/>
                      <a:pt x="4507" y="1811"/>
                    </a:cubicBezTo>
                    <a:cubicBezTo>
                      <a:pt x="4482" y="1772"/>
                      <a:pt x="4498" y="1693"/>
                      <a:pt x="4472" y="1663"/>
                    </a:cubicBezTo>
                    <a:cubicBezTo>
                      <a:pt x="4447" y="1633"/>
                      <a:pt x="4433" y="1613"/>
                      <a:pt x="4378" y="1579"/>
                    </a:cubicBezTo>
                    <a:cubicBezTo>
                      <a:pt x="4324" y="1544"/>
                      <a:pt x="4180" y="1450"/>
                      <a:pt x="4150" y="1421"/>
                    </a:cubicBezTo>
                    <a:cubicBezTo>
                      <a:pt x="4121" y="1389"/>
                      <a:pt x="4040" y="1385"/>
                      <a:pt x="3997" y="1380"/>
                    </a:cubicBezTo>
                    <a:cubicBezTo>
                      <a:pt x="3951" y="1375"/>
                      <a:pt x="3931" y="1360"/>
                      <a:pt x="3931" y="1306"/>
                    </a:cubicBezTo>
                    <a:cubicBezTo>
                      <a:pt x="3931" y="1251"/>
                      <a:pt x="3918" y="1251"/>
                      <a:pt x="3876" y="1251"/>
                    </a:cubicBezTo>
                    <a:cubicBezTo>
                      <a:pt x="3837" y="1251"/>
                      <a:pt x="3837" y="1191"/>
                      <a:pt x="3837" y="1137"/>
                    </a:cubicBezTo>
                    <a:cubicBezTo>
                      <a:pt x="3837" y="1083"/>
                      <a:pt x="3846" y="1018"/>
                      <a:pt x="3892" y="977"/>
                    </a:cubicBezTo>
                    <a:cubicBezTo>
                      <a:pt x="3936" y="938"/>
                      <a:pt x="3961" y="864"/>
                      <a:pt x="3951" y="839"/>
                    </a:cubicBezTo>
                    <a:cubicBezTo>
                      <a:pt x="3941" y="814"/>
                      <a:pt x="3961" y="800"/>
                      <a:pt x="4000" y="805"/>
                    </a:cubicBezTo>
                    <a:cubicBezTo>
                      <a:pt x="4040" y="809"/>
                      <a:pt x="4092" y="800"/>
                      <a:pt x="4156" y="759"/>
                    </a:cubicBezTo>
                    <a:cubicBezTo>
                      <a:pt x="4219" y="720"/>
                      <a:pt x="4235" y="591"/>
                      <a:pt x="4250" y="567"/>
                    </a:cubicBezTo>
                    <a:cubicBezTo>
                      <a:pt x="4264" y="540"/>
                      <a:pt x="4279" y="491"/>
                      <a:pt x="4324" y="526"/>
                    </a:cubicBezTo>
                    <a:cubicBezTo>
                      <a:pt x="4368" y="560"/>
                      <a:pt x="4442" y="557"/>
                      <a:pt x="4477" y="516"/>
                    </a:cubicBezTo>
                    <a:cubicBezTo>
                      <a:pt x="4514" y="476"/>
                      <a:pt x="4498" y="432"/>
                      <a:pt x="4493" y="397"/>
                    </a:cubicBezTo>
                    <a:cubicBezTo>
                      <a:pt x="4486" y="363"/>
                      <a:pt x="4507" y="343"/>
                      <a:pt x="4521" y="337"/>
                    </a:cubicBezTo>
                    <a:cubicBezTo>
                      <a:pt x="4538" y="333"/>
                      <a:pt x="4553" y="273"/>
                      <a:pt x="4498" y="268"/>
                    </a:cubicBezTo>
                    <a:cubicBezTo>
                      <a:pt x="4442" y="263"/>
                      <a:pt x="4424" y="258"/>
                      <a:pt x="4383" y="244"/>
                    </a:cubicBezTo>
                    <a:cubicBezTo>
                      <a:pt x="4345" y="229"/>
                      <a:pt x="4314" y="273"/>
                      <a:pt x="4335" y="293"/>
                    </a:cubicBezTo>
                    <a:cubicBezTo>
                      <a:pt x="4354" y="313"/>
                      <a:pt x="4298" y="343"/>
                      <a:pt x="4279" y="373"/>
                    </a:cubicBezTo>
                    <a:cubicBezTo>
                      <a:pt x="4259" y="402"/>
                      <a:pt x="4269" y="481"/>
                      <a:pt x="4219" y="466"/>
                    </a:cubicBezTo>
                    <a:cubicBezTo>
                      <a:pt x="4171" y="452"/>
                      <a:pt x="4166" y="363"/>
                      <a:pt x="4171" y="318"/>
                    </a:cubicBezTo>
                    <a:cubicBezTo>
                      <a:pt x="4176" y="273"/>
                      <a:pt x="4140" y="234"/>
                      <a:pt x="4092" y="239"/>
                    </a:cubicBezTo>
                    <a:cubicBezTo>
                      <a:pt x="4040" y="244"/>
                      <a:pt x="4005" y="263"/>
                      <a:pt x="3992" y="229"/>
                    </a:cubicBezTo>
                    <a:cubicBezTo>
                      <a:pt x="3976" y="194"/>
                      <a:pt x="4040" y="169"/>
                      <a:pt x="4000" y="140"/>
                    </a:cubicBezTo>
                    <a:cubicBezTo>
                      <a:pt x="3961" y="109"/>
                      <a:pt x="3846" y="0"/>
                      <a:pt x="3808" y="20"/>
                    </a:cubicBezTo>
                    <a:cubicBezTo>
                      <a:pt x="3767" y="39"/>
                      <a:pt x="3698" y="165"/>
                      <a:pt x="3767" y="194"/>
                    </a:cubicBezTo>
                    <a:cubicBezTo>
                      <a:pt x="3837" y="224"/>
                      <a:pt x="3941" y="288"/>
                      <a:pt x="3856" y="353"/>
                    </a:cubicBezTo>
                    <a:cubicBezTo>
                      <a:pt x="3772" y="417"/>
                      <a:pt x="3839" y="464"/>
                      <a:pt x="3776" y="491"/>
                    </a:cubicBezTo>
                    <a:cubicBezTo>
                      <a:pt x="3713" y="518"/>
                      <a:pt x="3758" y="429"/>
                      <a:pt x="3615" y="429"/>
                    </a:cubicBezTo>
                    <a:cubicBezTo>
                      <a:pt x="3475" y="429"/>
                      <a:pt x="3419" y="411"/>
                      <a:pt x="3366" y="385"/>
                    </a:cubicBezTo>
                    <a:cubicBezTo>
                      <a:pt x="3313" y="358"/>
                      <a:pt x="3207" y="358"/>
                      <a:pt x="3161" y="367"/>
                    </a:cubicBezTo>
                    <a:cubicBezTo>
                      <a:pt x="3118" y="375"/>
                      <a:pt x="3108" y="421"/>
                      <a:pt x="3135" y="464"/>
                    </a:cubicBezTo>
                    <a:cubicBezTo>
                      <a:pt x="3161" y="510"/>
                      <a:pt x="3100" y="518"/>
                      <a:pt x="3100" y="518"/>
                    </a:cubicBezTo>
                    <a:cubicBezTo>
                      <a:pt x="3100" y="518"/>
                      <a:pt x="2984" y="438"/>
                      <a:pt x="2923" y="438"/>
                    </a:cubicBezTo>
                    <a:cubicBezTo>
                      <a:pt x="2860" y="438"/>
                      <a:pt x="2761" y="429"/>
                      <a:pt x="2744" y="394"/>
                    </a:cubicBezTo>
                    <a:cubicBezTo>
                      <a:pt x="2727" y="358"/>
                      <a:pt x="2671" y="305"/>
                      <a:pt x="2582" y="296"/>
                    </a:cubicBezTo>
                    <a:cubicBezTo>
                      <a:pt x="2495" y="286"/>
                      <a:pt x="2423" y="234"/>
                      <a:pt x="2307" y="234"/>
                    </a:cubicBezTo>
                    <a:cubicBezTo>
                      <a:pt x="2191" y="234"/>
                      <a:pt x="2059" y="189"/>
                      <a:pt x="1996" y="197"/>
                    </a:cubicBezTo>
                    <a:cubicBezTo>
                      <a:pt x="1933" y="206"/>
                      <a:pt x="1863" y="261"/>
                      <a:pt x="1827" y="269"/>
                    </a:cubicBezTo>
                    <a:cubicBezTo>
                      <a:pt x="1792" y="278"/>
                      <a:pt x="1747" y="225"/>
                      <a:pt x="1713" y="286"/>
                    </a:cubicBezTo>
                    <a:cubicBezTo>
                      <a:pt x="1676" y="350"/>
                      <a:pt x="1650" y="375"/>
                      <a:pt x="1613" y="322"/>
                    </a:cubicBezTo>
                    <a:cubicBezTo>
                      <a:pt x="1577" y="269"/>
                      <a:pt x="1339" y="206"/>
                      <a:pt x="1177" y="197"/>
                    </a:cubicBezTo>
                    <a:cubicBezTo>
                      <a:pt x="1018" y="189"/>
                      <a:pt x="883" y="180"/>
                      <a:pt x="750" y="126"/>
                    </a:cubicBezTo>
                    <a:cubicBezTo>
                      <a:pt x="617" y="73"/>
                      <a:pt x="438" y="126"/>
                      <a:pt x="386" y="145"/>
                    </a:cubicBezTo>
                    <a:cubicBezTo>
                      <a:pt x="333" y="162"/>
                      <a:pt x="274" y="204"/>
                      <a:pt x="222" y="259"/>
                    </a:cubicBezTo>
                    <a:cubicBezTo>
                      <a:pt x="173" y="316"/>
                      <a:pt x="144" y="310"/>
                      <a:pt x="112" y="316"/>
                    </a:cubicBezTo>
                    <a:cubicBezTo>
                      <a:pt x="76" y="321"/>
                      <a:pt x="5" y="378"/>
                      <a:pt x="94" y="411"/>
                    </a:cubicBezTo>
                    <a:cubicBezTo>
                      <a:pt x="182" y="444"/>
                      <a:pt x="222" y="466"/>
                      <a:pt x="261" y="506"/>
                    </a:cubicBezTo>
                    <a:cubicBezTo>
                      <a:pt x="301" y="545"/>
                      <a:pt x="358" y="612"/>
                      <a:pt x="269" y="590"/>
                    </a:cubicBezTo>
                    <a:cubicBezTo>
                      <a:pt x="177" y="568"/>
                      <a:pt x="144" y="535"/>
                      <a:pt x="84" y="545"/>
                    </a:cubicBezTo>
                    <a:cubicBezTo>
                      <a:pt x="22" y="557"/>
                      <a:pt x="0" y="634"/>
                      <a:pt x="27" y="680"/>
                    </a:cubicBezTo>
                    <a:cubicBezTo>
                      <a:pt x="54" y="725"/>
                      <a:pt x="106" y="747"/>
                      <a:pt x="160" y="747"/>
                    </a:cubicBezTo>
                    <a:cubicBezTo>
                      <a:pt x="217" y="747"/>
                      <a:pt x="328" y="691"/>
                      <a:pt x="328" y="735"/>
                    </a:cubicBezTo>
                    <a:cubicBezTo>
                      <a:pt x="328" y="780"/>
                      <a:pt x="317" y="853"/>
                      <a:pt x="269" y="870"/>
                    </a:cubicBezTo>
                    <a:cubicBezTo>
                      <a:pt x="217" y="886"/>
                      <a:pt x="138" y="915"/>
                      <a:pt x="71" y="954"/>
                    </a:cubicBezTo>
                    <a:cubicBezTo>
                      <a:pt x="5" y="994"/>
                      <a:pt x="84" y="1055"/>
                      <a:pt x="138" y="1088"/>
                    </a:cubicBezTo>
                    <a:cubicBezTo>
                      <a:pt x="196" y="1122"/>
                      <a:pt x="301" y="1150"/>
                      <a:pt x="291" y="1212"/>
                    </a:cubicBezTo>
                    <a:cubicBezTo>
                      <a:pt x="280" y="1273"/>
                      <a:pt x="307" y="1296"/>
                      <a:pt x="391" y="1268"/>
                    </a:cubicBezTo>
                    <a:cubicBezTo>
                      <a:pt x="475" y="1239"/>
                      <a:pt x="627" y="1177"/>
                      <a:pt x="508" y="1323"/>
                    </a:cubicBezTo>
                    <a:cubicBezTo>
                      <a:pt x="391" y="1468"/>
                      <a:pt x="280" y="1547"/>
                      <a:pt x="222" y="1570"/>
                    </a:cubicBezTo>
                    <a:cubicBezTo>
                      <a:pt x="168" y="1592"/>
                      <a:pt x="106" y="1626"/>
                      <a:pt x="133" y="1643"/>
                    </a:cubicBezTo>
                    <a:cubicBezTo>
                      <a:pt x="160" y="1660"/>
                      <a:pt x="168" y="1654"/>
                      <a:pt x="255" y="1614"/>
                    </a:cubicBezTo>
                    <a:cubicBezTo>
                      <a:pt x="345" y="1575"/>
                      <a:pt x="470" y="1525"/>
                      <a:pt x="548" y="1441"/>
                    </a:cubicBezTo>
                    <a:cubicBezTo>
                      <a:pt x="627" y="1357"/>
                      <a:pt x="760" y="1307"/>
                      <a:pt x="738" y="1256"/>
                    </a:cubicBezTo>
                    <a:cubicBezTo>
                      <a:pt x="717" y="1206"/>
                      <a:pt x="790" y="1116"/>
                      <a:pt x="812" y="1105"/>
                    </a:cubicBezTo>
                    <a:cubicBezTo>
                      <a:pt x="833" y="1093"/>
                      <a:pt x="855" y="1093"/>
                      <a:pt x="828" y="1150"/>
                    </a:cubicBezTo>
                    <a:cubicBezTo>
                      <a:pt x="799" y="1206"/>
                      <a:pt x="794" y="1239"/>
                      <a:pt x="812" y="1239"/>
                    </a:cubicBezTo>
                    <a:cubicBezTo>
                      <a:pt x="828" y="1239"/>
                      <a:pt x="839" y="1223"/>
                      <a:pt x="907" y="1190"/>
                    </a:cubicBezTo>
                    <a:cubicBezTo>
                      <a:pt x="972" y="1155"/>
                      <a:pt x="996" y="1139"/>
                      <a:pt x="996" y="1116"/>
                    </a:cubicBezTo>
                    <a:cubicBezTo>
                      <a:pt x="996" y="1093"/>
                      <a:pt x="1012" y="1060"/>
                      <a:pt x="1068" y="1078"/>
                    </a:cubicBezTo>
                    <a:cubicBezTo>
                      <a:pt x="1124" y="1093"/>
                      <a:pt x="1176" y="1162"/>
                      <a:pt x="1276" y="1177"/>
                    </a:cubicBezTo>
                    <a:cubicBezTo>
                      <a:pt x="1376" y="1194"/>
                      <a:pt x="1471" y="1177"/>
                      <a:pt x="1534" y="1217"/>
                    </a:cubicBezTo>
                    <a:cubicBezTo>
                      <a:pt x="1594" y="1256"/>
                      <a:pt x="1606" y="1290"/>
                      <a:pt x="1673" y="1278"/>
                    </a:cubicBezTo>
                    <a:cubicBezTo>
                      <a:pt x="1740" y="1268"/>
                      <a:pt x="1785" y="1334"/>
                      <a:pt x="1829" y="1407"/>
                    </a:cubicBezTo>
                    <a:cubicBezTo>
                      <a:pt x="1875" y="1480"/>
                      <a:pt x="1970" y="1737"/>
                      <a:pt x="2043" y="1828"/>
                    </a:cubicBezTo>
                    <a:cubicBezTo>
                      <a:pt x="2116" y="1917"/>
                      <a:pt x="2086" y="1917"/>
                      <a:pt x="2098" y="1974"/>
                    </a:cubicBezTo>
                    <a:cubicBezTo>
                      <a:pt x="2109" y="2029"/>
                      <a:pt x="2127" y="2062"/>
                      <a:pt x="2159" y="2124"/>
                    </a:cubicBezTo>
                    <a:cubicBezTo>
                      <a:pt x="2193" y="2186"/>
                      <a:pt x="2254" y="2415"/>
                      <a:pt x="2260" y="2594"/>
                    </a:cubicBezTo>
                    <a:cubicBezTo>
                      <a:pt x="2265" y="2773"/>
                      <a:pt x="2300" y="2914"/>
                      <a:pt x="2371" y="3031"/>
                    </a:cubicBezTo>
                    <a:cubicBezTo>
                      <a:pt x="2444" y="3148"/>
                      <a:pt x="2491" y="3238"/>
                      <a:pt x="2557" y="3249"/>
                    </a:cubicBezTo>
                    <a:cubicBezTo>
                      <a:pt x="2624" y="3260"/>
                      <a:pt x="2648" y="3289"/>
                      <a:pt x="2675" y="3378"/>
                    </a:cubicBezTo>
                    <a:cubicBezTo>
                      <a:pt x="2702" y="3467"/>
                      <a:pt x="2781" y="3707"/>
                      <a:pt x="2819" y="3761"/>
                    </a:cubicBezTo>
                    <a:cubicBezTo>
                      <a:pt x="2858" y="3817"/>
                      <a:pt x="2979" y="4064"/>
                      <a:pt x="3018" y="4037"/>
                    </a:cubicBezTo>
                    <a:cubicBezTo>
                      <a:pt x="3055" y="4010"/>
                      <a:pt x="3023" y="3960"/>
                      <a:pt x="2979" y="3904"/>
                    </a:cubicBezTo>
                    <a:cubicBezTo>
                      <a:pt x="2934" y="3849"/>
                      <a:pt x="2892" y="3712"/>
                      <a:pt x="2835" y="3630"/>
                    </a:cubicBezTo>
                    <a:cubicBezTo>
                      <a:pt x="2781" y="3548"/>
                      <a:pt x="2733" y="3443"/>
                      <a:pt x="2770" y="3421"/>
                    </a:cubicBezTo>
                    <a:cubicBezTo>
                      <a:pt x="2808" y="3398"/>
                      <a:pt x="2876" y="3564"/>
                      <a:pt x="2918" y="3630"/>
                    </a:cubicBezTo>
                    <a:cubicBezTo>
                      <a:pt x="2964" y="3696"/>
                      <a:pt x="3085" y="3871"/>
                      <a:pt x="3150" y="3971"/>
                    </a:cubicBezTo>
                    <a:cubicBezTo>
                      <a:pt x="3215" y="4070"/>
                      <a:pt x="3255" y="4108"/>
                      <a:pt x="3239" y="4191"/>
                    </a:cubicBezTo>
                    <a:cubicBezTo>
                      <a:pt x="3222" y="4274"/>
                      <a:pt x="3336" y="4350"/>
                      <a:pt x="3447" y="4417"/>
                    </a:cubicBezTo>
                    <a:cubicBezTo>
                      <a:pt x="3556" y="4482"/>
                      <a:pt x="3677" y="4520"/>
                      <a:pt x="3704" y="4536"/>
                    </a:cubicBezTo>
                    <a:cubicBezTo>
                      <a:pt x="3734" y="4553"/>
                      <a:pt x="3771" y="4558"/>
                      <a:pt x="3798" y="4516"/>
                    </a:cubicBezTo>
                    <a:cubicBezTo>
                      <a:pt x="3825" y="4471"/>
                      <a:pt x="3876" y="4526"/>
                      <a:pt x="3903" y="4570"/>
                    </a:cubicBezTo>
                    <a:cubicBezTo>
                      <a:pt x="3930" y="4614"/>
                      <a:pt x="4035" y="4691"/>
                      <a:pt x="4101" y="4691"/>
                    </a:cubicBezTo>
                    <a:cubicBezTo>
                      <a:pt x="4166" y="4691"/>
                      <a:pt x="4210" y="4729"/>
                      <a:pt x="4234" y="4789"/>
                    </a:cubicBezTo>
                    <a:cubicBezTo>
                      <a:pt x="4256" y="4849"/>
                      <a:pt x="4271" y="4938"/>
                      <a:pt x="4320" y="4961"/>
                    </a:cubicBezTo>
                    <a:cubicBezTo>
                      <a:pt x="4371" y="4982"/>
                      <a:pt x="4414" y="5031"/>
                      <a:pt x="4469" y="5053"/>
                    </a:cubicBezTo>
                    <a:cubicBezTo>
                      <a:pt x="4524" y="5076"/>
                      <a:pt x="4519" y="5086"/>
                      <a:pt x="4580" y="5037"/>
                    </a:cubicBezTo>
                    <a:cubicBezTo>
                      <a:pt x="4640" y="4988"/>
                      <a:pt x="4694" y="5021"/>
                      <a:pt x="4706" y="5037"/>
                    </a:cubicBezTo>
                    <a:cubicBezTo>
                      <a:pt x="4716" y="5053"/>
                      <a:pt x="4751" y="5021"/>
                      <a:pt x="4711" y="4982"/>
                    </a:cubicBezTo>
                    <a:cubicBezTo>
                      <a:pt x="4672" y="4943"/>
                      <a:pt x="4635" y="4943"/>
                      <a:pt x="4562" y="4961"/>
                    </a:cubicBezTo>
                    <a:cubicBezTo>
                      <a:pt x="4491" y="4977"/>
                      <a:pt x="4498" y="5004"/>
                      <a:pt x="4437" y="4928"/>
                    </a:cubicBezTo>
                    <a:cubicBezTo>
                      <a:pt x="4377" y="4849"/>
                      <a:pt x="4371" y="4872"/>
                      <a:pt x="4382" y="4780"/>
                    </a:cubicBezTo>
                    <a:cubicBezTo>
                      <a:pt x="4393" y="4686"/>
                      <a:pt x="4469" y="4520"/>
                      <a:pt x="4398" y="4520"/>
                    </a:cubicBezTo>
                    <a:cubicBezTo>
                      <a:pt x="4327" y="4520"/>
                      <a:pt x="4210" y="4526"/>
                      <a:pt x="4172" y="4531"/>
                    </a:cubicBezTo>
                    <a:cubicBezTo>
                      <a:pt x="4134" y="4536"/>
                      <a:pt x="4101" y="4520"/>
                      <a:pt x="4124" y="4466"/>
                    </a:cubicBezTo>
                    <a:cubicBezTo>
                      <a:pt x="4145" y="4410"/>
                      <a:pt x="4188" y="4410"/>
                      <a:pt x="4188" y="4323"/>
                    </a:cubicBezTo>
                    <a:cubicBezTo>
                      <a:pt x="4188" y="4235"/>
                      <a:pt x="4245" y="4131"/>
                      <a:pt x="4150" y="4153"/>
                    </a:cubicBezTo>
                    <a:cubicBezTo>
                      <a:pt x="4056" y="4175"/>
                      <a:pt x="4045" y="4224"/>
                      <a:pt x="4024" y="4284"/>
                    </a:cubicBezTo>
                    <a:cubicBezTo>
                      <a:pt x="4003" y="4344"/>
                      <a:pt x="3973" y="4334"/>
                      <a:pt x="3930" y="4339"/>
                    </a:cubicBezTo>
                    <a:cubicBezTo>
                      <a:pt x="3887" y="4344"/>
                      <a:pt x="3798" y="4383"/>
                      <a:pt x="3744" y="4289"/>
                    </a:cubicBezTo>
                    <a:cubicBezTo>
                      <a:pt x="3688" y="4196"/>
                      <a:pt x="3645" y="4113"/>
                      <a:pt x="3661" y="4037"/>
                    </a:cubicBezTo>
                    <a:cubicBezTo>
                      <a:pt x="3677" y="3960"/>
                      <a:pt x="3666" y="3882"/>
                      <a:pt x="3671" y="3806"/>
                    </a:cubicBezTo>
                    <a:cubicBezTo>
                      <a:pt x="3677" y="3729"/>
                      <a:pt x="3694" y="3662"/>
                      <a:pt x="3734" y="3640"/>
                    </a:cubicBezTo>
                    <a:cubicBezTo>
                      <a:pt x="3771" y="3618"/>
                      <a:pt x="3930" y="3548"/>
                      <a:pt x="4003" y="3575"/>
                    </a:cubicBezTo>
                    <a:cubicBezTo>
                      <a:pt x="4074" y="3602"/>
                      <a:pt x="4101" y="3625"/>
                      <a:pt x="4084" y="3559"/>
                    </a:cubicBezTo>
                    <a:cubicBezTo>
                      <a:pt x="4067" y="3492"/>
                      <a:pt x="4118" y="3499"/>
                      <a:pt x="4183" y="3504"/>
                    </a:cubicBezTo>
                    <a:cubicBezTo>
                      <a:pt x="4250" y="3509"/>
                      <a:pt x="4371" y="3481"/>
                      <a:pt x="4398" y="3548"/>
                    </a:cubicBezTo>
                    <a:cubicBezTo>
                      <a:pt x="4425" y="3613"/>
                      <a:pt x="4408" y="3696"/>
                      <a:pt x="4441" y="3756"/>
                    </a:cubicBezTo>
                    <a:cubicBezTo>
                      <a:pt x="4474" y="3817"/>
                      <a:pt x="4519" y="3877"/>
                      <a:pt x="4551" y="3871"/>
                    </a:cubicBezTo>
                    <a:cubicBezTo>
                      <a:pt x="4585" y="3866"/>
                      <a:pt x="4607" y="3783"/>
                      <a:pt x="4580" y="3712"/>
                    </a:cubicBezTo>
                    <a:cubicBezTo>
                      <a:pt x="4551" y="3640"/>
                      <a:pt x="4498" y="3499"/>
                      <a:pt x="4507" y="3443"/>
                    </a:cubicBezTo>
                    <a:cubicBezTo>
                      <a:pt x="4519" y="3388"/>
                      <a:pt x="4557" y="3327"/>
                      <a:pt x="4630" y="3295"/>
                    </a:cubicBezTo>
                    <a:cubicBezTo>
                      <a:pt x="4701" y="3262"/>
                      <a:pt x="4827" y="3179"/>
                      <a:pt x="4815" y="3074"/>
                    </a:cubicBezTo>
                    <a:cubicBezTo>
                      <a:pt x="4804" y="2971"/>
                      <a:pt x="4822" y="2843"/>
                      <a:pt x="4897" y="2823"/>
                    </a:cubicBezTo>
                    <a:cubicBezTo>
                      <a:pt x="4975" y="2800"/>
                      <a:pt x="5096" y="2717"/>
                      <a:pt x="5091" y="2613"/>
                    </a:cubicBezTo>
                    <a:cubicBezTo>
                      <a:pt x="5086" y="2509"/>
                      <a:pt x="5139" y="2447"/>
                      <a:pt x="5195" y="2447"/>
                    </a:cubicBezTo>
                    <a:cubicBezTo>
                      <a:pt x="5250" y="2447"/>
                      <a:pt x="5245" y="2447"/>
                      <a:pt x="5287" y="2415"/>
                    </a:cubicBezTo>
                    <a:cubicBezTo>
                      <a:pt x="5333" y="2382"/>
                      <a:pt x="5343" y="2415"/>
                      <a:pt x="5316" y="2470"/>
                    </a:cubicBezTo>
                    <a:cubicBezTo>
                      <a:pt x="5287" y="2525"/>
                      <a:pt x="5310" y="2541"/>
                      <a:pt x="5338" y="2547"/>
                    </a:cubicBezTo>
                    <a:cubicBezTo>
                      <a:pt x="5366" y="2552"/>
                      <a:pt x="5376" y="2498"/>
                      <a:pt x="5432" y="2458"/>
                    </a:cubicBezTo>
                    <a:cubicBezTo>
                      <a:pt x="5487" y="2420"/>
                      <a:pt x="5558" y="2393"/>
                      <a:pt x="5591" y="2377"/>
                    </a:cubicBezTo>
                    <a:cubicBezTo>
                      <a:pt x="5624" y="2359"/>
                      <a:pt x="5592" y="2270"/>
                      <a:pt x="5508" y="2277"/>
                    </a:cubicBezTo>
                    <a:cubicBezTo>
                      <a:pt x="5440" y="2283"/>
                      <a:pt x="5390" y="2277"/>
                      <a:pt x="5385" y="2256"/>
                    </a:cubicBezTo>
                    <a:cubicBezTo>
                      <a:pt x="5380" y="2233"/>
                      <a:pt x="5429" y="2201"/>
                      <a:pt x="5429" y="2140"/>
                    </a:cubicBezTo>
                    <a:cubicBezTo>
                      <a:pt x="5429" y="2080"/>
                      <a:pt x="5356" y="2035"/>
                      <a:pt x="5329" y="2046"/>
                    </a:cubicBezTo>
                    <a:cubicBezTo>
                      <a:pt x="5303" y="2057"/>
                      <a:pt x="5203" y="2145"/>
                      <a:pt x="5176" y="2189"/>
                    </a:cubicBezTo>
                    <a:cubicBezTo>
                      <a:pt x="5148" y="2233"/>
                      <a:pt x="5120" y="2228"/>
                      <a:pt x="5103" y="2216"/>
                    </a:cubicBezTo>
                    <a:cubicBezTo>
                      <a:pt x="5087" y="2205"/>
                      <a:pt x="5099" y="2140"/>
                      <a:pt x="5176" y="2090"/>
                    </a:cubicBezTo>
                    <a:cubicBezTo>
                      <a:pt x="5252" y="2041"/>
                      <a:pt x="5286" y="1969"/>
                      <a:pt x="5345" y="1959"/>
                    </a:cubicBezTo>
                    <a:cubicBezTo>
                      <a:pt x="5407" y="1947"/>
                      <a:pt x="5505" y="1969"/>
                      <a:pt x="5555" y="1969"/>
                    </a:cubicBezTo>
                    <a:cubicBezTo>
                      <a:pt x="5604" y="1969"/>
                      <a:pt x="5655" y="1981"/>
                      <a:pt x="5676" y="1936"/>
                    </a:cubicBezTo>
                    <a:cubicBezTo>
                      <a:pt x="5698" y="1892"/>
                      <a:pt x="5719" y="1853"/>
                      <a:pt x="5753" y="1865"/>
                    </a:cubicBezTo>
                    <a:cubicBezTo>
                      <a:pt x="5787" y="1876"/>
                      <a:pt x="5757" y="1932"/>
                      <a:pt x="5730" y="2008"/>
                    </a:cubicBezTo>
                    <a:cubicBezTo>
                      <a:pt x="5703" y="2085"/>
                      <a:pt x="5666" y="2129"/>
                      <a:pt x="5666" y="2178"/>
                    </a:cubicBezTo>
                    <a:cubicBezTo>
                      <a:pt x="5666" y="2228"/>
                      <a:pt x="5719" y="2211"/>
                      <a:pt x="5770" y="2201"/>
                    </a:cubicBezTo>
                    <a:cubicBezTo>
                      <a:pt x="5819" y="2189"/>
                      <a:pt x="5896" y="2223"/>
                      <a:pt x="5924" y="2261"/>
                    </a:cubicBezTo>
                    <a:cubicBezTo>
                      <a:pt x="5950" y="2299"/>
                      <a:pt x="5994" y="2261"/>
                      <a:pt x="6012" y="2228"/>
                    </a:cubicBezTo>
                    <a:cubicBezTo>
                      <a:pt x="6029" y="2194"/>
                      <a:pt x="6040" y="2129"/>
                      <a:pt x="5994" y="2117"/>
                    </a:cubicBezTo>
                    <a:cubicBezTo>
                      <a:pt x="5950" y="2107"/>
                      <a:pt x="5918" y="2019"/>
                      <a:pt x="5851" y="2014"/>
                    </a:cubicBezTo>
                    <a:cubicBezTo>
                      <a:pt x="5787" y="2008"/>
                      <a:pt x="5792" y="1981"/>
                      <a:pt x="5829" y="1952"/>
                    </a:cubicBezTo>
                    <a:cubicBezTo>
                      <a:pt x="5867" y="1925"/>
                      <a:pt x="5924" y="1903"/>
                      <a:pt x="5867" y="1811"/>
                    </a:cubicBezTo>
                    <a:cubicBezTo>
                      <a:pt x="5814" y="1717"/>
                      <a:pt x="5845" y="1728"/>
                      <a:pt x="5808" y="1672"/>
                    </a:cubicBezTo>
                    <a:cubicBezTo>
                      <a:pt x="5770" y="1618"/>
                      <a:pt x="5776" y="1540"/>
                      <a:pt x="5682" y="1562"/>
                    </a:cubicBezTo>
                    <a:cubicBezTo>
                      <a:pt x="5587" y="1584"/>
                      <a:pt x="5593" y="1524"/>
                      <a:pt x="5566" y="1497"/>
                    </a:cubicBezTo>
                    <a:cubicBezTo>
                      <a:pt x="5539" y="1468"/>
                      <a:pt x="5523" y="1414"/>
                      <a:pt x="5555" y="1381"/>
                    </a:cubicBezTo>
                    <a:cubicBezTo>
                      <a:pt x="5587" y="1347"/>
                      <a:pt x="5566" y="1347"/>
                      <a:pt x="5523" y="1310"/>
                    </a:cubicBezTo>
                    <a:cubicBezTo>
                      <a:pt x="5477" y="1271"/>
                      <a:pt x="5434" y="1194"/>
                      <a:pt x="5440" y="1150"/>
                    </a:cubicBezTo>
                    <a:cubicBezTo>
                      <a:pt x="5445" y="1106"/>
                      <a:pt x="5410" y="1046"/>
                      <a:pt x="5331" y="118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íšlîḋe"/>
              <p:cNvSpPr/>
              <p:nvPr/>
            </p:nvSpPr>
            <p:spPr bwMode="auto">
              <a:xfrm>
                <a:off x="1072" y="800"/>
                <a:ext cx="525" cy="267"/>
              </a:xfrm>
              <a:custGeom>
                <a:avLst/>
                <a:gdLst>
                  <a:gd name="T0" fmla="*/ 873 w 1347"/>
                  <a:gd name="T1" fmla="*/ 627 h 687"/>
                  <a:gd name="T2" fmla="*/ 1067 w 1347"/>
                  <a:gd name="T3" fmla="*/ 588 h 687"/>
                  <a:gd name="T4" fmla="*/ 1231 w 1347"/>
                  <a:gd name="T5" fmla="*/ 616 h 687"/>
                  <a:gd name="T6" fmla="*/ 1270 w 1347"/>
                  <a:gd name="T7" fmla="*/ 472 h 687"/>
                  <a:gd name="T8" fmla="*/ 1121 w 1347"/>
                  <a:gd name="T9" fmla="*/ 341 h 687"/>
                  <a:gd name="T10" fmla="*/ 1029 w 1347"/>
                  <a:gd name="T11" fmla="*/ 198 h 687"/>
                  <a:gd name="T12" fmla="*/ 967 w 1347"/>
                  <a:gd name="T13" fmla="*/ 264 h 687"/>
                  <a:gd name="T14" fmla="*/ 908 w 1347"/>
                  <a:gd name="T15" fmla="*/ 264 h 687"/>
                  <a:gd name="T16" fmla="*/ 741 w 1347"/>
                  <a:gd name="T17" fmla="*/ 181 h 687"/>
                  <a:gd name="T18" fmla="*/ 565 w 1347"/>
                  <a:gd name="T19" fmla="*/ 159 h 687"/>
                  <a:gd name="T20" fmla="*/ 417 w 1347"/>
                  <a:gd name="T21" fmla="*/ 65 h 687"/>
                  <a:gd name="T22" fmla="*/ 281 w 1347"/>
                  <a:gd name="T23" fmla="*/ 27 h 687"/>
                  <a:gd name="T24" fmla="*/ 153 w 1347"/>
                  <a:gd name="T25" fmla="*/ 50 h 687"/>
                  <a:gd name="T26" fmla="*/ 141 w 1347"/>
                  <a:gd name="T27" fmla="*/ 143 h 687"/>
                  <a:gd name="T28" fmla="*/ 77 w 1347"/>
                  <a:gd name="T29" fmla="*/ 314 h 687"/>
                  <a:gd name="T30" fmla="*/ 257 w 1347"/>
                  <a:gd name="T31" fmla="*/ 374 h 687"/>
                  <a:gd name="T32" fmla="*/ 402 w 1347"/>
                  <a:gd name="T33" fmla="*/ 253 h 687"/>
                  <a:gd name="T34" fmla="*/ 435 w 1347"/>
                  <a:gd name="T35" fmla="*/ 407 h 687"/>
                  <a:gd name="T36" fmla="*/ 636 w 1347"/>
                  <a:gd name="T37" fmla="*/ 583 h 687"/>
                  <a:gd name="T38" fmla="*/ 715 w 1347"/>
                  <a:gd name="T39" fmla="*/ 632 h 687"/>
                  <a:gd name="T40" fmla="*/ 873 w 1347"/>
                  <a:gd name="T41" fmla="*/ 627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7" h="687">
                    <a:moveTo>
                      <a:pt x="873" y="627"/>
                    </a:moveTo>
                    <a:cubicBezTo>
                      <a:pt x="920" y="605"/>
                      <a:pt x="978" y="556"/>
                      <a:pt x="1067" y="588"/>
                    </a:cubicBezTo>
                    <a:cubicBezTo>
                      <a:pt x="1154" y="620"/>
                      <a:pt x="1192" y="643"/>
                      <a:pt x="1231" y="616"/>
                    </a:cubicBezTo>
                    <a:cubicBezTo>
                      <a:pt x="1270" y="588"/>
                      <a:pt x="1347" y="517"/>
                      <a:pt x="1270" y="472"/>
                    </a:cubicBezTo>
                    <a:cubicBezTo>
                      <a:pt x="1192" y="428"/>
                      <a:pt x="1131" y="401"/>
                      <a:pt x="1121" y="341"/>
                    </a:cubicBezTo>
                    <a:cubicBezTo>
                      <a:pt x="1110" y="280"/>
                      <a:pt x="1067" y="215"/>
                      <a:pt x="1029" y="198"/>
                    </a:cubicBezTo>
                    <a:cubicBezTo>
                      <a:pt x="989" y="181"/>
                      <a:pt x="946" y="231"/>
                      <a:pt x="967" y="264"/>
                    </a:cubicBezTo>
                    <a:cubicBezTo>
                      <a:pt x="989" y="297"/>
                      <a:pt x="946" y="302"/>
                      <a:pt x="908" y="264"/>
                    </a:cubicBezTo>
                    <a:cubicBezTo>
                      <a:pt x="868" y="226"/>
                      <a:pt x="792" y="198"/>
                      <a:pt x="741" y="181"/>
                    </a:cubicBezTo>
                    <a:cubicBezTo>
                      <a:pt x="693" y="166"/>
                      <a:pt x="636" y="193"/>
                      <a:pt x="565" y="159"/>
                    </a:cubicBezTo>
                    <a:cubicBezTo>
                      <a:pt x="494" y="126"/>
                      <a:pt x="467" y="50"/>
                      <a:pt x="417" y="65"/>
                    </a:cubicBezTo>
                    <a:cubicBezTo>
                      <a:pt x="367" y="82"/>
                      <a:pt x="323" y="55"/>
                      <a:pt x="281" y="27"/>
                    </a:cubicBezTo>
                    <a:cubicBezTo>
                      <a:pt x="235" y="0"/>
                      <a:pt x="175" y="33"/>
                      <a:pt x="153" y="50"/>
                    </a:cubicBezTo>
                    <a:cubicBezTo>
                      <a:pt x="132" y="65"/>
                      <a:pt x="193" y="94"/>
                      <a:pt x="141" y="143"/>
                    </a:cubicBezTo>
                    <a:cubicBezTo>
                      <a:pt x="93" y="193"/>
                      <a:pt x="0" y="258"/>
                      <a:pt x="77" y="314"/>
                    </a:cubicBezTo>
                    <a:cubicBezTo>
                      <a:pt x="153" y="368"/>
                      <a:pt x="153" y="423"/>
                      <a:pt x="257" y="374"/>
                    </a:cubicBezTo>
                    <a:cubicBezTo>
                      <a:pt x="362" y="324"/>
                      <a:pt x="373" y="253"/>
                      <a:pt x="402" y="253"/>
                    </a:cubicBezTo>
                    <a:cubicBezTo>
                      <a:pt x="429" y="253"/>
                      <a:pt x="394" y="356"/>
                      <a:pt x="435" y="407"/>
                    </a:cubicBezTo>
                    <a:cubicBezTo>
                      <a:pt x="472" y="457"/>
                      <a:pt x="505" y="598"/>
                      <a:pt x="636" y="583"/>
                    </a:cubicBezTo>
                    <a:cubicBezTo>
                      <a:pt x="681" y="566"/>
                      <a:pt x="699" y="616"/>
                      <a:pt x="715" y="632"/>
                    </a:cubicBezTo>
                    <a:cubicBezTo>
                      <a:pt x="730" y="649"/>
                      <a:pt x="746" y="687"/>
                      <a:pt x="873" y="62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ṧliḑè"/>
              <p:cNvSpPr/>
              <p:nvPr/>
            </p:nvSpPr>
            <p:spPr bwMode="auto">
              <a:xfrm>
                <a:off x="1599" y="1003"/>
                <a:ext cx="109" cy="56"/>
              </a:xfrm>
              <a:custGeom>
                <a:avLst/>
                <a:gdLst>
                  <a:gd name="T0" fmla="*/ 73 w 280"/>
                  <a:gd name="T1" fmla="*/ 116 h 143"/>
                  <a:gd name="T2" fmla="*/ 183 w 280"/>
                  <a:gd name="T3" fmla="*/ 132 h 143"/>
                  <a:gd name="T4" fmla="*/ 247 w 280"/>
                  <a:gd name="T5" fmla="*/ 98 h 143"/>
                  <a:gd name="T6" fmla="*/ 210 w 280"/>
                  <a:gd name="T7" fmla="*/ 29 h 143"/>
                  <a:gd name="T8" fmla="*/ 49 w 280"/>
                  <a:gd name="T9" fmla="*/ 22 h 143"/>
                  <a:gd name="T10" fmla="*/ 73 w 280"/>
                  <a:gd name="T11" fmla="*/ 11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0" h="143">
                    <a:moveTo>
                      <a:pt x="73" y="116"/>
                    </a:moveTo>
                    <a:cubicBezTo>
                      <a:pt x="110" y="112"/>
                      <a:pt x="159" y="121"/>
                      <a:pt x="183" y="132"/>
                    </a:cubicBezTo>
                    <a:cubicBezTo>
                      <a:pt x="205" y="143"/>
                      <a:pt x="215" y="132"/>
                      <a:pt x="247" y="98"/>
                    </a:cubicBezTo>
                    <a:cubicBezTo>
                      <a:pt x="280" y="66"/>
                      <a:pt x="263" y="44"/>
                      <a:pt x="210" y="29"/>
                    </a:cubicBezTo>
                    <a:cubicBezTo>
                      <a:pt x="153" y="11"/>
                      <a:pt x="100" y="0"/>
                      <a:pt x="49" y="22"/>
                    </a:cubicBezTo>
                    <a:cubicBezTo>
                      <a:pt x="0" y="44"/>
                      <a:pt x="11" y="121"/>
                      <a:pt x="73" y="11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ïśḻîḓe"/>
              <p:cNvSpPr/>
              <p:nvPr/>
            </p:nvSpPr>
            <p:spPr bwMode="auto">
              <a:xfrm>
                <a:off x="1537" y="830"/>
                <a:ext cx="144" cy="121"/>
              </a:xfrm>
              <a:custGeom>
                <a:avLst/>
                <a:gdLst>
                  <a:gd name="T0" fmla="*/ 71 w 370"/>
                  <a:gd name="T1" fmla="*/ 198 h 313"/>
                  <a:gd name="T2" fmla="*/ 181 w 370"/>
                  <a:gd name="T3" fmla="*/ 269 h 313"/>
                  <a:gd name="T4" fmla="*/ 303 w 370"/>
                  <a:gd name="T5" fmla="*/ 269 h 313"/>
                  <a:gd name="T6" fmla="*/ 330 w 370"/>
                  <a:gd name="T7" fmla="*/ 154 h 313"/>
                  <a:gd name="T8" fmla="*/ 292 w 370"/>
                  <a:gd name="T9" fmla="*/ 33 h 313"/>
                  <a:gd name="T10" fmla="*/ 82 w 370"/>
                  <a:gd name="T11" fmla="*/ 71 h 313"/>
                  <a:gd name="T12" fmla="*/ 71 w 370"/>
                  <a:gd name="T13" fmla="*/ 198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0" h="313">
                    <a:moveTo>
                      <a:pt x="71" y="198"/>
                    </a:moveTo>
                    <a:cubicBezTo>
                      <a:pt x="97" y="212"/>
                      <a:pt x="155" y="230"/>
                      <a:pt x="181" y="269"/>
                    </a:cubicBezTo>
                    <a:cubicBezTo>
                      <a:pt x="209" y="308"/>
                      <a:pt x="249" y="313"/>
                      <a:pt x="303" y="269"/>
                    </a:cubicBezTo>
                    <a:cubicBezTo>
                      <a:pt x="357" y="225"/>
                      <a:pt x="365" y="198"/>
                      <a:pt x="330" y="154"/>
                    </a:cubicBezTo>
                    <a:cubicBezTo>
                      <a:pt x="297" y="111"/>
                      <a:pt x="370" y="38"/>
                      <a:pt x="292" y="33"/>
                    </a:cubicBezTo>
                    <a:cubicBezTo>
                      <a:pt x="214" y="27"/>
                      <a:pt x="165" y="0"/>
                      <a:pt x="82" y="71"/>
                    </a:cubicBezTo>
                    <a:cubicBezTo>
                      <a:pt x="0" y="143"/>
                      <a:pt x="23" y="170"/>
                      <a:pt x="71" y="19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ïšlîḑè"/>
              <p:cNvSpPr/>
              <p:nvPr/>
            </p:nvSpPr>
            <p:spPr bwMode="auto">
              <a:xfrm>
                <a:off x="1874" y="1159"/>
                <a:ext cx="152" cy="110"/>
              </a:xfrm>
              <a:custGeom>
                <a:avLst/>
                <a:gdLst>
                  <a:gd name="T0" fmla="*/ 16 w 389"/>
                  <a:gd name="T1" fmla="*/ 166 h 282"/>
                  <a:gd name="T2" fmla="*/ 104 w 389"/>
                  <a:gd name="T3" fmla="*/ 22 h 282"/>
                  <a:gd name="T4" fmla="*/ 290 w 389"/>
                  <a:gd name="T5" fmla="*/ 116 h 282"/>
                  <a:gd name="T6" fmla="*/ 334 w 389"/>
                  <a:gd name="T7" fmla="*/ 226 h 282"/>
                  <a:gd name="T8" fmla="*/ 213 w 389"/>
                  <a:gd name="T9" fmla="*/ 176 h 282"/>
                  <a:gd name="T10" fmla="*/ 148 w 389"/>
                  <a:gd name="T11" fmla="*/ 215 h 282"/>
                  <a:gd name="T12" fmla="*/ 48 w 389"/>
                  <a:gd name="T13" fmla="*/ 242 h 282"/>
                  <a:gd name="T14" fmla="*/ 16 w 389"/>
                  <a:gd name="T15" fmla="*/ 166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9" h="282">
                    <a:moveTo>
                      <a:pt x="16" y="166"/>
                    </a:moveTo>
                    <a:cubicBezTo>
                      <a:pt x="35" y="132"/>
                      <a:pt x="48" y="0"/>
                      <a:pt x="104" y="22"/>
                    </a:cubicBezTo>
                    <a:cubicBezTo>
                      <a:pt x="159" y="45"/>
                      <a:pt x="235" y="82"/>
                      <a:pt x="290" y="116"/>
                    </a:cubicBezTo>
                    <a:cubicBezTo>
                      <a:pt x="346" y="149"/>
                      <a:pt x="389" y="181"/>
                      <a:pt x="334" y="226"/>
                    </a:cubicBezTo>
                    <a:cubicBezTo>
                      <a:pt x="280" y="270"/>
                      <a:pt x="230" y="210"/>
                      <a:pt x="213" y="176"/>
                    </a:cubicBezTo>
                    <a:cubicBezTo>
                      <a:pt x="196" y="143"/>
                      <a:pt x="164" y="176"/>
                      <a:pt x="148" y="215"/>
                    </a:cubicBezTo>
                    <a:cubicBezTo>
                      <a:pt x="132" y="253"/>
                      <a:pt x="97" y="282"/>
                      <a:pt x="48" y="242"/>
                    </a:cubicBezTo>
                    <a:cubicBezTo>
                      <a:pt x="0" y="203"/>
                      <a:pt x="0" y="193"/>
                      <a:pt x="16" y="16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şļîḑé"/>
              <p:cNvSpPr/>
              <p:nvPr/>
            </p:nvSpPr>
            <p:spPr bwMode="auto">
              <a:xfrm>
                <a:off x="1813" y="833"/>
                <a:ext cx="605" cy="467"/>
              </a:xfrm>
              <a:custGeom>
                <a:avLst/>
                <a:gdLst>
                  <a:gd name="T0" fmla="*/ 748 w 1550"/>
                  <a:gd name="T1" fmla="*/ 941 h 1199"/>
                  <a:gd name="T2" fmla="*/ 864 w 1550"/>
                  <a:gd name="T3" fmla="*/ 974 h 1199"/>
                  <a:gd name="T4" fmla="*/ 1060 w 1550"/>
                  <a:gd name="T5" fmla="*/ 1123 h 1199"/>
                  <a:gd name="T6" fmla="*/ 1203 w 1550"/>
                  <a:gd name="T7" fmla="*/ 1183 h 1199"/>
                  <a:gd name="T8" fmla="*/ 1254 w 1550"/>
                  <a:gd name="T9" fmla="*/ 1155 h 1199"/>
                  <a:gd name="T10" fmla="*/ 1128 w 1550"/>
                  <a:gd name="T11" fmla="*/ 1034 h 1199"/>
                  <a:gd name="T12" fmla="*/ 1281 w 1550"/>
                  <a:gd name="T13" fmla="*/ 1106 h 1199"/>
                  <a:gd name="T14" fmla="*/ 1353 w 1550"/>
                  <a:gd name="T15" fmla="*/ 1067 h 1199"/>
                  <a:gd name="T16" fmla="*/ 1281 w 1550"/>
                  <a:gd name="T17" fmla="*/ 925 h 1199"/>
                  <a:gd name="T18" fmla="*/ 1148 w 1550"/>
                  <a:gd name="T19" fmla="*/ 748 h 1199"/>
                  <a:gd name="T20" fmla="*/ 1269 w 1550"/>
                  <a:gd name="T21" fmla="*/ 798 h 1199"/>
                  <a:gd name="T22" fmla="*/ 1413 w 1550"/>
                  <a:gd name="T23" fmla="*/ 881 h 1199"/>
                  <a:gd name="T24" fmla="*/ 1472 w 1550"/>
                  <a:gd name="T25" fmla="*/ 704 h 1199"/>
                  <a:gd name="T26" fmla="*/ 1297 w 1550"/>
                  <a:gd name="T27" fmla="*/ 617 h 1199"/>
                  <a:gd name="T28" fmla="*/ 1160 w 1550"/>
                  <a:gd name="T29" fmla="*/ 572 h 1199"/>
                  <a:gd name="T30" fmla="*/ 1171 w 1550"/>
                  <a:gd name="T31" fmla="*/ 473 h 1199"/>
                  <a:gd name="T32" fmla="*/ 1116 w 1550"/>
                  <a:gd name="T33" fmla="*/ 348 h 1199"/>
                  <a:gd name="T34" fmla="*/ 869 w 1550"/>
                  <a:gd name="T35" fmla="*/ 232 h 1199"/>
                  <a:gd name="T36" fmla="*/ 697 w 1550"/>
                  <a:gd name="T37" fmla="*/ 144 h 1199"/>
                  <a:gd name="T38" fmla="*/ 533 w 1550"/>
                  <a:gd name="T39" fmla="*/ 188 h 1199"/>
                  <a:gd name="T40" fmla="*/ 467 w 1550"/>
                  <a:gd name="T41" fmla="*/ 116 h 1199"/>
                  <a:gd name="T42" fmla="*/ 395 w 1550"/>
                  <a:gd name="T43" fmla="*/ 0 h 1199"/>
                  <a:gd name="T44" fmla="*/ 275 w 1550"/>
                  <a:gd name="T45" fmla="*/ 128 h 1199"/>
                  <a:gd name="T46" fmla="*/ 248 w 1550"/>
                  <a:gd name="T47" fmla="*/ 199 h 1199"/>
                  <a:gd name="T48" fmla="*/ 252 w 1550"/>
                  <a:gd name="T49" fmla="*/ 72 h 1199"/>
                  <a:gd name="T50" fmla="*/ 192 w 1550"/>
                  <a:gd name="T51" fmla="*/ 17 h 1199"/>
                  <a:gd name="T52" fmla="*/ 18 w 1550"/>
                  <a:gd name="T53" fmla="*/ 128 h 1199"/>
                  <a:gd name="T54" fmla="*/ 82 w 1550"/>
                  <a:gd name="T55" fmla="*/ 341 h 1199"/>
                  <a:gd name="T56" fmla="*/ 187 w 1550"/>
                  <a:gd name="T57" fmla="*/ 385 h 1199"/>
                  <a:gd name="T58" fmla="*/ 400 w 1550"/>
                  <a:gd name="T59" fmla="*/ 413 h 1199"/>
                  <a:gd name="T60" fmla="*/ 551 w 1550"/>
                  <a:gd name="T61" fmla="*/ 408 h 1199"/>
                  <a:gd name="T62" fmla="*/ 615 w 1550"/>
                  <a:gd name="T63" fmla="*/ 419 h 1199"/>
                  <a:gd name="T64" fmla="*/ 731 w 1550"/>
                  <a:gd name="T65" fmla="*/ 523 h 1199"/>
                  <a:gd name="T66" fmla="*/ 823 w 1550"/>
                  <a:gd name="T67" fmla="*/ 617 h 1199"/>
                  <a:gd name="T68" fmla="*/ 781 w 1550"/>
                  <a:gd name="T69" fmla="*/ 748 h 1199"/>
                  <a:gd name="T70" fmla="*/ 758 w 1550"/>
                  <a:gd name="T71" fmla="*/ 842 h 1199"/>
                  <a:gd name="T72" fmla="*/ 610 w 1550"/>
                  <a:gd name="T73" fmla="*/ 836 h 1199"/>
                  <a:gd name="T74" fmla="*/ 627 w 1550"/>
                  <a:gd name="T75" fmla="*/ 936 h 1199"/>
                  <a:gd name="T76" fmla="*/ 748 w 1550"/>
                  <a:gd name="T77" fmla="*/ 941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0" h="1199">
                    <a:moveTo>
                      <a:pt x="748" y="941"/>
                    </a:moveTo>
                    <a:cubicBezTo>
                      <a:pt x="772" y="923"/>
                      <a:pt x="818" y="925"/>
                      <a:pt x="864" y="974"/>
                    </a:cubicBezTo>
                    <a:cubicBezTo>
                      <a:pt x="907" y="1024"/>
                      <a:pt x="985" y="1084"/>
                      <a:pt x="1060" y="1123"/>
                    </a:cubicBezTo>
                    <a:cubicBezTo>
                      <a:pt x="1138" y="1160"/>
                      <a:pt x="1187" y="1167"/>
                      <a:pt x="1203" y="1183"/>
                    </a:cubicBezTo>
                    <a:cubicBezTo>
                      <a:pt x="1219" y="1199"/>
                      <a:pt x="1297" y="1199"/>
                      <a:pt x="1254" y="1155"/>
                    </a:cubicBezTo>
                    <a:cubicBezTo>
                      <a:pt x="1208" y="1111"/>
                      <a:pt x="1116" y="1062"/>
                      <a:pt x="1128" y="1034"/>
                    </a:cubicBezTo>
                    <a:cubicBezTo>
                      <a:pt x="1138" y="1007"/>
                      <a:pt x="1249" y="1078"/>
                      <a:pt x="1281" y="1106"/>
                    </a:cubicBezTo>
                    <a:cubicBezTo>
                      <a:pt x="1313" y="1133"/>
                      <a:pt x="1335" y="1095"/>
                      <a:pt x="1353" y="1067"/>
                    </a:cubicBezTo>
                    <a:cubicBezTo>
                      <a:pt x="1370" y="1039"/>
                      <a:pt x="1340" y="957"/>
                      <a:pt x="1281" y="925"/>
                    </a:cubicBezTo>
                    <a:cubicBezTo>
                      <a:pt x="1219" y="891"/>
                      <a:pt x="1121" y="787"/>
                      <a:pt x="1148" y="748"/>
                    </a:cubicBezTo>
                    <a:cubicBezTo>
                      <a:pt x="1176" y="710"/>
                      <a:pt x="1219" y="726"/>
                      <a:pt x="1269" y="798"/>
                    </a:cubicBezTo>
                    <a:cubicBezTo>
                      <a:pt x="1318" y="869"/>
                      <a:pt x="1358" y="968"/>
                      <a:pt x="1413" y="881"/>
                    </a:cubicBezTo>
                    <a:cubicBezTo>
                      <a:pt x="1467" y="793"/>
                      <a:pt x="1550" y="710"/>
                      <a:pt x="1472" y="704"/>
                    </a:cubicBezTo>
                    <a:cubicBezTo>
                      <a:pt x="1397" y="699"/>
                      <a:pt x="1370" y="627"/>
                      <a:pt x="1297" y="617"/>
                    </a:cubicBezTo>
                    <a:cubicBezTo>
                      <a:pt x="1227" y="605"/>
                      <a:pt x="1192" y="612"/>
                      <a:pt x="1160" y="572"/>
                    </a:cubicBezTo>
                    <a:cubicBezTo>
                      <a:pt x="1128" y="533"/>
                      <a:pt x="1133" y="491"/>
                      <a:pt x="1171" y="473"/>
                    </a:cubicBezTo>
                    <a:cubicBezTo>
                      <a:pt x="1208" y="457"/>
                      <a:pt x="1197" y="385"/>
                      <a:pt x="1116" y="348"/>
                    </a:cubicBezTo>
                    <a:cubicBezTo>
                      <a:pt x="1034" y="309"/>
                      <a:pt x="918" y="276"/>
                      <a:pt x="869" y="232"/>
                    </a:cubicBezTo>
                    <a:cubicBezTo>
                      <a:pt x="818" y="188"/>
                      <a:pt x="763" y="144"/>
                      <a:pt x="697" y="144"/>
                    </a:cubicBezTo>
                    <a:cubicBezTo>
                      <a:pt x="632" y="144"/>
                      <a:pt x="599" y="171"/>
                      <a:pt x="533" y="188"/>
                    </a:cubicBezTo>
                    <a:cubicBezTo>
                      <a:pt x="467" y="204"/>
                      <a:pt x="449" y="188"/>
                      <a:pt x="467" y="116"/>
                    </a:cubicBezTo>
                    <a:cubicBezTo>
                      <a:pt x="483" y="45"/>
                      <a:pt x="461" y="0"/>
                      <a:pt x="395" y="0"/>
                    </a:cubicBezTo>
                    <a:cubicBezTo>
                      <a:pt x="329" y="0"/>
                      <a:pt x="275" y="106"/>
                      <a:pt x="275" y="128"/>
                    </a:cubicBezTo>
                    <a:cubicBezTo>
                      <a:pt x="275" y="148"/>
                      <a:pt x="279" y="204"/>
                      <a:pt x="248" y="199"/>
                    </a:cubicBezTo>
                    <a:cubicBezTo>
                      <a:pt x="214" y="193"/>
                      <a:pt x="225" y="133"/>
                      <a:pt x="252" y="72"/>
                    </a:cubicBezTo>
                    <a:cubicBezTo>
                      <a:pt x="279" y="12"/>
                      <a:pt x="259" y="0"/>
                      <a:pt x="192" y="17"/>
                    </a:cubicBezTo>
                    <a:cubicBezTo>
                      <a:pt x="126" y="34"/>
                      <a:pt x="34" y="56"/>
                      <a:pt x="18" y="128"/>
                    </a:cubicBezTo>
                    <a:cubicBezTo>
                      <a:pt x="0" y="199"/>
                      <a:pt x="10" y="336"/>
                      <a:pt x="82" y="341"/>
                    </a:cubicBezTo>
                    <a:cubicBezTo>
                      <a:pt x="155" y="348"/>
                      <a:pt x="177" y="370"/>
                      <a:pt x="187" y="385"/>
                    </a:cubicBezTo>
                    <a:cubicBezTo>
                      <a:pt x="198" y="402"/>
                      <a:pt x="319" y="397"/>
                      <a:pt x="400" y="413"/>
                    </a:cubicBezTo>
                    <a:cubicBezTo>
                      <a:pt x="483" y="430"/>
                      <a:pt x="551" y="441"/>
                      <a:pt x="551" y="408"/>
                    </a:cubicBezTo>
                    <a:cubicBezTo>
                      <a:pt x="551" y="375"/>
                      <a:pt x="599" y="370"/>
                      <a:pt x="615" y="419"/>
                    </a:cubicBezTo>
                    <a:cubicBezTo>
                      <a:pt x="632" y="469"/>
                      <a:pt x="665" y="511"/>
                      <a:pt x="731" y="523"/>
                    </a:cubicBezTo>
                    <a:cubicBezTo>
                      <a:pt x="797" y="533"/>
                      <a:pt x="834" y="556"/>
                      <a:pt x="823" y="617"/>
                    </a:cubicBezTo>
                    <a:cubicBezTo>
                      <a:pt x="813" y="677"/>
                      <a:pt x="846" y="715"/>
                      <a:pt x="781" y="748"/>
                    </a:cubicBezTo>
                    <a:cubicBezTo>
                      <a:pt x="714" y="782"/>
                      <a:pt x="869" y="854"/>
                      <a:pt x="758" y="842"/>
                    </a:cubicBezTo>
                    <a:cubicBezTo>
                      <a:pt x="649" y="831"/>
                      <a:pt x="642" y="804"/>
                      <a:pt x="610" y="836"/>
                    </a:cubicBezTo>
                    <a:cubicBezTo>
                      <a:pt x="577" y="869"/>
                      <a:pt x="604" y="903"/>
                      <a:pt x="627" y="936"/>
                    </a:cubicBezTo>
                    <a:cubicBezTo>
                      <a:pt x="649" y="968"/>
                      <a:pt x="686" y="985"/>
                      <a:pt x="748" y="94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ïšḻîḑe"/>
              <p:cNvSpPr/>
              <p:nvPr/>
            </p:nvSpPr>
            <p:spPr bwMode="auto">
              <a:xfrm>
                <a:off x="1700" y="823"/>
                <a:ext cx="113" cy="94"/>
              </a:xfrm>
              <a:custGeom>
                <a:avLst/>
                <a:gdLst>
                  <a:gd name="T0" fmla="*/ 5 w 292"/>
                  <a:gd name="T1" fmla="*/ 106 h 242"/>
                  <a:gd name="T2" fmla="*/ 11 w 292"/>
                  <a:gd name="T3" fmla="*/ 193 h 242"/>
                  <a:gd name="T4" fmla="*/ 89 w 292"/>
                  <a:gd name="T5" fmla="*/ 220 h 242"/>
                  <a:gd name="T6" fmla="*/ 226 w 292"/>
                  <a:gd name="T7" fmla="*/ 106 h 242"/>
                  <a:gd name="T8" fmla="*/ 232 w 292"/>
                  <a:gd name="T9" fmla="*/ 12 h 242"/>
                  <a:gd name="T10" fmla="*/ 95 w 292"/>
                  <a:gd name="T11" fmla="*/ 5 h 242"/>
                  <a:gd name="T12" fmla="*/ 5 w 292"/>
                  <a:gd name="T13" fmla="*/ 10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2" h="242">
                    <a:moveTo>
                      <a:pt x="5" y="106"/>
                    </a:moveTo>
                    <a:cubicBezTo>
                      <a:pt x="5" y="146"/>
                      <a:pt x="0" y="165"/>
                      <a:pt x="11" y="193"/>
                    </a:cubicBezTo>
                    <a:cubicBezTo>
                      <a:pt x="22" y="220"/>
                      <a:pt x="50" y="242"/>
                      <a:pt x="89" y="220"/>
                    </a:cubicBezTo>
                    <a:cubicBezTo>
                      <a:pt x="127" y="198"/>
                      <a:pt x="199" y="121"/>
                      <a:pt x="226" y="106"/>
                    </a:cubicBezTo>
                    <a:cubicBezTo>
                      <a:pt x="253" y="88"/>
                      <a:pt x="292" y="17"/>
                      <a:pt x="232" y="12"/>
                    </a:cubicBezTo>
                    <a:cubicBezTo>
                      <a:pt x="171" y="5"/>
                      <a:pt x="159" y="0"/>
                      <a:pt x="95" y="5"/>
                    </a:cubicBezTo>
                    <a:cubicBezTo>
                      <a:pt x="27" y="12"/>
                      <a:pt x="5" y="0"/>
                      <a:pt x="5" y="10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î$1idê"/>
              <p:cNvSpPr/>
              <p:nvPr/>
            </p:nvSpPr>
            <p:spPr bwMode="auto">
              <a:xfrm>
                <a:off x="2148" y="389"/>
                <a:ext cx="1252" cy="1004"/>
              </a:xfrm>
              <a:custGeom>
                <a:avLst/>
                <a:gdLst>
                  <a:gd name="T0" fmla="*/ 1226 w 3210"/>
                  <a:gd name="T1" fmla="*/ 2263 h 2576"/>
                  <a:gd name="T2" fmla="*/ 1379 w 3210"/>
                  <a:gd name="T3" fmla="*/ 2428 h 2576"/>
                  <a:gd name="T4" fmla="*/ 1495 w 3210"/>
                  <a:gd name="T5" fmla="*/ 2455 h 2576"/>
                  <a:gd name="T6" fmla="*/ 1583 w 3210"/>
                  <a:gd name="T7" fmla="*/ 2455 h 2576"/>
                  <a:gd name="T8" fmla="*/ 1643 w 3210"/>
                  <a:gd name="T9" fmla="*/ 2251 h 2576"/>
                  <a:gd name="T10" fmla="*/ 1678 w 3210"/>
                  <a:gd name="T11" fmla="*/ 2147 h 2576"/>
                  <a:gd name="T12" fmla="*/ 1742 w 3210"/>
                  <a:gd name="T13" fmla="*/ 2054 h 2576"/>
                  <a:gd name="T14" fmla="*/ 1820 w 3210"/>
                  <a:gd name="T15" fmla="*/ 1982 h 2576"/>
                  <a:gd name="T16" fmla="*/ 1941 w 3210"/>
                  <a:gd name="T17" fmla="*/ 1919 h 2576"/>
                  <a:gd name="T18" fmla="*/ 2041 w 3210"/>
                  <a:gd name="T19" fmla="*/ 1864 h 2576"/>
                  <a:gd name="T20" fmla="*/ 2157 w 3210"/>
                  <a:gd name="T21" fmla="*/ 1727 h 2576"/>
                  <a:gd name="T22" fmla="*/ 2210 w 3210"/>
                  <a:gd name="T23" fmla="*/ 1693 h 2576"/>
                  <a:gd name="T24" fmla="*/ 2376 w 3210"/>
                  <a:gd name="T25" fmla="*/ 1693 h 2576"/>
                  <a:gd name="T26" fmla="*/ 2595 w 3210"/>
                  <a:gd name="T27" fmla="*/ 1557 h 2576"/>
                  <a:gd name="T28" fmla="*/ 2688 w 3210"/>
                  <a:gd name="T29" fmla="*/ 1402 h 2576"/>
                  <a:gd name="T30" fmla="*/ 2651 w 3210"/>
                  <a:gd name="T31" fmla="*/ 1281 h 2576"/>
                  <a:gd name="T32" fmla="*/ 2727 w 3210"/>
                  <a:gd name="T33" fmla="*/ 1192 h 2576"/>
                  <a:gd name="T34" fmla="*/ 2800 w 3210"/>
                  <a:gd name="T35" fmla="*/ 1116 h 2576"/>
                  <a:gd name="T36" fmla="*/ 2800 w 3210"/>
                  <a:gd name="T37" fmla="*/ 957 h 2576"/>
                  <a:gd name="T38" fmla="*/ 2793 w 3210"/>
                  <a:gd name="T39" fmla="*/ 797 h 2576"/>
                  <a:gd name="T40" fmla="*/ 2848 w 3210"/>
                  <a:gd name="T41" fmla="*/ 627 h 2576"/>
                  <a:gd name="T42" fmla="*/ 2925 w 3210"/>
                  <a:gd name="T43" fmla="*/ 489 h 2576"/>
                  <a:gd name="T44" fmla="*/ 3096 w 3210"/>
                  <a:gd name="T45" fmla="*/ 363 h 2576"/>
                  <a:gd name="T46" fmla="*/ 3162 w 3210"/>
                  <a:gd name="T47" fmla="*/ 254 h 2576"/>
                  <a:gd name="T48" fmla="*/ 3008 w 3210"/>
                  <a:gd name="T49" fmla="*/ 236 h 2576"/>
                  <a:gd name="T50" fmla="*/ 2734 w 3210"/>
                  <a:gd name="T51" fmla="*/ 308 h 2576"/>
                  <a:gd name="T52" fmla="*/ 2552 w 3210"/>
                  <a:gd name="T53" fmla="*/ 395 h 2576"/>
                  <a:gd name="T54" fmla="*/ 2535 w 3210"/>
                  <a:gd name="T55" fmla="*/ 346 h 2576"/>
                  <a:gd name="T56" fmla="*/ 2700 w 3210"/>
                  <a:gd name="T57" fmla="*/ 247 h 2576"/>
                  <a:gd name="T58" fmla="*/ 2716 w 3210"/>
                  <a:gd name="T59" fmla="*/ 133 h 2576"/>
                  <a:gd name="T60" fmla="*/ 2458 w 3210"/>
                  <a:gd name="T61" fmla="*/ 88 h 2576"/>
                  <a:gd name="T62" fmla="*/ 2270 w 3210"/>
                  <a:gd name="T63" fmla="*/ 66 h 2576"/>
                  <a:gd name="T64" fmla="*/ 2100 w 3210"/>
                  <a:gd name="T65" fmla="*/ 27 h 2576"/>
                  <a:gd name="T66" fmla="*/ 1904 w 3210"/>
                  <a:gd name="T67" fmla="*/ 44 h 2576"/>
                  <a:gd name="T68" fmla="*/ 1783 w 3210"/>
                  <a:gd name="T69" fmla="*/ 22 h 2576"/>
                  <a:gd name="T70" fmla="*/ 1704 w 3210"/>
                  <a:gd name="T71" fmla="*/ 99 h 2576"/>
                  <a:gd name="T72" fmla="*/ 1594 w 3210"/>
                  <a:gd name="T73" fmla="*/ 93 h 2576"/>
                  <a:gd name="T74" fmla="*/ 1430 w 3210"/>
                  <a:gd name="T75" fmla="*/ 104 h 2576"/>
                  <a:gd name="T76" fmla="*/ 1330 w 3210"/>
                  <a:gd name="T77" fmla="*/ 165 h 2576"/>
                  <a:gd name="T78" fmla="*/ 1150 w 3210"/>
                  <a:gd name="T79" fmla="*/ 153 h 2576"/>
                  <a:gd name="T80" fmla="*/ 997 w 3210"/>
                  <a:gd name="T81" fmla="*/ 182 h 2576"/>
                  <a:gd name="T82" fmla="*/ 760 w 3210"/>
                  <a:gd name="T83" fmla="*/ 214 h 2576"/>
                  <a:gd name="T84" fmla="*/ 627 w 3210"/>
                  <a:gd name="T85" fmla="*/ 296 h 2576"/>
                  <a:gd name="T86" fmla="*/ 523 w 3210"/>
                  <a:gd name="T87" fmla="*/ 368 h 2576"/>
                  <a:gd name="T88" fmla="*/ 319 w 3210"/>
                  <a:gd name="T89" fmla="*/ 435 h 2576"/>
                  <a:gd name="T90" fmla="*/ 397 w 3210"/>
                  <a:gd name="T91" fmla="*/ 467 h 2576"/>
                  <a:gd name="T92" fmla="*/ 430 w 3210"/>
                  <a:gd name="T93" fmla="*/ 545 h 2576"/>
                  <a:gd name="T94" fmla="*/ 219 w 3210"/>
                  <a:gd name="T95" fmla="*/ 605 h 2576"/>
                  <a:gd name="T96" fmla="*/ 66 w 3210"/>
                  <a:gd name="T97" fmla="*/ 693 h 2576"/>
                  <a:gd name="T98" fmla="*/ 198 w 3210"/>
                  <a:gd name="T99" fmla="*/ 760 h 2576"/>
                  <a:gd name="T100" fmla="*/ 209 w 3210"/>
                  <a:gd name="T101" fmla="*/ 819 h 2576"/>
                  <a:gd name="T102" fmla="*/ 309 w 3210"/>
                  <a:gd name="T103" fmla="*/ 935 h 2576"/>
                  <a:gd name="T104" fmla="*/ 412 w 3210"/>
                  <a:gd name="T105" fmla="*/ 918 h 2576"/>
                  <a:gd name="T106" fmla="*/ 736 w 3210"/>
                  <a:gd name="T107" fmla="*/ 957 h 2576"/>
                  <a:gd name="T108" fmla="*/ 946 w 3210"/>
                  <a:gd name="T109" fmla="*/ 1237 h 2576"/>
                  <a:gd name="T110" fmla="*/ 978 w 3210"/>
                  <a:gd name="T111" fmla="*/ 1418 h 2576"/>
                  <a:gd name="T112" fmla="*/ 1178 w 3210"/>
                  <a:gd name="T113" fmla="*/ 1414 h 2576"/>
                  <a:gd name="T114" fmla="*/ 1178 w 3210"/>
                  <a:gd name="T115" fmla="*/ 1687 h 2576"/>
                  <a:gd name="T116" fmla="*/ 1039 w 3210"/>
                  <a:gd name="T117" fmla="*/ 1859 h 2576"/>
                  <a:gd name="T118" fmla="*/ 1226 w 3210"/>
                  <a:gd name="T119" fmla="*/ 2263 h 2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10" h="2576">
                    <a:moveTo>
                      <a:pt x="1226" y="2263"/>
                    </a:moveTo>
                    <a:cubicBezTo>
                      <a:pt x="1276" y="2327"/>
                      <a:pt x="1336" y="2428"/>
                      <a:pt x="1379" y="2428"/>
                    </a:cubicBezTo>
                    <a:cubicBezTo>
                      <a:pt x="1425" y="2428"/>
                      <a:pt x="1479" y="2411"/>
                      <a:pt x="1495" y="2455"/>
                    </a:cubicBezTo>
                    <a:cubicBezTo>
                      <a:pt x="1513" y="2499"/>
                      <a:pt x="1546" y="2576"/>
                      <a:pt x="1583" y="2455"/>
                    </a:cubicBezTo>
                    <a:cubicBezTo>
                      <a:pt x="1621" y="2334"/>
                      <a:pt x="1651" y="2307"/>
                      <a:pt x="1643" y="2251"/>
                    </a:cubicBezTo>
                    <a:cubicBezTo>
                      <a:pt x="1638" y="2197"/>
                      <a:pt x="1643" y="2174"/>
                      <a:pt x="1678" y="2147"/>
                    </a:cubicBezTo>
                    <a:cubicBezTo>
                      <a:pt x="1710" y="2119"/>
                      <a:pt x="1742" y="2092"/>
                      <a:pt x="1742" y="2054"/>
                    </a:cubicBezTo>
                    <a:cubicBezTo>
                      <a:pt x="1742" y="2016"/>
                      <a:pt x="1799" y="1994"/>
                      <a:pt x="1820" y="1982"/>
                    </a:cubicBezTo>
                    <a:cubicBezTo>
                      <a:pt x="1842" y="1971"/>
                      <a:pt x="1915" y="1908"/>
                      <a:pt x="1941" y="1919"/>
                    </a:cubicBezTo>
                    <a:cubicBezTo>
                      <a:pt x="1968" y="1930"/>
                      <a:pt x="1979" y="1913"/>
                      <a:pt x="2041" y="1864"/>
                    </a:cubicBezTo>
                    <a:cubicBezTo>
                      <a:pt x="2100" y="1814"/>
                      <a:pt x="2157" y="1770"/>
                      <a:pt x="2157" y="1727"/>
                    </a:cubicBezTo>
                    <a:cubicBezTo>
                      <a:pt x="2157" y="1683"/>
                      <a:pt x="2189" y="1671"/>
                      <a:pt x="2210" y="1693"/>
                    </a:cubicBezTo>
                    <a:cubicBezTo>
                      <a:pt x="2233" y="1715"/>
                      <a:pt x="2310" y="1732"/>
                      <a:pt x="2376" y="1693"/>
                    </a:cubicBezTo>
                    <a:cubicBezTo>
                      <a:pt x="2442" y="1655"/>
                      <a:pt x="2568" y="1567"/>
                      <a:pt x="2595" y="1557"/>
                    </a:cubicBezTo>
                    <a:cubicBezTo>
                      <a:pt x="2622" y="1545"/>
                      <a:pt x="2711" y="1485"/>
                      <a:pt x="2688" y="1402"/>
                    </a:cubicBezTo>
                    <a:cubicBezTo>
                      <a:pt x="2668" y="1320"/>
                      <a:pt x="2618" y="1353"/>
                      <a:pt x="2651" y="1281"/>
                    </a:cubicBezTo>
                    <a:cubicBezTo>
                      <a:pt x="2684" y="1210"/>
                      <a:pt x="2684" y="1187"/>
                      <a:pt x="2727" y="1192"/>
                    </a:cubicBezTo>
                    <a:cubicBezTo>
                      <a:pt x="2772" y="1199"/>
                      <a:pt x="2776" y="1143"/>
                      <a:pt x="2800" y="1116"/>
                    </a:cubicBezTo>
                    <a:cubicBezTo>
                      <a:pt x="2821" y="1089"/>
                      <a:pt x="2809" y="1011"/>
                      <a:pt x="2800" y="957"/>
                    </a:cubicBezTo>
                    <a:cubicBezTo>
                      <a:pt x="2788" y="901"/>
                      <a:pt x="2739" y="896"/>
                      <a:pt x="2793" y="797"/>
                    </a:cubicBezTo>
                    <a:cubicBezTo>
                      <a:pt x="2848" y="698"/>
                      <a:pt x="2848" y="688"/>
                      <a:pt x="2848" y="627"/>
                    </a:cubicBezTo>
                    <a:cubicBezTo>
                      <a:pt x="2848" y="565"/>
                      <a:pt x="2887" y="523"/>
                      <a:pt x="2925" y="489"/>
                    </a:cubicBezTo>
                    <a:cubicBezTo>
                      <a:pt x="2964" y="456"/>
                      <a:pt x="3013" y="402"/>
                      <a:pt x="3096" y="363"/>
                    </a:cubicBezTo>
                    <a:cubicBezTo>
                      <a:pt x="3178" y="325"/>
                      <a:pt x="3210" y="330"/>
                      <a:pt x="3162" y="254"/>
                    </a:cubicBezTo>
                    <a:cubicBezTo>
                      <a:pt x="3112" y="175"/>
                      <a:pt x="3090" y="225"/>
                      <a:pt x="3008" y="236"/>
                    </a:cubicBezTo>
                    <a:cubicBezTo>
                      <a:pt x="2925" y="247"/>
                      <a:pt x="2788" y="291"/>
                      <a:pt x="2734" y="308"/>
                    </a:cubicBezTo>
                    <a:cubicBezTo>
                      <a:pt x="2679" y="325"/>
                      <a:pt x="2590" y="375"/>
                      <a:pt x="2552" y="395"/>
                    </a:cubicBezTo>
                    <a:cubicBezTo>
                      <a:pt x="2512" y="417"/>
                      <a:pt x="2485" y="385"/>
                      <a:pt x="2535" y="346"/>
                    </a:cubicBezTo>
                    <a:cubicBezTo>
                      <a:pt x="2584" y="308"/>
                      <a:pt x="2684" y="286"/>
                      <a:pt x="2700" y="247"/>
                    </a:cubicBezTo>
                    <a:cubicBezTo>
                      <a:pt x="2716" y="209"/>
                      <a:pt x="2825" y="148"/>
                      <a:pt x="2716" y="133"/>
                    </a:cubicBezTo>
                    <a:cubicBezTo>
                      <a:pt x="2606" y="115"/>
                      <a:pt x="2542" y="88"/>
                      <a:pt x="2458" y="88"/>
                    </a:cubicBezTo>
                    <a:cubicBezTo>
                      <a:pt x="2376" y="88"/>
                      <a:pt x="2321" y="99"/>
                      <a:pt x="2270" y="66"/>
                    </a:cubicBezTo>
                    <a:cubicBezTo>
                      <a:pt x="2221" y="32"/>
                      <a:pt x="2178" y="12"/>
                      <a:pt x="2100" y="27"/>
                    </a:cubicBezTo>
                    <a:cubicBezTo>
                      <a:pt x="2025" y="44"/>
                      <a:pt x="1931" y="32"/>
                      <a:pt x="1904" y="44"/>
                    </a:cubicBezTo>
                    <a:cubicBezTo>
                      <a:pt x="1874" y="55"/>
                      <a:pt x="1842" y="0"/>
                      <a:pt x="1783" y="22"/>
                    </a:cubicBezTo>
                    <a:cubicBezTo>
                      <a:pt x="1721" y="44"/>
                      <a:pt x="1694" y="82"/>
                      <a:pt x="1704" y="99"/>
                    </a:cubicBezTo>
                    <a:cubicBezTo>
                      <a:pt x="1715" y="115"/>
                      <a:pt x="1673" y="99"/>
                      <a:pt x="1594" y="93"/>
                    </a:cubicBezTo>
                    <a:cubicBezTo>
                      <a:pt x="1517" y="88"/>
                      <a:pt x="1468" y="104"/>
                      <a:pt x="1430" y="104"/>
                    </a:cubicBezTo>
                    <a:cubicBezTo>
                      <a:pt x="1392" y="104"/>
                      <a:pt x="1414" y="171"/>
                      <a:pt x="1330" y="165"/>
                    </a:cubicBezTo>
                    <a:cubicBezTo>
                      <a:pt x="1247" y="160"/>
                      <a:pt x="1167" y="153"/>
                      <a:pt x="1150" y="153"/>
                    </a:cubicBezTo>
                    <a:cubicBezTo>
                      <a:pt x="1132" y="153"/>
                      <a:pt x="1110" y="153"/>
                      <a:pt x="997" y="182"/>
                    </a:cubicBezTo>
                    <a:cubicBezTo>
                      <a:pt x="881" y="209"/>
                      <a:pt x="825" y="209"/>
                      <a:pt x="760" y="214"/>
                    </a:cubicBezTo>
                    <a:cubicBezTo>
                      <a:pt x="693" y="220"/>
                      <a:pt x="599" y="242"/>
                      <a:pt x="627" y="296"/>
                    </a:cubicBezTo>
                    <a:cubicBezTo>
                      <a:pt x="655" y="352"/>
                      <a:pt x="622" y="368"/>
                      <a:pt x="523" y="368"/>
                    </a:cubicBezTo>
                    <a:cubicBezTo>
                      <a:pt x="424" y="368"/>
                      <a:pt x="319" y="417"/>
                      <a:pt x="319" y="435"/>
                    </a:cubicBezTo>
                    <a:cubicBezTo>
                      <a:pt x="319" y="451"/>
                      <a:pt x="330" y="478"/>
                      <a:pt x="397" y="467"/>
                    </a:cubicBezTo>
                    <a:cubicBezTo>
                      <a:pt x="461" y="456"/>
                      <a:pt x="490" y="495"/>
                      <a:pt x="430" y="545"/>
                    </a:cubicBezTo>
                    <a:cubicBezTo>
                      <a:pt x="370" y="594"/>
                      <a:pt x="287" y="599"/>
                      <a:pt x="219" y="605"/>
                    </a:cubicBezTo>
                    <a:cubicBezTo>
                      <a:pt x="155" y="610"/>
                      <a:pt x="0" y="639"/>
                      <a:pt x="66" y="693"/>
                    </a:cubicBezTo>
                    <a:cubicBezTo>
                      <a:pt x="133" y="748"/>
                      <a:pt x="198" y="748"/>
                      <a:pt x="198" y="760"/>
                    </a:cubicBezTo>
                    <a:cubicBezTo>
                      <a:pt x="198" y="769"/>
                      <a:pt x="155" y="775"/>
                      <a:pt x="209" y="819"/>
                    </a:cubicBezTo>
                    <a:cubicBezTo>
                      <a:pt x="264" y="863"/>
                      <a:pt x="298" y="908"/>
                      <a:pt x="309" y="935"/>
                    </a:cubicBezTo>
                    <a:cubicBezTo>
                      <a:pt x="319" y="962"/>
                      <a:pt x="362" y="957"/>
                      <a:pt x="412" y="918"/>
                    </a:cubicBezTo>
                    <a:cubicBezTo>
                      <a:pt x="461" y="879"/>
                      <a:pt x="661" y="908"/>
                      <a:pt x="736" y="957"/>
                    </a:cubicBezTo>
                    <a:cubicBezTo>
                      <a:pt x="814" y="1006"/>
                      <a:pt x="941" y="1138"/>
                      <a:pt x="946" y="1237"/>
                    </a:cubicBezTo>
                    <a:cubicBezTo>
                      <a:pt x="951" y="1335"/>
                      <a:pt x="930" y="1418"/>
                      <a:pt x="978" y="1418"/>
                    </a:cubicBezTo>
                    <a:cubicBezTo>
                      <a:pt x="1029" y="1418"/>
                      <a:pt x="1110" y="1315"/>
                      <a:pt x="1178" y="1414"/>
                    </a:cubicBezTo>
                    <a:cubicBezTo>
                      <a:pt x="1242" y="1512"/>
                      <a:pt x="1276" y="1644"/>
                      <a:pt x="1178" y="1687"/>
                    </a:cubicBezTo>
                    <a:cubicBezTo>
                      <a:pt x="1078" y="1732"/>
                      <a:pt x="1024" y="1759"/>
                      <a:pt x="1039" y="1859"/>
                    </a:cubicBezTo>
                    <a:cubicBezTo>
                      <a:pt x="1057" y="1957"/>
                      <a:pt x="1137" y="2144"/>
                      <a:pt x="1226" y="226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ïsḷîdê"/>
              <p:cNvSpPr/>
              <p:nvPr/>
            </p:nvSpPr>
            <p:spPr bwMode="auto">
              <a:xfrm>
                <a:off x="3436" y="1419"/>
                <a:ext cx="804" cy="699"/>
              </a:xfrm>
              <a:custGeom>
                <a:avLst/>
                <a:gdLst>
                  <a:gd name="T0" fmla="*/ 1485 w 2060"/>
                  <a:gd name="T1" fmla="*/ 318 h 1794"/>
                  <a:gd name="T2" fmla="*/ 1285 w 2060"/>
                  <a:gd name="T3" fmla="*/ 365 h 1794"/>
                  <a:gd name="T4" fmla="*/ 1148 w 2060"/>
                  <a:gd name="T5" fmla="*/ 357 h 1794"/>
                  <a:gd name="T6" fmla="*/ 1034 w 2060"/>
                  <a:gd name="T7" fmla="*/ 298 h 1794"/>
                  <a:gd name="T8" fmla="*/ 1076 w 2060"/>
                  <a:gd name="T9" fmla="*/ 29 h 1794"/>
                  <a:gd name="T10" fmla="*/ 936 w 2060"/>
                  <a:gd name="T11" fmla="*/ 158 h 1794"/>
                  <a:gd name="T12" fmla="*/ 958 w 2060"/>
                  <a:gd name="T13" fmla="*/ 412 h 1794"/>
                  <a:gd name="T14" fmla="*/ 746 w 2060"/>
                  <a:gd name="T15" fmla="*/ 525 h 1794"/>
                  <a:gd name="T16" fmla="*/ 583 w 2060"/>
                  <a:gd name="T17" fmla="*/ 644 h 1794"/>
                  <a:gd name="T18" fmla="*/ 459 w 2060"/>
                  <a:gd name="T19" fmla="*/ 733 h 1794"/>
                  <a:gd name="T20" fmla="*/ 383 w 2060"/>
                  <a:gd name="T21" fmla="*/ 800 h 1794"/>
                  <a:gd name="T22" fmla="*/ 290 w 2060"/>
                  <a:gd name="T23" fmla="*/ 878 h 1794"/>
                  <a:gd name="T24" fmla="*/ 420 w 2060"/>
                  <a:gd name="T25" fmla="*/ 1007 h 1794"/>
                  <a:gd name="T26" fmla="*/ 442 w 2060"/>
                  <a:gd name="T27" fmla="*/ 1215 h 1794"/>
                  <a:gd name="T28" fmla="*/ 211 w 2060"/>
                  <a:gd name="T29" fmla="*/ 1211 h 1794"/>
                  <a:gd name="T30" fmla="*/ 29 w 2060"/>
                  <a:gd name="T31" fmla="*/ 1234 h 1794"/>
                  <a:gd name="T32" fmla="*/ 43 w 2060"/>
                  <a:gd name="T33" fmla="*/ 1422 h 1794"/>
                  <a:gd name="T34" fmla="*/ 29 w 2060"/>
                  <a:gd name="T35" fmla="*/ 1656 h 1794"/>
                  <a:gd name="T36" fmla="*/ 179 w 2060"/>
                  <a:gd name="T37" fmla="*/ 1747 h 1794"/>
                  <a:gd name="T38" fmla="*/ 379 w 2060"/>
                  <a:gd name="T39" fmla="*/ 1747 h 1794"/>
                  <a:gd name="T40" fmla="*/ 511 w 2060"/>
                  <a:gd name="T41" fmla="*/ 1559 h 1794"/>
                  <a:gd name="T42" fmla="*/ 623 w 2060"/>
                  <a:gd name="T43" fmla="*/ 1391 h 1794"/>
                  <a:gd name="T44" fmla="*/ 717 w 2060"/>
                  <a:gd name="T45" fmla="*/ 1242 h 1794"/>
                  <a:gd name="T46" fmla="*/ 869 w 2060"/>
                  <a:gd name="T47" fmla="*/ 1246 h 1794"/>
                  <a:gd name="T48" fmla="*/ 954 w 2060"/>
                  <a:gd name="T49" fmla="*/ 1179 h 1794"/>
                  <a:gd name="T50" fmla="*/ 1064 w 2060"/>
                  <a:gd name="T51" fmla="*/ 1273 h 1794"/>
                  <a:gd name="T52" fmla="*/ 1239 w 2060"/>
                  <a:gd name="T53" fmla="*/ 1438 h 1794"/>
                  <a:gd name="T54" fmla="*/ 1328 w 2060"/>
                  <a:gd name="T55" fmla="*/ 1633 h 1794"/>
                  <a:gd name="T56" fmla="*/ 1376 w 2060"/>
                  <a:gd name="T57" fmla="*/ 1614 h 1794"/>
                  <a:gd name="T58" fmla="*/ 1370 w 2060"/>
                  <a:gd name="T59" fmla="*/ 1493 h 1794"/>
                  <a:gd name="T60" fmla="*/ 1459 w 2060"/>
                  <a:gd name="T61" fmla="*/ 1508 h 1794"/>
                  <a:gd name="T62" fmla="*/ 1363 w 2060"/>
                  <a:gd name="T63" fmla="*/ 1411 h 1794"/>
                  <a:gd name="T64" fmla="*/ 1239 w 2060"/>
                  <a:gd name="T65" fmla="*/ 1305 h 1794"/>
                  <a:gd name="T66" fmla="*/ 1143 w 2060"/>
                  <a:gd name="T67" fmla="*/ 1145 h 1794"/>
                  <a:gd name="T68" fmla="*/ 1217 w 2060"/>
                  <a:gd name="T69" fmla="*/ 1108 h 1794"/>
                  <a:gd name="T70" fmla="*/ 1402 w 2060"/>
                  <a:gd name="T71" fmla="*/ 1278 h 1794"/>
                  <a:gd name="T72" fmla="*/ 1544 w 2060"/>
                  <a:gd name="T73" fmla="*/ 1422 h 1794"/>
                  <a:gd name="T74" fmla="*/ 1629 w 2060"/>
                  <a:gd name="T75" fmla="*/ 1680 h 1794"/>
                  <a:gd name="T76" fmla="*/ 1792 w 2060"/>
                  <a:gd name="T77" fmla="*/ 1656 h 1794"/>
                  <a:gd name="T78" fmla="*/ 1744 w 2060"/>
                  <a:gd name="T79" fmla="*/ 1493 h 1794"/>
                  <a:gd name="T80" fmla="*/ 1931 w 2060"/>
                  <a:gd name="T81" fmla="*/ 1469 h 1794"/>
                  <a:gd name="T82" fmla="*/ 1975 w 2060"/>
                  <a:gd name="T83" fmla="*/ 1312 h 1794"/>
                  <a:gd name="T84" fmla="*/ 1564 w 2060"/>
                  <a:gd name="T85" fmla="*/ 267 h 1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60" h="1794">
                    <a:moveTo>
                      <a:pt x="1564" y="267"/>
                    </a:moveTo>
                    <a:cubicBezTo>
                      <a:pt x="1539" y="311"/>
                      <a:pt x="1511" y="330"/>
                      <a:pt x="1485" y="318"/>
                    </a:cubicBezTo>
                    <a:cubicBezTo>
                      <a:pt x="1459" y="306"/>
                      <a:pt x="1454" y="311"/>
                      <a:pt x="1400" y="326"/>
                    </a:cubicBezTo>
                    <a:cubicBezTo>
                      <a:pt x="1343" y="341"/>
                      <a:pt x="1307" y="357"/>
                      <a:pt x="1285" y="365"/>
                    </a:cubicBezTo>
                    <a:cubicBezTo>
                      <a:pt x="1261" y="373"/>
                      <a:pt x="1239" y="353"/>
                      <a:pt x="1217" y="346"/>
                    </a:cubicBezTo>
                    <a:cubicBezTo>
                      <a:pt x="1196" y="338"/>
                      <a:pt x="1176" y="326"/>
                      <a:pt x="1148" y="357"/>
                    </a:cubicBezTo>
                    <a:cubicBezTo>
                      <a:pt x="1117" y="388"/>
                      <a:pt x="1117" y="380"/>
                      <a:pt x="1098" y="365"/>
                    </a:cubicBezTo>
                    <a:cubicBezTo>
                      <a:pt x="1080" y="350"/>
                      <a:pt x="1054" y="346"/>
                      <a:pt x="1034" y="298"/>
                    </a:cubicBezTo>
                    <a:cubicBezTo>
                      <a:pt x="1017" y="251"/>
                      <a:pt x="1061" y="177"/>
                      <a:pt x="1061" y="143"/>
                    </a:cubicBezTo>
                    <a:cubicBezTo>
                      <a:pt x="1061" y="107"/>
                      <a:pt x="1074" y="56"/>
                      <a:pt x="1076" y="29"/>
                    </a:cubicBezTo>
                    <a:cubicBezTo>
                      <a:pt x="1080" y="0"/>
                      <a:pt x="1054" y="13"/>
                      <a:pt x="1028" y="40"/>
                    </a:cubicBezTo>
                    <a:cubicBezTo>
                      <a:pt x="1001" y="67"/>
                      <a:pt x="921" y="79"/>
                      <a:pt x="936" y="158"/>
                    </a:cubicBezTo>
                    <a:cubicBezTo>
                      <a:pt x="949" y="236"/>
                      <a:pt x="980" y="274"/>
                      <a:pt x="980" y="323"/>
                    </a:cubicBezTo>
                    <a:cubicBezTo>
                      <a:pt x="980" y="370"/>
                      <a:pt x="984" y="417"/>
                      <a:pt x="958" y="412"/>
                    </a:cubicBezTo>
                    <a:cubicBezTo>
                      <a:pt x="932" y="408"/>
                      <a:pt x="843" y="431"/>
                      <a:pt x="810" y="447"/>
                    </a:cubicBezTo>
                    <a:cubicBezTo>
                      <a:pt x="775" y="464"/>
                      <a:pt x="760" y="474"/>
                      <a:pt x="746" y="525"/>
                    </a:cubicBezTo>
                    <a:cubicBezTo>
                      <a:pt x="732" y="577"/>
                      <a:pt x="727" y="565"/>
                      <a:pt x="695" y="573"/>
                    </a:cubicBezTo>
                    <a:cubicBezTo>
                      <a:pt x="660" y="580"/>
                      <a:pt x="590" y="600"/>
                      <a:pt x="583" y="644"/>
                    </a:cubicBezTo>
                    <a:cubicBezTo>
                      <a:pt x="575" y="686"/>
                      <a:pt x="558" y="674"/>
                      <a:pt x="522" y="710"/>
                    </a:cubicBezTo>
                    <a:cubicBezTo>
                      <a:pt x="490" y="745"/>
                      <a:pt x="485" y="737"/>
                      <a:pt x="459" y="733"/>
                    </a:cubicBezTo>
                    <a:cubicBezTo>
                      <a:pt x="433" y="728"/>
                      <a:pt x="420" y="748"/>
                      <a:pt x="427" y="780"/>
                    </a:cubicBezTo>
                    <a:cubicBezTo>
                      <a:pt x="433" y="812"/>
                      <a:pt x="422" y="795"/>
                      <a:pt x="383" y="800"/>
                    </a:cubicBezTo>
                    <a:cubicBezTo>
                      <a:pt x="341" y="804"/>
                      <a:pt x="304" y="812"/>
                      <a:pt x="270" y="812"/>
                    </a:cubicBezTo>
                    <a:cubicBezTo>
                      <a:pt x="237" y="812"/>
                      <a:pt x="248" y="866"/>
                      <a:pt x="290" y="878"/>
                    </a:cubicBezTo>
                    <a:cubicBezTo>
                      <a:pt x="331" y="889"/>
                      <a:pt x="368" y="925"/>
                      <a:pt x="379" y="960"/>
                    </a:cubicBezTo>
                    <a:cubicBezTo>
                      <a:pt x="390" y="995"/>
                      <a:pt x="401" y="992"/>
                      <a:pt x="420" y="1007"/>
                    </a:cubicBezTo>
                    <a:cubicBezTo>
                      <a:pt x="438" y="1022"/>
                      <a:pt x="470" y="1069"/>
                      <a:pt x="464" y="1116"/>
                    </a:cubicBezTo>
                    <a:cubicBezTo>
                      <a:pt x="457" y="1164"/>
                      <a:pt x="444" y="1179"/>
                      <a:pt x="442" y="1215"/>
                    </a:cubicBezTo>
                    <a:cubicBezTo>
                      <a:pt x="438" y="1249"/>
                      <a:pt x="420" y="1249"/>
                      <a:pt x="359" y="1238"/>
                    </a:cubicBezTo>
                    <a:cubicBezTo>
                      <a:pt x="301" y="1226"/>
                      <a:pt x="253" y="1219"/>
                      <a:pt x="211" y="1211"/>
                    </a:cubicBezTo>
                    <a:cubicBezTo>
                      <a:pt x="171" y="1202"/>
                      <a:pt x="142" y="1199"/>
                      <a:pt x="104" y="1215"/>
                    </a:cubicBezTo>
                    <a:cubicBezTo>
                      <a:pt x="67" y="1231"/>
                      <a:pt x="59" y="1215"/>
                      <a:pt x="29" y="1234"/>
                    </a:cubicBezTo>
                    <a:cubicBezTo>
                      <a:pt x="0" y="1254"/>
                      <a:pt x="17" y="1289"/>
                      <a:pt x="32" y="1316"/>
                    </a:cubicBezTo>
                    <a:cubicBezTo>
                      <a:pt x="48" y="1343"/>
                      <a:pt x="37" y="1395"/>
                      <a:pt x="43" y="1422"/>
                    </a:cubicBezTo>
                    <a:cubicBezTo>
                      <a:pt x="53" y="1449"/>
                      <a:pt x="29" y="1512"/>
                      <a:pt x="17" y="1548"/>
                    </a:cubicBezTo>
                    <a:cubicBezTo>
                      <a:pt x="6" y="1582"/>
                      <a:pt x="37" y="1622"/>
                      <a:pt x="29" y="1656"/>
                    </a:cubicBezTo>
                    <a:cubicBezTo>
                      <a:pt x="22" y="1693"/>
                      <a:pt x="37" y="1720"/>
                      <a:pt x="67" y="1720"/>
                    </a:cubicBezTo>
                    <a:cubicBezTo>
                      <a:pt x="96" y="1720"/>
                      <a:pt x="164" y="1712"/>
                      <a:pt x="179" y="1747"/>
                    </a:cubicBezTo>
                    <a:cubicBezTo>
                      <a:pt x="194" y="1782"/>
                      <a:pt x="220" y="1782"/>
                      <a:pt x="248" y="1767"/>
                    </a:cubicBezTo>
                    <a:cubicBezTo>
                      <a:pt x="279" y="1750"/>
                      <a:pt x="356" y="1794"/>
                      <a:pt x="379" y="1747"/>
                    </a:cubicBezTo>
                    <a:cubicBezTo>
                      <a:pt x="401" y="1700"/>
                      <a:pt x="457" y="1680"/>
                      <a:pt x="470" y="1642"/>
                    </a:cubicBezTo>
                    <a:cubicBezTo>
                      <a:pt x="485" y="1602"/>
                      <a:pt x="536" y="1595"/>
                      <a:pt x="511" y="1559"/>
                    </a:cubicBezTo>
                    <a:cubicBezTo>
                      <a:pt x="490" y="1523"/>
                      <a:pt x="510" y="1500"/>
                      <a:pt x="531" y="1476"/>
                    </a:cubicBezTo>
                    <a:cubicBezTo>
                      <a:pt x="553" y="1453"/>
                      <a:pt x="590" y="1411"/>
                      <a:pt x="623" y="1391"/>
                    </a:cubicBezTo>
                    <a:cubicBezTo>
                      <a:pt x="657" y="1372"/>
                      <a:pt x="671" y="1367"/>
                      <a:pt x="675" y="1312"/>
                    </a:cubicBezTo>
                    <a:cubicBezTo>
                      <a:pt x="680" y="1258"/>
                      <a:pt x="680" y="1262"/>
                      <a:pt x="717" y="1242"/>
                    </a:cubicBezTo>
                    <a:cubicBezTo>
                      <a:pt x="754" y="1222"/>
                      <a:pt x="775" y="1222"/>
                      <a:pt x="797" y="1242"/>
                    </a:cubicBezTo>
                    <a:cubicBezTo>
                      <a:pt x="820" y="1262"/>
                      <a:pt x="849" y="1258"/>
                      <a:pt x="869" y="1246"/>
                    </a:cubicBezTo>
                    <a:cubicBezTo>
                      <a:pt x="886" y="1234"/>
                      <a:pt x="908" y="1215"/>
                      <a:pt x="921" y="1215"/>
                    </a:cubicBezTo>
                    <a:cubicBezTo>
                      <a:pt x="932" y="1215"/>
                      <a:pt x="945" y="1199"/>
                      <a:pt x="954" y="1179"/>
                    </a:cubicBezTo>
                    <a:cubicBezTo>
                      <a:pt x="960" y="1160"/>
                      <a:pt x="984" y="1155"/>
                      <a:pt x="1006" y="1172"/>
                    </a:cubicBezTo>
                    <a:cubicBezTo>
                      <a:pt x="1027" y="1187"/>
                      <a:pt x="1043" y="1215"/>
                      <a:pt x="1064" y="1273"/>
                    </a:cubicBezTo>
                    <a:cubicBezTo>
                      <a:pt x="1089" y="1332"/>
                      <a:pt x="1135" y="1382"/>
                      <a:pt x="1154" y="1399"/>
                    </a:cubicBezTo>
                    <a:cubicBezTo>
                      <a:pt x="1173" y="1415"/>
                      <a:pt x="1210" y="1411"/>
                      <a:pt x="1239" y="1438"/>
                    </a:cubicBezTo>
                    <a:cubicBezTo>
                      <a:pt x="1270" y="1466"/>
                      <a:pt x="1326" y="1543"/>
                      <a:pt x="1333" y="1552"/>
                    </a:cubicBezTo>
                    <a:cubicBezTo>
                      <a:pt x="1339" y="1559"/>
                      <a:pt x="1339" y="1602"/>
                      <a:pt x="1328" y="1633"/>
                    </a:cubicBezTo>
                    <a:cubicBezTo>
                      <a:pt x="1317" y="1665"/>
                      <a:pt x="1311" y="1703"/>
                      <a:pt x="1343" y="1673"/>
                    </a:cubicBezTo>
                    <a:cubicBezTo>
                      <a:pt x="1376" y="1642"/>
                      <a:pt x="1370" y="1622"/>
                      <a:pt x="1376" y="1614"/>
                    </a:cubicBezTo>
                    <a:cubicBezTo>
                      <a:pt x="1385" y="1606"/>
                      <a:pt x="1409" y="1570"/>
                      <a:pt x="1385" y="1555"/>
                    </a:cubicBezTo>
                    <a:cubicBezTo>
                      <a:pt x="1359" y="1540"/>
                      <a:pt x="1359" y="1512"/>
                      <a:pt x="1370" y="1493"/>
                    </a:cubicBezTo>
                    <a:cubicBezTo>
                      <a:pt x="1380" y="1473"/>
                      <a:pt x="1402" y="1481"/>
                      <a:pt x="1417" y="1489"/>
                    </a:cubicBezTo>
                    <a:cubicBezTo>
                      <a:pt x="1433" y="1496"/>
                      <a:pt x="1450" y="1520"/>
                      <a:pt x="1459" y="1508"/>
                    </a:cubicBezTo>
                    <a:cubicBezTo>
                      <a:pt x="1465" y="1496"/>
                      <a:pt x="1446" y="1469"/>
                      <a:pt x="1428" y="1458"/>
                    </a:cubicBezTo>
                    <a:cubicBezTo>
                      <a:pt x="1409" y="1446"/>
                      <a:pt x="1376" y="1422"/>
                      <a:pt x="1363" y="1411"/>
                    </a:cubicBezTo>
                    <a:cubicBezTo>
                      <a:pt x="1348" y="1399"/>
                      <a:pt x="1363" y="1375"/>
                      <a:pt x="1317" y="1372"/>
                    </a:cubicBezTo>
                    <a:cubicBezTo>
                      <a:pt x="1274" y="1367"/>
                      <a:pt x="1254" y="1328"/>
                      <a:pt x="1239" y="1305"/>
                    </a:cubicBezTo>
                    <a:cubicBezTo>
                      <a:pt x="1224" y="1281"/>
                      <a:pt x="1200" y="1222"/>
                      <a:pt x="1173" y="1211"/>
                    </a:cubicBezTo>
                    <a:cubicBezTo>
                      <a:pt x="1148" y="1199"/>
                      <a:pt x="1128" y="1184"/>
                      <a:pt x="1143" y="1145"/>
                    </a:cubicBezTo>
                    <a:cubicBezTo>
                      <a:pt x="1159" y="1105"/>
                      <a:pt x="1143" y="1098"/>
                      <a:pt x="1176" y="1078"/>
                    </a:cubicBezTo>
                    <a:cubicBezTo>
                      <a:pt x="1210" y="1058"/>
                      <a:pt x="1222" y="1074"/>
                      <a:pt x="1217" y="1108"/>
                    </a:cubicBezTo>
                    <a:cubicBezTo>
                      <a:pt x="1213" y="1145"/>
                      <a:pt x="1285" y="1094"/>
                      <a:pt x="1296" y="1148"/>
                    </a:cubicBezTo>
                    <a:cubicBezTo>
                      <a:pt x="1307" y="1202"/>
                      <a:pt x="1380" y="1262"/>
                      <a:pt x="1402" y="1278"/>
                    </a:cubicBezTo>
                    <a:cubicBezTo>
                      <a:pt x="1424" y="1293"/>
                      <a:pt x="1488" y="1316"/>
                      <a:pt x="1507" y="1336"/>
                    </a:cubicBezTo>
                    <a:cubicBezTo>
                      <a:pt x="1525" y="1355"/>
                      <a:pt x="1575" y="1379"/>
                      <a:pt x="1544" y="1422"/>
                    </a:cubicBezTo>
                    <a:cubicBezTo>
                      <a:pt x="1513" y="1466"/>
                      <a:pt x="1553" y="1489"/>
                      <a:pt x="1577" y="1532"/>
                    </a:cubicBezTo>
                    <a:cubicBezTo>
                      <a:pt x="1604" y="1575"/>
                      <a:pt x="1629" y="1637"/>
                      <a:pt x="1629" y="1680"/>
                    </a:cubicBezTo>
                    <a:cubicBezTo>
                      <a:pt x="1629" y="1723"/>
                      <a:pt x="1655" y="1759"/>
                      <a:pt x="1688" y="1743"/>
                    </a:cubicBezTo>
                    <a:cubicBezTo>
                      <a:pt x="1723" y="1727"/>
                      <a:pt x="1814" y="1703"/>
                      <a:pt x="1792" y="1656"/>
                    </a:cubicBezTo>
                    <a:cubicBezTo>
                      <a:pt x="1770" y="1609"/>
                      <a:pt x="1740" y="1586"/>
                      <a:pt x="1723" y="1547"/>
                    </a:cubicBezTo>
                    <a:cubicBezTo>
                      <a:pt x="1703" y="1508"/>
                      <a:pt x="1715" y="1473"/>
                      <a:pt x="1744" y="1493"/>
                    </a:cubicBezTo>
                    <a:cubicBezTo>
                      <a:pt x="1775" y="1512"/>
                      <a:pt x="1755" y="1429"/>
                      <a:pt x="1823" y="1438"/>
                    </a:cubicBezTo>
                    <a:cubicBezTo>
                      <a:pt x="1888" y="1446"/>
                      <a:pt x="1881" y="1498"/>
                      <a:pt x="1931" y="1469"/>
                    </a:cubicBezTo>
                    <a:cubicBezTo>
                      <a:pt x="1981" y="1439"/>
                      <a:pt x="2060" y="1431"/>
                      <a:pt x="2023" y="1402"/>
                    </a:cubicBezTo>
                    <a:cubicBezTo>
                      <a:pt x="1986" y="1375"/>
                      <a:pt x="1960" y="1350"/>
                      <a:pt x="1975" y="1312"/>
                    </a:cubicBezTo>
                    <a:cubicBezTo>
                      <a:pt x="1992" y="1274"/>
                      <a:pt x="1711" y="419"/>
                      <a:pt x="1711" y="419"/>
                    </a:cubicBezTo>
                    <a:lnTo>
                      <a:pt x="1564" y="267"/>
                    </a:ln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îšľiḓê"/>
              <p:cNvSpPr/>
              <p:nvPr/>
            </p:nvSpPr>
            <p:spPr bwMode="auto">
              <a:xfrm>
                <a:off x="3741" y="661"/>
                <a:ext cx="3768" cy="2229"/>
              </a:xfrm>
              <a:custGeom>
                <a:avLst/>
                <a:gdLst>
                  <a:gd name="T0" fmla="*/ 1410 w 9659"/>
                  <a:gd name="T1" fmla="*/ 2947 h 5723"/>
                  <a:gd name="T2" fmla="*/ 1660 w 9659"/>
                  <a:gd name="T3" fmla="*/ 2931 h 5723"/>
                  <a:gd name="T4" fmla="*/ 1774 w 9659"/>
                  <a:gd name="T5" fmla="*/ 3337 h 5723"/>
                  <a:gd name="T6" fmla="*/ 1132 w 9659"/>
                  <a:gd name="T7" fmla="*/ 3594 h 5723"/>
                  <a:gd name="T8" fmla="*/ 1591 w 9659"/>
                  <a:gd name="T9" fmla="*/ 3881 h 5723"/>
                  <a:gd name="T10" fmla="*/ 1778 w 9659"/>
                  <a:gd name="T11" fmla="*/ 4698 h 5723"/>
                  <a:gd name="T12" fmla="*/ 2376 w 9659"/>
                  <a:gd name="T13" fmla="*/ 5254 h 5723"/>
                  <a:gd name="T14" fmla="*/ 2711 w 9659"/>
                  <a:gd name="T15" fmla="*/ 4576 h 5723"/>
                  <a:gd name="T16" fmla="*/ 2291 w 9659"/>
                  <a:gd name="T17" fmla="*/ 4314 h 5723"/>
                  <a:gd name="T18" fmla="*/ 2766 w 9659"/>
                  <a:gd name="T19" fmla="*/ 4474 h 5723"/>
                  <a:gd name="T20" fmla="*/ 3274 w 9659"/>
                  <a:gd name="T21" fmla="*/ 4613 h 5723"/>
                  <a:gd name="T22" fmla="*/ 3546 w 9659"/>
                  <a:gd name="T23" fmla="*/ 4896 h 5723"/>
                  <a:gd name="T24" fmla="*/ 3918 w 9659"/>
                  <a:gd name="T25" fmla="*/ 5488 h 5723"/>
                  <a:gd name="T26" fmla="*/ 4261 w 9659"/>
                  <a:gd name="T27" fmla="*/ 4859 h 5723"/>
                  <a:gd name="T28" fmla="*/ 4639 w 9659"/>
                  <a:gd name="T29" fmla="*/ 5019 h 5723"/>
                  <a:gd name="T30" fmla="*/ 5327 w 9659"/>
                  <a:gd name="T31" fmla="*/ 5185 h 5723"/>
                  <a:gd name="T32" fmla="*/ 5392 w 9659"/>
                  <a:gd name="T33" fmla="*/ 4923 h 5723"/>
                  <a:gd name="T34" fmla="*/ 5669 w 9659"/>
                  <a:gd name="T35" fmla="*/ 4714 h 5723"/>
                  <a:gd name="T36" fmla="*/ 5975 w 9659"/>
                  <a:gd name="T37" fmla="*/ 3743 h 5723"/>
                  <a:gd name="T38" fmla="*/ 5943 w 9659"/>
                  <a:gd name="T39" fmla="*/ 3482 h 5723"/>
                  <a:gd name="T40" fmla="*/ 6364 w 9659"/>
                  <a:gd name="T41" fmla="*/ 3823 h 5723"/>
                  <a:gd name="T42" fmla="*/ 6593 w 9659"/>
                  <a:gd name="T43" fmla="*/ 3188 h 5723"/>
                  <a:gd name="T44" fmla="*/ 6994 w 9659"/>
                  <a:gd name="T45" fmla="*/ 2258 h 5723"/>
                  <a:gd name="T46" fmla="*/ 7449 w 9659"/>
                  <a:gd name="T47" fmla="*/ 1848 h 5723"/>
                  <a:gd name="T48" fmla="*/ 7768 w 9659"/>
                  <a:gd name="T49" fmla="*/ 1853 h 5723"/>
                  <a:gd name="T50" fmla="*/ 8093 w 9659"/>
                  <a:gd name="T51" fmla="*/ 1629 h 5723"/>
                  <a:gd name="T52" fmla="*/ 7864 w 9659"/>
                  <a:gd name="T53" fmla="*/ 2413 h 5723"/>
                  <a:gd name="T54" fmla="*/ 8210 w 9659"/>
                  <a:gd name="T55" fmla="*/ 2082 h 5723"/>
                  <a:gd name="T56" fmla="*/ 8654 w 9659"/>
                  <a:gd name="T57" fmla="*/ 1687 h 5723"/>
                  <a:gd name="T58" fmla="*/ 9144 w 9659"/>
                  <a:gd name="T59" fmla="*/ 1244 h 5723"/>
                  <a:gd name="T60" fmla="*/ 9577 w 9659"/>
                  <a:gd name="T61" fmla="*/ 1228 h 5723"/>
                  <a:gd name="T62" fmla="*/ 8866 w 9659"/>
                  <a:gd name="T63" fmla="*/ 822 h 5723"/>
                  <a:gd name="T64" fmla="*/ 8178 w 9659"/>
                  <a:gd name="T65" fmla="*/ 849 h 5723"/>
                  <a:gd name="T66" fmla="*/ 7244 w 9659"/>
                  <a:gd name="T67" fmla="*/ 551 h 5723"/>
                  <a:gd name="T68" fmla="*/ 6616 w 9659"/>
                  <a:gd name="T69" fmla="*/ 684 h 5723"/>
                  <a:gd name="T70" fmla="*/ 6043 w 9659"/>
                  <a:gd name="T71" fmla="*/ 528 h 5723"/>
                  <a:gd name="T72" fmla="*/ 5643 w 9659"/>
                  <a:gd name="T73" fmla="*/ 209 h 5723"/>
                  <a:gd name="T74" fmla="*/ 4960 w 9659"/>
                  <a:gd name="T75" fmla="*/ 96 h 5723"/>
                  <a:gd name="T76" fmla="*/ 4090 w 9659"/>
                  <a:gd name="T77" fmla="*/ 427 h 5723"/>
                  <a:gd name="T78" fmla="*/ 3663 w 9659"/>
                  <a:gd name="T79" fmla="*/ 555 h 5723"/>
                  <a:gd name="T80" fmla="*/ 3427 w 9659"/>
                  <a:gd name="T81" fmla="*/ 1159 h 5723"/>
                  <a:gd name="T82" fmla="*/ 3316 w 9659"/>
                  <a:gd name="T83" fmla="*/ 615 h 5723"/>
                  <a:gd name="T84" fmla="*/ 2895 w 9659"/>
                  <a:gd name="T85" fmla="*/ 886 h 5723"/>
                  <a:gd name="T86" fmla="*/ 2263 w 9659"/>
                  <a:gd name="T87" fmla="*/ 1074 h 5723"/>
                  <a:gd name="T88" fmla="*/ 1869 w 9659"/>
                  <a:gd name="T89" fmla="*/ 1217 h 5723"/>
                  <a:gd name="T90" fmla="*/ 1790 w 9659"/>
                  <a:gd name="T91" fmla="*/ 994 h 5723"/>
                  <a:gd name="T92" fmla="*/ 172 w 9659"/>
                  <a:gd name="T93" fmla="*/ 1506 h 5723"/>
                  <a:gd name="T94" fmla="*/ 384 w 9659"/>
                  <a:gd name="T95" fmla="*/ 2098 h 5723"/>
                  <a:gd name="T96" fmla="*/ 710 w 9659"/>
                  <a:gd name="T97" fmla="*/ 1747 h 5723"/>
                  <a:gd name="T98" fmla="*/ 1042 w 9659"/>
                  <a:gd name="T99" fmla="*/ 1325 h 5723"/>
                  <a:gd name="T100" fmla="*/ 1137 w 9659"/>
                  <a:gd name="T101" fmla="*/ 1826 h 5723"/>
                  <a:gd name="T102" fmla="*/ 838 w 9659"/>
                  <a:gd name="T103" fmla="*/ 2050 h 5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659" h="5723">
                    <a:moveTo>
                      <a:pt x="1190" y="3273"/>
                    </a:moveTo>
                    <a:cubicBezTo>
                      <a:pt x="1190" y="3241"/>
                      <a:pt x="1196" y="3213"/>
                      <a:pt x="1218" y="3198"/>
                    </a:cubicBezTo>
                    <a:cubicBezTo>
                      <a:pt x="1238" y="3181"/>
                      <a:pt x="1260" y="3134"/>
                      <a:pt x="1277" y="3097"/>
                    </a:cubicBezTo>
                    <a:cubicBezTo>
                      <a:pt x="1294" y="3060"/>
                      <a:pt x="1326" y="3075"/>
                      <a:pt x="1342" y="3023"/>
                    </a:cubicBezTo>
                    <a:cubicBezTo>
                      <a:pt x="1358" y="2968"/>
                      <a:pt x="1363" y="2931"/>
                      <a:pt x="1410" y="2947"/>
                    </a:cubicBezTo>
                    <a:cubicBezTo>
                      <a:pt x="1458" y="2963"/>
                      <a:pt x="1484" y="3006"/>
                      <a:pt x="1467" y="3038"/>
                    </a:cubicBezTo>
                    <a:cubicBezTo>
                      <a:pt x="1453" y="3069"/>
                      <a:pt x="1467" y="3097"/>
                      <a:pt x="1495" y="3124"/>
                    </a:cubicBezTo>
                    <a:cubicBezTo>
                      <a:pt x="1522" y="3149"/>
                      <a:pt x="1554" y="3107"/>
                      <a:pt x="1586" y="3069"/>
                    </a:cubicBezTo>
                    <a:cubicBezTo>
                      <a:pt x="1618" y="3032"/>
                      <a:pt x="1633" y="3000"/>
                      <a:pt x="1596" y="2995"/>
                    </a:cubicBezTo>
                    <a:cubicBezTo>
                      <a:pt x="1559" y="2991"/>
                      <a:pt x="1613" y="2931"/>
                      <a:pt x="1660" y="2931"/>
                    </a:cubicBezTo>
                    <a:cubicBezTo>
                      <a:pt x="1709" y="2931"/>
                      <a:pt x="1741" y="2979"/>
                      <a:pt x="1704" y="3016"/>
                    </a:cubicBezTo>
                    <a:cubicBezTo>
                      <a:pt x="1665" y="3055"/>
                      <a:pt x="1677" y="3107"/>
                      <a:pt x="1725" y="3117"/>
                    </a:cubicBezTo>
                    <a:cubicBezTo>
                      <a:pt x="1774" y="3129"/>
                      <a:pt x="1799" y="3181"/>
                      <a:pt x="1848" y="3198"/>
                    </a:cubicBezTo>
                    <a:cubicBezTo>
                      <a:pt x="1894" y="3213"/>
                      <a:pt x="1949" y="3262"/>
                      <a:pt x="1911" y="3310"/>
                    </a:cubicBezTo>
                    <a:cubicBezTo>
                      <a:pt x="1873" y="3358"/>
                      <a:pt x="1853" y="3342"/>
                      <a:pt x="1774" y="3337"/>
                    </a:cubicBezTo>
                    <a:cubicBezTo>
                      <a:pt x="1692" y="3332"/>
                      <a:pt x="1618" y="3273"/>
                      <a:pt x="1538" y="3273"/>
                    </a:cubicBezTo>
                    <a:cubicBezTo>
                      <a:pt x="1458" y="3273"/>
                      <a:pt x="1442" y="3305"/>
                      <a:pt x="1410" y="3332"/>
                    </a:cubicBezTo>
                    <a:cubicBezTo>
                      <a:pt x="1379" y="3358"/>
                      <a:pt x="1335" y="3321"/>
                      <a:pt x="1282" y="3374"/>
                    </a:cubicBezTo>
                    <a:cubicBezTo>
                      <a:pt x="1228" y="3427"/>
                      <a:pt x="1213" y="3454"/>
                      <a:pt x="1181" y="3459"/>
                    </a:cubicBezTo>
                    <a:cubicBezTo>
                      <a:pt x="1149" y="3465"/>
                      <a:pt x="1084" y="3529"/>
                      <a:pt x="1132" y="3594"/>
                    </a:cubicBezTo>
                    <a:cubicBezTo>
                      <a:pt x="1181" y="3657"/>
                      <a:pt x="1255" y="3689"/>
                      <a:pt x="1282" y="3716"/>
                    </a:cubicBezTo>
                    <a:cubicBezTo>
                      <a:pt x="1310" y="3743"/>
                      <a:pt x="1335" y="3689"/>
                      <a:pt x="1405" y="3705"/>
                    </a:cubicBezTo>
                    <a:cubicBezTo>
                      <a:pt x="1474" y="3721"/>
                      <a:pt x="1479" y="3753"/>
                      <a:pt x="1543" y="3716"/>
                    </a:cubicBezTo>
                    <a:cubicBezTo>
                      <a:pt x="1608" y="3679"/>
                      <a:pt x="1645" y="3679"/>
                      <a:pt x="1613" y="3716"/>
                    </a:cubicBezTo>
                    <a:cubicBezTo>
                      <a:pt x="1580" y="3753"/>
                      <a:pt x="1591" y="3828"/>
                      <a:pt x="1591" y="3881"/>
                    </a:cubicBezTo>
                    <a:cubicBezTo>
                      <a:pt x="1591" y="3934"/>
                      <a:pt x="1554" y="3993"/>
                      <a:pt x="1543" y="4042"/>
                    </a:cubicBezTo>
                    <a:cubicBezTo>
                      <a:pt x="1532" y="4090"/>
                      <a:pt x="1559" y="4111"/>
                      <a:pt x="1576" y="4159"/>
                    </a:cubicBezTo>
                    <a:cubicBezTo>
                      <a:pt x="1591" y="4207"/>
                      <a:pt x="1559" y="4314"/>
                      <a:pt x="1586" y="4356"/>
                    </a:cubicBezTo>
                    <a:cubicBezTo>
                      <a:pt x="1613" y="4400"/>
                      <a:pt x="1640" y="4464"/>
                      <a:pt x="1665" y="4517"/>
                    </a:cubicBezTo>
                    <a:cubicBezTo>
                      <a:pt x="1692" y="4570"/>
                      <a:pt x="1762" y="4597"/>
                      <a:pt x="1778" y="4698"/>
                    </a:cubicBezTo>
                    <a:cubicBezTo>
                      <a:pt x="1795" y="4800"/>
                      <a:pt x="1815" y="4879"/>
                      <a:pt x="1873" y="4911"/>
                    </a:cubicBezTo>
                    <a:cubicBezTo>
                      <a:pt x="1933" y="4943"/>
                      <a:pt x="1961" y="5008"/>
                      <a:pt x="1971" y="5072"/>
                    </a:cubicBezTo>
                    <a:cubicBezTo>
                      <a:pt x="1981" y="5136"/>
                      <a:pt x="1971" y="5249"/>
                      <a:pt x="2003" y="5296"/>
                    </a:cubicBezTo>
                    <a:cubicBezTo>
                      <a:pt x="2035" y="5345"/>
                      <a:pt x="1998" y="5407"/>
                      <a:pt x="2083" y="5392"/>
                    </a:cubicBezTo>
                    <a:cubicBezTo>
                      <a:pt x="2168" y="5375"/>
                      <a:pt x="2291" y="5318"/>
                      <a:pt x="2376" y="5254"/>
                    </a:cubicBezTo>
                    <a:cubicBezTo>
                      <a:pt x="2462" y="5189"/>
                      <a:pt x="2610" y="5072"/>
                      <a:pt x="2664" y="5056"/>
                    </a:cubicBezTo>
                    <a:cubicBezTo>
                      <a:pt x="2719" y="5040"/>
                      <a:pt x="2739" y="4987"/>
                      <a:pt x="2761" y="4933"/>
                    </a:cubicBezTo>
                    <a:cubicBezTo>
                      <a:pt x="2783" y="4879"/>
                      <a:pt x="2825" y="4859"/>
                      <a:pt x="2847" y="4822"/>
                    </a:cubicBezTo>
                    <a:cubicBezTo>
                      <a:pt x="2868" y="4783"/>
                      <a:pt x="2873" y="4741"/>
                      <a:pt x="2831" y="4677"/>
                    </a:cubicBezTo>
                    <a:cubicBezTo>
                      <a:pt x="2788" y="4613"/>
                      <a:pt x="2719" y="4624"/>
                      <a:pt x="2711" y="4576"/>
                    </a:cubicBezTo>
                    <a:cubicBezTo>
                      <a:pt x="2706" y="4528"/>
                      <a:pt x="2674" y="4469"/>
                      <a:pt x="2648" y="4496"/>
                    </a:cubicBezTo>
                    <a:cubicBezTo>
                      <a:pt x="2621" y="4521"/>
                      <a:pt x="2584" y="4602"/>
                      <a:pt x="2531" y="4607"/>
                    </a:cubicBezTo>
                    <a:cubicBezTo>
                      <a:pt x="2478" y="4613"/>
                      <a:pt x="2450" y="4613"/>
                      <a:pt x="2450" y="4533"/>
                    </a:cubicBezTo>
                    <a:cubicBezTo>
                      <a:pt x="2450" y="4452"/>
                      <a:pt x="2445" y="4442"/>
                      <a:pt x="2403" y="4432"/>
                    </a:cubicBezTo>
                    <a:cubicBezTo>
                      <a:pt x="2361" y="4420"/>
                      <a:pt x="2312" y="4368"/>
                      <a:pt x="2291" y="4314"/>
                    </a:cubicBezTo>
                    <a:cubicBezTo>
                      <a:pt x="2268" y="4260"/>
                      <a:pt x="2247" y="4228"/>
                      <a:pt x="2300" y="4186"/>
                    </a:cubicBezTo>
                    <a:cubicBezTo>
                      <a:pt x="2356" y="4143"/>
                      <a:pt x="2366" y="4212"/>
                      <a:pt x="2381" y="4250"/>
                    </a:cubicBezTo>
                    <a:cubicBezTo>
                      <a:pt x="2398" y="4287"/>
                      <a:pt x="2473" y="4340"/>
                      <a:pt x="2489" y="4383"/>
                    </a:cubicBezTo>
                    <a:cubicBezTo>
                      <a:pt x="2505" y="4427"/>
                      <a:pt x="2558" y="4469"/>
                      <a:pt x="2626" y="4452"/>
                    </a:cubicBezTo>
                    <a:cubicBezTo>
                      <a:pt x="2697" y="4437"/>
                      <a:pt x="2756" y="4437"/>
                      <a:pt x="2766" y="4474"/>
                    </a:cubicBezTo>
                    <a:cubicBezTo>
                      <a:pt x="2776" y="4512"/>
                      <a:pt x="2798" y="4554"/>
                      <a:pt x="2863" y="4538"/>
                    </a:cubicBezTo>
                    <a:cubicBezTo>
                      <a:pt x="2926" y="4521"/>
                      <a:pt x="2947" y="4521"/>
                      <a:pt x="2963" y="4549"/>
                    </a:cubicBezTo>
                    <a:cubicBezTo>
                      <a:pt x="2979" y="4576"/>
                      <a:pt x="3021" y="4565"/>
                      <a:pt x="3077" y="4554"/>
                    </a:cubicBezTo>
                    <a:cubicBezTo>
                      <a:pt x="3128" y="4544"/>
                      <a:pt x="3117" y="4581"/>
                      <a:pt x="3183" y="4554"/>
                    </a:cubicBezTo>
                    <a:cubicBezTo>
                      <a:pt x="3247" y="4528"/>
                      <a:pt x="3263" y="4560"/>
                      <a:pt x="3274" y="4613"/>
                    </a:cubicBezTo>
                    <a:cubicBezTo>
                      <a:pt x="3284" y="4666"/>
                      <a:pt x="3300" y="4682"/>
                      <a:pt x="3332" y="4682"/>
                    </a:cubicBezTo>
                    <a:cubicBezTo>
                      <a:pt x="3363" y="4682"/>
                      <a:pt x="3342" y="4719"/>
                      <a:pt x="3348" y="4758"/>
                    </a:cubicBezTo>
                    <a:cubicBezTo>
                      <a:pt x="3353" y="4795"/>
                      <a:pt x="3374" y="4847"/>
                      <a:pt x="3422" y="4847"/>
                    </a:cubicBezTo>
                    <a:cubicBezTo>
                      <a:pt x="3471" y="4847"/>
                      <a:pt x="3496" y="4800"/>
                      <a:pt x="3528" y="4790"/>
                    </a:cubicBezTo>
                    <a:cubicBezTo>
                      <a:pt x="3560" y="4778"/>
                      <a:pt x="3555" y="4815"/>
                      <a:pt x="3546" y="4896"/>
                    </a:cubicBezTo>
                    <a:cubicBezTo>
                      <a:pt x="3536" y="4976"/>
                      <a:pt x="3541" y="5120"/>
                      <a:pt x="3584" y="5226"/>
                    </a:cubicBezTo>
                    <a:cubicBezTo>
                      <a:pt x="3626" y="5333"/>
                      <a:pt x="3690" y="5467"/>
                      <a:pt x="3700" y="5536"/>
                    </a:cubicBezTo>
                    <a:cubicBezTo>
                      <a:pt x="3711" y="5607"/>
                      <a:pt x="3732" y="5723"/>
                      <a:pt x="3764" y="5723"/>
                    </a:cubicBezTo>
                    <a:cubicBezTo>
                      <a:pt x="3796" y="5723"/>
                      <a:pt x="3822" y="5681"/>
                      <a:pt x="3866" y="5622"/>
                    </a:cubicBezTo>
                    <a:cubicBezTo>
                      <a:pt x="3907" y="5563"/>
                      <a:pt x="3913" y="5547"/>
                      <a:pt x="3918" y="5488"/>
                    </a:cubicBezTo>
                    <a:cubicBezTo>
                      <a:pt x="3923" y="5430"/>
                      <a:pt x="3963" y="5414"/>
                      <a:pt x="3945" y="5338"/>
                    </a:cubicBezTo>
                    <a:cubicBezTo>
                      <a:pt x="3931" y="5264"/>
                      <a:pt x="3945" y="5200"/>
                      <a:pt x="3982" y="5194"/>
                    </a:cubicBezTo>
                    <a:cubicBezTo>
                      <a:pt x="4021" y="5189"/>
                      <a:pt x="4069" y="5147"/>
                      <a:pt x="4069" y="5104"/>
                    </a:cubicBezTo>
                    <a:cubicBezTo>
                      <a:pt x="4069" y="5061"/>
                      <a:pt x="4101" y="5029"/>
                      <a:pt x="4143" y="4997"/>
                    </a:cubicBezTo>
                    <a:cubicBezTo>
                      <a:pt x="4185" y="4965"/>
                      <a:pt x="4239" y="4939"/>
                      <a:pt x="4261" y="4859"/>
                    </a:cubicBezTo>
                    <a:cubicBezTo>
                      <a:pt x="4281" y="4778"/>
                      <a:pt x="4303" y="4773"/>
                      <a:pt x="4345" y="4783"/>
                    </a:cubicBezTo>
                    <a:cubicBezTo>
                      <a:pt x="4390" y="4795"/>
                      <a:pt x="4432" y="4790"/>
                      <a:pt x="4443" y="4751"/>
                    </a:cubicBezTo>
                    <a:cubicBezTo>
                      <a:pt x="4454" y="4714"/>
                      <a:pt x="4501" y="4703"/>
                      <a:pt x="4506" y="4762"/>
                    </a:cubicBezTo>
                    <a:cubicBezTo>
                      <a:pt x="4510" y="4822"/>
                      <a:pt x="4527" y="4847"/>
                      <a:pt x="4575" y="4874"/>
                    </a:cubicBezTo>
                    <a:cubicBezTo>
                      <a:pt x="4624" y="4901"/>
                      <a:pt x="4639" y="4971"/>
                      <a:pt x="4639" y="5019"/>
                    </a:cubicBezTo>
                    <a:cubicBezTo>
                      <a:pt x="4639" y="5066"/>
                      <a:pt x="4624" y="5200"/>
                      <a:pt x="4678" y="5194"/>
                    </a:cubicBezTo>
                    <a:cubicBezTo>
                      <a:pt x="4731" y="5189"/>
                      <a:pt x="4752" y="5066"/>
                      <a:pt x="4789" y="5109"/>
                    </a:cubicBezTo>
                    <a:cubicBezTo>
                      <a:pt x="4826" y="5152"/>
                      <a:pt x="4821" y="5254"/>
                      <a:pt x="4837" y="5296"/>
                    </a:cubicBezTo>
                    <a:cubicBezTo>
                      <a:pt x="4854" y="5338"/>
                      <a:pt x="5034" y="5232"/>
                      <a:pt x="5034" y="5232"/>
                    </a:cubicBezTo>
                    <a:cubicBezTo>
                      <a:pt x="5327" y="5185"/>
                      <a:pt x="5327" y="5185"/>
                      <a:pt x="5327" y="5185"/>
                    </a:cubicBezTo>
                    <a:cubicBezTo>
                      <a:pt x="5348" y="5173"/>
                      <a:pt x="5348" y="5173"/>
                      <a:pt x="5348" y="5173"/>
                    </a:cubicBezTo>
                    <a:cubicBezTo>
                      <a:pt x="5348" y="5173"/>
                      <a:pt x="5211" y="4976"/>
                      <a:pt x="5221" y="4939"/>
                    </a:cubicBezTo>
                    <a:cubicBezTo>
                      <a:pt x="5232" y="4901"/>
                      <a:pt x="5311" y="4854"/>
                      <a:pt x="5348" y="4800"/>
                    </a:cubicBezTo>
                    <a:cubicBezTo>
                      <a:pt x="5387" y="4746"/>
                      <a:pt x="5424" y="4758"/>
                      <a:pt x="5429" y="4815"/>
                    </a:cubicBezTo>
                    <a:cubicBezTo>
                      <a:pt x="5436" y="4874"/>
                      <a:pt x="5436" y="4869"/>
                      <a:pt x="5392" y="4923"/>
                    </a:cubicBezTo>
                    <a:cubicBezTo>
                      <a:pt x="5348" y="4976"/>
                      <a:pt x="5364" y="4980"/>
                      <a:pt x="5399" y="5008"/>
                    </a:cubicBezTo>
                    <a:cubicBezTo>
                      <a:pt x="5429" y="5035"/>
                      <a:pt x="5483" y="4960"/>
                      <a:pt x="5505" y="4943"/>
                    </a:cubicBezTo>
                    <a:cubicBezTo>
                      <a:pt x="5525" y="4928"/>
                      <a:pt x="5493" y="4869"/>
                      <a:pt x="5483" y="4847"/>
                    </a:cubicBezTo>
                    <a:cubicBezTo>
                      <a:pt x="5473" y="4827"/>
                      <a:pt x="5483" y="4778"/>
                      <a:pt x="5516" y="4767"/>
                    </a:cubicBezTo>
                    <a:cubicBezTo>
                      <a:pt x="5548" y="4758"/>
                      <a:pt x="5627" y="4751"/>
                      <a:pt x="5669" y="4714"/>
                    </a:cubicBezTo>
                    <a:cubicBezTo>
                      <a:pt x="5712" y="4677"/>
                      <a:pt x="5794" y="4703"/>
                      <a:pt x="5858" y="4607"/>
                    </a:cubicBezTo>
                    <a:cubicBezTo>
                      <a:pt x="5922" y="4512"/>
                      <a:pt x="5975" y="4373"/>
                      <a:pt x="6011" y="4340"/>
                    </a:cubicBezTo>
                    <a:cubicBezTo>
                      <a:pt x="6048" y="4308"/>
                      <a:pt x="6075" y="4196"/>
                      <a:pt x="6075" y="4132"/>
                    </a:cubicBezTo>
                    <a:cubicBezTo>
                      <a:pt x="6075" y="4069"/>
                      <a:pt x="6027" y="3978"/>
                      <a:pt x="6001" y="3909"/>
                    </a:cubicBezTo>
                    <a:cubicBezTo>
                      <a:pt x="5975" y="3839"/>
                      <a:pt x="5900" y="3796"/>
                      <a:pt x="5975" y="3743"/>
                    </a:cubicBezTo>
                    <a:cubicBezTo>
                      <a:pt x="6048" y="3690"/>
                      <a:pt x="6059" y="3663"/>
                      <a:pt x="6086" y="3663"/>
                    </a:cubicBezTo>
                    <a:cubicBezTo>
                      <a:pt x="6112" y="3663"/>
                      <a:pt x="6134" y="3598"/>
                      <a:pt x="6086" y="3594"/>
                    </a:cubicBezTo>
                    <a:cubicBezTo>
                      <a:pt x="6038" y="3588"/>
                      <a:pt x="5959" y="3615"/>
                      <a:pt x="5938" y="3626"/>
                    </a:cubicBezTo>
                    <a:cubicBezTo>
                      <a:pt x="5916" y="3635"/>
                      <a:pt x="5911" y="3615"/>
                      <a:pt x="5883" y="3561"/>
                    </a:cubicBezTo>
                    <a:cubicBezTo>
                      <a:pt x="5858" y="3507"/>
                      <a:pt x="5890" y="3482"/>
                      <a:pt x="5943" y="3482"/>
                    </a:cubicBezTo>
                    <a:cubicBezTo>
                      <a:pt x="5996" y="3482"/>
                      <a:pt x="6070" y="3294"/>
                      <a:pt x="6086" y="3353"/>
                    </a:cubicBezTo>
                    <a:cubicBezTo>
                      <a:pt x="6102" y="3413"/>
                      <a:pt x="6112" y="3438"/>
                      <a:pt x="6160" y="3438"/>
                    </a:cubicBezTo>
                    <a:cubicBezTo>
                      <a:pt x="6208" y="3438"/>
                      <a:pt x="6241" y="3443"/>
                      <a:pt x="6253" y="3502"/>
                    </a:cubicBezTo>
                    <a:cubicBezTo>
                      <a:pt x="6263" y="3561"/>
                      <a:pt x="6333" y="3647"/>
                      <a:pt x="6317" y="3721"/>
                    </a:cubicBezTo>
                    <a:cubicBezTo>
                      <a:pt x="6301" y="3796"/>
                      <a:pt x="6301" y="3855"/>
                      <a:pt x="6364" y="3823"/>
                    </a:cubicBezTo>
                    <a:cubicBezTo>
                      <a:pt x="6428" y="3791"/>
                      <a:pt x="6475" y="3737"/>
                      <a:pt x="6486" y="3679"/>
                    </a:cubicBezTo>
                    <a:cubicBezTo>
                      <a:pt x="6497" y="3620"/>
                      <a:pt x="6428" y="3566"/>
                      <a:pt x="6391" y="3524"/>
                    </a:cubicBezTo>
                    <a:cubicBezTo>
                      <a:pt x="6354" y="3482"/>
                      <a:pt x="6354" y="3443"/>
                      <a:pt x="6391" y="3413"/>
                    </a:cubicBezTo>
                    <a:cubicBezTo>
                      <a:pt x="6428" y="3380"/>
                      <a:pt x="6470" y="3332"/>
                      <a:pt x="6513" y="3278"/>
                    </a:cubicBezTo>
                    <a:cubicBezTo>
                      <a:pt x="6555" y="3225"/>
                      <a:pt x="6551" y="3149"/>
                      <a:pt x="6593" y="3188"/>
                    </a:cubicBezTo>
                    <a:cubicBezTo>
                      <a:pt x="6635" y="3225"/>
                      <a:pt x="6685" y="3246"/>
                      <a:pt x="6754" y="3161"/>
                    </a:cubicBezTo>
                    <a:cubicBezTo>
                      <a:pt x="6823" y="3075"/>
                      <a:pt x="6966" y="2899"/>
                      <a:pt x="6994" y="2803"/>
                    </a:cubicBezTo>
                    <a:cubicBezTo>
                      <a:pt x="7022" y="2707"/>
                      <a:pt x="7043" y="2648"/>
                      <a:pt x="7035" y="2584"/>
                    </a:cubicBezTo>
                    <a:cubicBezTo>
                      <a:pt x="7030" y="2520"/>
                      <a:pt x="7070" y="2520"/>
                      <a:pt x="7070" y="2413"/>
                    </a:cubicBezTo>
                    <a:cubicBezTo>
                      <a:pt x="7070" y="2307"/>
                      <a:pt x="7025" y="2258"/>
                      <a:pt x="6994" y="2258"/>
                    </a:cubicBezTo>
                    <a:cubicBezTo>
                      <a:pt x="6961" y="2258"/>
                      <a:pt x="6934" y="2302"/>
                      <a:pt x="6871" y="2263"/>
                    </a:cubicBezTo>
                    <a:cubicBezTo>
                      <a:pt x="6807" y="2226"/>
                      <a:pt x="6749" y="2231"/>
                      <a:pt x="6823" y="2169"/>
                    </a:cubicBezTo>
                    <a:cubicBezTo>
                      <a:pt x="6897" y="2105"/>
                      <a:pt x="7025" y="1997"/>
                      <a:pt x="7062" y="1928"/>
                    </a:cubicBezTo>
                    <a:cubicBezTo>
                      <a:pt x="7101" y="1859"/>
                      <a:pt x="7128" y="1811"/>
                      <a:pt x="7218" y="1799"/>
                    </a:cubicBezTo>
                    <a:cubicBezTo>
                      <a:pt x="7309" y="1789"/>
                      <a:pt x="7393" y="1848"/>
                      <a:pt x="7449" y="1848"/>
                    </a:cubicBezTo>
                    <a:cubicBezTo>
                      <a:pt x="7502" y="1848"/>
                      <a:pt x="7507" y="1826"/>
                      <a:pt x="7512" y="1804"/>
                    </a:cubicBezTo>
                    <a:cubicBezTo>
                      <a:pt x="7518" y="1784"/>
                      <a:pt x="7528" y="1784"/>
                      <a:pt x="7555" y="1784"/>
                    </a:cubicBezTo>
                    <a:cubicBezTo>
                      <a:pt x="7581" y="1784"/>
                      <a:pt x="7629" y="1816"/>
                      <a:pt x="7592" y="1848"/>
                    </a:cubicBezTo>
                    <a:cubicBezTo>
                      <a:pt x="7555" y="1880"/>
                      <a:pt x="7576" y="1896"/>
                      <a:pt x="7645" y="1885"/>
                    </a:cubicBezTo>
                    <a:cubicBezTo>
                      <a:pt x="7714" y="1875"/>
                      <a:pt x="7736" y="1848"/>
                      <a:pt x="7768" y="1853"/>
                    </a:cubicBezTo>
                    <a:cubicBezTo>
                      <a:pt x="7800" y="1859"/>
                      <a:pt x="7815" y="1804"/>
                      <a:pt x="7795" y="1799"/>
                    </a:cubicBezTo>
                    <a:cubicBezTo>
                      <a:pt x="7773" y="1794"/>
                      <a:pt x="7773" y="1762"/>
                      <a:pt x="7806" y="1752"/>
                    </a:cubicBezTo>
                    <a:cubicBezTo>
                      <a:pt x="7838" y="1740"/>
                      <a:pt x="7876" y="1698"/>
                      <a:pt x="7917" y="1645"/>
                    </a:cubicBezTo>
                    <a:cubicBezTo>
                      <a:pt x="7959" y="1591"/>
                      <a:pt x="7992" y="1602"/>
                      <a:pt x="8008" y="1613"/>
                    </a:cubicBezTo>
                    <a:cubicBezTo>
                      <a:pt x="8024" y="1623"/>
                      <a:pt x="8121" y="1581"/>
                      <a:pt x="8093" y="1629"/>
                    </a:cubicBezTo>
                    <a:cubicBezTo>
                      <a:pt x="8067" y="1676"/>
                      <a:pt x="8089" y="1715"/>
                      <a:pt x="8131" y="1683"/>
                    </a:cubicBezTo>
                    <a:cubicBezTo>
                      <a:pt x="8173" y="1650"/>
                      <a:pt x="8163" y="1715"/>
                      <a:pt x="8089" y="1779"/>
                    </a:cubicBezTo>
                    <a:cubicBezTo>
                      <a:pt x="8012" y="1843"/>
                      <a:pt x="7987" y="1912"/>
                      <a:pt x="7906" y="1944"/>
                    </a:cubicBezTo>
                    <a:cubicBezTo>
                      <a:pt x="7827" y="1976"/>
                      <a:pt x="7800" y="2093"/>
                      <a:pt x="7822" y="2169"/>
                    </a:cubicBezTo>
                    <a:cubicBezTo>
                      <a:pt x="7843" y="2243"/>
                      <a:pt x="7848" y="2344"/>
                      <a:pt x="7864" y="2413"/>
                    </a:cubicBezTo>
                    <a:cubicBezTo>
                      <a:pt x="7880" y="2483"/>
                      <a:pt x="7871" y="2552"/>
                      <a:pt x="7906" y="2536"/>
                    </a:cubicBezTo>
                    <a:cubicBezTo>
                      <a:pt x="7943" y="2520"/>
                      <a:pt x="8012" y="2435"/>
                      <a:pt x="8019" y="2398"/>
                    </a:cubicBezTo>
                    <a:cubicBezTo>
                      <a:pt x="8024" y="2360"/>
                      <a:pt x="8084" y="2371"/>
                      <a:pt x="8089" y="2318"/>
                    </a:cubicBezTo>
                    <a:cubicBezTo>
                      <a:pt x="8093" y="2263"/>
                      <a:pt x="8158" y="2275"/>
                      <a:pt x="8153" y="2206"/>
                    </a:cubicBezTo>
                    <a:cubicBezTo>
                      <a:pt x="8146" y="2137"/>
                      <a:pt x="8158" y="2088"/>
                      <a:pt x="8210" y="2082"/>
                    </a:cubicBezTo>
                    <a:cubicBezTo>
                      <a:pt x="8265" y="2077"/>
                      <a:pt x="8227" y="2002"/>
                      <a:pt x="8217" y="1928"/>
                    </a:cubicBezTo>
                    <a:cubicBezTo>
                      <a:pt x="8206" y="1853"/>
                      <a:pt x="8254" y="1784"/>
                      <a:pt x="8312" y="1757"/>
                    </a:cubicBezTo>
                    <a:cubicBezTo>
                      <a:pt x="8370" y="1730"/>
                      <a:pt x="8415" y="1740"/>
                      <a:pt x="8447" y="1715"/>
                    </a:cubicBezTo>
                    <a:cubicBezTo>
                      <a:pt x="8479" y="1687"/>
                      <a:pt x="8526" y="1683"/>
                      <a:pt x="8553" y="1710"/>
                    </a:cubicBezTo>
                    <a:cubicBezTo>
                      <a:pt x="8580" y="1735"/>
                      <a:pt x="8612" y="1747"/>
                      <a:pt x="8654" y="1687"/>
                    </a:cubicBezTo>
                    <a:cubicBezTo>
                      <a:pt x="8696" y="1629"/>
                      <a:pt x="8803" y="1618"/>
                      <a:pt x="8850" y="1570"/>
                    </a:cubicBezTo>
                    <a:cubicBezTo>
                      <a:pt x="8899" y="1522"/>
                      <a:pt x="8970" y="1511"/>
                      <a:pt x="9023" y="1522"/>
                    </a:cubicBezTo>
                    <a:cubicBezTo>
                      <a:pt x="9076" y="1533"/>
                      <a:pt x="9102" y="1474"/>
                      <a:pt x="9065" y="1421"/>
                    </a:cubicBezTo>
                    <a:cubicBezTo>
                      <a:pt x="9028" y="1367"/>
                      <a:pt x="8991" y="1340"/>
                      <a:pt x="9044" y="1325"/>
                    </a:cubicBezTo>
                    <a:cubicBezTo>
                      <a:pt x="9097" y="1308"/>
                      <a:pt x="9166" y="1298"/>
                      <a:pt x="9144" y="1244"/>
                    </a:cubicBezTo>
                    <a:cubicBezTo>
                      <a:pt x="9123" y="1191"/>
                      <a:pt x="9182" y="1175"/>
                      <a:pt x="9205" y="1217"/>
                    </a:cubicBezTo>
                    <a:cubicBezTo>
                      <a:pt x="9224" y="1260"/>
                      <a:pt x="9256" y="1234"/>
                      <a:pt x="9296" y="1234"/>
                    </a:cubicBezTo>
                    <a:cubicBezTo>
                      <a:pt x="9333" y="1234"/>
                      <a:pt x="9365" y="1313"/>
                      <a:pt x="9418" y="1335"/>
                    </a:cubicBezTo>
                    <a:cubicBezTo>
                      <a:pt x="9471" y="1357"/>
                      <a:pt x="9513" y="1330"/>
                      <a:pt x="9524" y="1298"/>
                    </a:cubicBezTo>
                    <a:cubicBezTo>
                      <a:pt x="9534" y="1265"/>
                      <a:pt x="9518" y="1239"/>
                      <a:pt x="9577" y="1228"/>
                    </a:cubicBezTo>
                    <a:cubicBezTo>
                      <a:pt x="9636" y="1217"/>
                      <a:pt x="9659" y="1180"/>
                      <a:pt x="9627" y="1138"/>
                    </a:cubicBezTo>
                    <a:cubicBezTo>
                      <a:pt x="9593" y="1095"/>
                      <a:pt x="9529" y="1068"/>
                      <a:pt x="9481" y="1074"/>
                    </a:cubicBezTo>
                    <a:cubicBezTo>
                      <a:pt x="9434" y="1079"/>
                      <a:pt x="9381" y="1063"/>
                      <a:pt x="9338" y="1026"/>
                    </a:cubicBezTo>
                    <a:cubicBezTo>
                      <a:pt x="9296" y="989"/>
                      <a:pt x="9128" y="925"/>
                      <a:pt x="9081" y="898"/>
                    </a:cubicBezTo>
                    <a:cubicBezTo>
                      <a:pt x="9034" y="871"/>
                      <a:pt x="8943" y="834"/>
                      <a:pt x="8866" y="822"/>
                    </a:cubicBezTo>
                    <a:cubicBezTo>
                      <a:pt x="8792" y="812"/>
                      <a:pt x="8702" y="785"/>
                      <a:pt x="8670" y="806"/>
                    </a:cubicBezTo>
                    <a:cubicBezTo>
                      <a:pt x="8639" y="829"/>
                      <a:pt x="8639" y="838"/>
                      <a:pt x="8644" y="876"/>
                    </a:cubicBezTo>
                    <a:cubicBezTo>
                      <a:pt x="8649" y="913"/>
                      <a:pt x="8633" y="962"/>
                      <a:pt x="8596" y="950"/>
                    </a:cubicBezTo>
                    <a:cubicBezTo>
                      <a:pt x="8558" y="940"/>
                      <a:pt x="8521" y="849"/>
                      <a:pt x="8451" y="844"/>
                    </a:cubicBezTo>
                    <a:cubicBezTo>
                      <a:pt x="8381" y="838"/>
                      <a:pt x="8243" y="806"/>
                      <a:pt x="8178" y="849"/>
                    </a:cubicBezTo>
                    <a:cubicBezTo>
                      <a:pt x="8116" y="893"/>
                      <a:pt x="8093" y="908"/>
                      <a:pt x="8077" y="854"/>
                    </a:cubicBezTo>
                    <a:cubicBezTo>
                      <a:pt x="8061" y="801"/>
                      <a:pt x="8012" y="673"/>
                      <a:pt x="7892" y="684"/>
                    </a:cubicBezTo>
                    <a:cubicBezTo>
                      <a:pt x="7768" y="694"/>
                      <a:pt x="7655" y="732"/>
                      <a:pt x="7608" y="711"/>
                    </a:cubicBezTo>
                    <a:cubicBezTo>
                      <a:pt x="7560" y="689"/>
                      <a:pt x="7560" y="545"/>
                      <a:pt x="7453" y="555"/>
                    </a:cubicBezTo>
                    <a:cubicBezTo>
                      <a:pt x="7345" y="567"/>
                      <a:pt x="7271" y="604"/>
                      <a:pt x="7244" y="551"/>
                    </a:cubicBezTo>
                    <a:cubicBezTo>
                      <a:pt x="7218" y="496"/>
                      <a:pt x="7170" y="422"/>
                      <a:pt x="7133" y="422"/>
                    </a:cubicBezTo>
                    <a:cubicBezTo>
                      <a:pt x="7096" y="422"/>
                      <a:pt x="7015" y="513"/>
                      <a:pt x="7015" y="567"/>
                    </a:cubicBezTo>
                    <a:cubicBezTo>
                      <a:pt x="7015" y="620"/>
                      <a:pt x="7015" y="641"/>
                      <a:pt x="6966" y="657"/>
                    </a:cubicBezTo>
                    <a:cubicBezTo>
                      <a:pt x="6918" y="673"/>
                      <a:pt x="6838" y="647"/>
                      <a:pt x="6796" y="652"/>
                    </a:cubicBezTo>
                    <a:cubicBezTo>
                      <a:pt x="6754" y="657"/>
                      <a:pt x="6648" y="604"/>
                      <a:pt x="6616" y="684"/>
                    </a:cubicBezTo>
                    <a:cubicBezTo>
                      <a:pt x="6584" y="764"/>
                      <a:pt x="6571" y="732"/>
                      <a:pt x="6519" y="694"/>
                    </a:cubicBezTo>
                    <a:cubicBezTo>
                      <a:pt x="6465" y="657"/>
                      <a:pt x="6428" y="636"/>
                      <a:pt x="6438" y="577"/>
                    </a:cubicBezTo>
                    <a:cubicBezTo>
                      <a:pt x="6449" y="518"/>
                      <a:pt x="6364" y="466"/>
                      <a:pt x="6290" y="454"/>
                    </a:cubicBezTo>
                    <a:cubicBezTo>
                      <a:pt x="6213" y="444"/>
                      <a:pt x="6157" y="422"/>
                      <a:pt x="6144" y="481"/>
                    </a:cubicBezTo>
                    <a:cubicBezTo>
                      <a:pt x="6134" y="540"/>
                      <a:pt x="6080" y="535"/>
                      <a:pt x="6043" y="528"/>
                    </a:cubicBezTo>
                    <a:cubicBezTo>
                      <a:pt x="6006" y="523"/>
                      <a:pt x="5858" y="471"/>
                      <a:pt x="5794" y="459"/>
                    </a:cubicBezTo>
                    <a:cubicBezTo>
                      <a:pt x="5730" y="449"/>
                      <a:pt x="5611" y="459"/>
                      <a:pt x="5585" y="427"/>
                    </a:cubicBezTo>
                    <a:cubicBezTo>
                      <a:pt x="5558" y="395"/>
                      <a:pt x="5553" y="337"/>
                      <a:pt x="5488" y="395"/>
                    </a:cubicBezTo>
                    <a:cubicBezTo>
                      <a:pt x="5424" y="454"/>
                      <a:pt x="5419" y="370"/>
                      <a:pt x="5500" y="326"/>
                    </a:cubicBezTo>
                    <a:cubicBezTo>
                      <a:pt x="5579" y="283"/>
                      <a:pt x="5643" y="273"/>
                      <a:pt x="5643" y="209"/>
                    </a:cubicBezTo>
                    <a:cubicBezTo>
                      <a:pt x="5643" y="145"/>
                      <a:pt x="5616" y="108"/>
                      <a:pt x="5521" y="108"/>
                    </a:cubicBezTo>
                    <a:cubicBezTo>
                      <a:pt x="5424" y="108"/>
                      <a:pt x="5264" y="150"/>
                      <a:pt x="5285" y="92"/>
                    </a:cubicBezTo>
                    <a:cubicBezTo>
                      <a:pt x="5306" y="32"/>
                      <a:pt x="5290" y="5"/>
                      <a:pt x="5227" y="5"/>
                    </a:cubicBezTo>
                    <a:cubicBezTo>
                      <a:pt x="5163" y="5"/>
                      <a:pt x="5093" y="0"/>
                      <a:pt x="5056" y="49"/>
                    </a:cubicBezTo>
                    <a:cubicBezTo>
                      <a:pt x="5018" y="96"/>
                      <a:pt x="5013" y="86"/>
                      <a:pt x="4960" y="96"/>
                    </a:cubicBezTo>
                    <a:cubicBezTo>
                      <a:pt x="4905" y="108"/>
                      <a:pt x="4937" y="182"/>
                      <a:pt x="4858" y="177"/>
                    </a:cubicBezTo>
                    <a:cubicBezTo>
                      <a:pt x="4779" y="172"/>
                      <a:pt x="4720" y="133"/>
                      <a:pt x="4651" y="161"/>
                    </a:cubicBezTo>
                    <a:cubicBezTo>
                      <a:pt x="4581" y="188"/>
                      <a:pt x="4490" y="198"/>
                      <a:pt x="4394" y="235"/>
                    </a:cubicBezTo>
                    <a:cubicBezTo>
                      <a:pt x="4298" y="273"/>
                      <a:pt x="4138" y="321"/>
                      <a:pt x="4175" y="370"/>
                    </a:cubicBezTo>
                    <a:cubicBezTo>
                      <a:pt x="4212" y="417"/>
                      <a:pt x="4148" y="427"/>
                      <a:pt x="4090" y="427"/>
                    </a:cubicBezTo>
                    <a:cubicBezTo>
                      <a:pt x="4032" y="427"/>
                      <a:pt x="3963" y="432"/>
                      <a:pt x="3963" y="459"/>
                    </a:cubicBezTo>
                    <a:cubicBezTo>
                      <a:pt x="3963" y="486"/>
                      <a:pt x="4032" y="545"/>
                      <a:pt x="3995" y="577"/>
                    </a:cubicBezTo>
                    <a:cubicBezTo>
                      <a:pt x="3955" y="609"/>
                      <a:pt x="3866" y="476"/>
                      <a:pt x="3812" y="496"/>
                    </a:cubicBezTo>
                    <a:cubicBezTo>
                      <a:pt x="3758" y="518"/>
                      <a:pt x="3732" y="567"/>
                      <a:pt x="3727" y="604"/>
                    </a:cubicBezTo>
                    <a:cubicBezTo>
                      <a:pt x="3721" y="641"/>
                      <a:pt x="3653" y="625"/>
                      <a:pt x="3663" y="555"/>
                    </a:cubicBezTo>
                    <a:cubicBezTo>
                      <a:pt x="3674" y="486"/>
                      <a:pt x="3621" y="466"/>
                      <a:pt x="3600" y="523"/>
                    </a:cubicBezTo>
                    <a:cubicBezTo>
                      <a:pt x="3578" y="583"/>
                      <a:pt x="3587" y="758"/>
                      <a:pt x="3610" y="817"/>
                    </a:cubicBezTo>
                    <a:cubicBezTo>
                      <a:pt x="3632" y="876"/>
                      <a:pt x="3658" y="1047"/>
                      <a:pt x="3616" y="1100"/>
                    </a:cubicBezTo>
                    <a:cubicBezTo>
                      <a:pt x="3573" y="1153"/>
                      <a:pt x="3541" y="1196"/>
                      <a:pt x="3459" y="1207"/>
                    </a:cubicBezTo>
                    <a:cubicBezTo>
                      <a:pt x="3379" y="1217"/>
                      <a:pt x="3363" y="1186"/>
                      <a:pt x="3427" y="1159"/>
                    </a:cubicBezTo>
                    <a:cubicBezTo>
                      <a:pt x="3491" y="1132"/>
                      <a:pt x="3546" y="1090"/>
                      <a:pt x="3546" y="1004"/>
                    </a:cubicBezTo>
                    <a:cubicBezTo>
                      <a:pt x="3546" y="918"/>
                      <a:pt x="3528" y="753"/>
                      <a:pt x="3509" y="732"/>
                    </a:cubicBezTo>
                    <a:cubicBezTo>
                      <a:pt x="3486" y="711"/>
                      <a:pt x="3491" y="663"/>
                      <a:pt x="3512" y="609"/>
                    </a:cubicBezTo>
                    <a:cubicBezTo>
                      <a:pt x="3536" y="555"/>
                      <a:pt x="3523" y="518"/>
                      <a:pt x="3459" y="528"/>
                    </a:cubicBezTo>
                    <a:cubicBezTo>
                      <a:pt x="3395" y="540"/>
                      <a:pt x="3342" y="540"/>
                      <a:pt x="3316" y="615"/>
                    </a:cubicBezTo>
                    <a:cubicBezTo>
                      <a:pt x="3290" y="689"/>
                      <a:pt x="3204" y="753"/>
                      <a:pt x="3252" y="838"/>
                    </a:cubicBezTo>
                    <a:cubicBezTo>
                      <a:pt x="3300" y="925"/>
                      <a:pt x="3353" y="973"/>
                      <a:pt x="3326" y="989"/>
                    </a:cubicBezTo>
                    <a:cubicBezTo>
                      <a:pt x="3300" y="1004"/>
                      <a:pt x="3146" y="918"/>
                      <a:pt x="3114" y="893"/>
                    </a:cubicBezTo>
                    <a:cubicBezTo>
                      <a:pt x="3080" y="866"/>
                      <a:pt x="2995" y="854"/>
                      <a:pt x="2947" y="844"/>
                    </a:cubicBezTo>
                    <a:cubicBezTo>
                      <a:pt x="2900" y="834"/>
                      <a:pt x="2852" y="838"/>
                      <a:pt x="2895" y="886"/>
                    </a:cubicBezTo>
                    <a:cubicBezTo>
                      <a:pt x="2937" y="935"/>
                      <a:pt x="2884" y="935"/>
                      <a:pt x="2840" y="935"/>
                    </a:cubicBezTo>
                    <a:cubicBezTo>
                      <a:pt x="2798" y="935"/>
                      <a:pt x="2658" y="940"/>
                      <a:pt x="2637" y="950"/>
                    </a:cubicBezTo>
                    <a:cubicBezTo>
                      <a:pt x="2616" y="962"/>
                      <a:pt x="2568" y="977"/>
                      <a:pt x="2568" y="945"/>
                    </a:cubicBezTo>
                    <a:cubicBezTo>
                      <a:pt x="2568" y="913"/>
                      <a:pt x="2526" y="871"/>
                      <a:pt x="2435" y="935"/>
                    </a:cubicBezTo>
                    <a:cubicBezTo>
                      <a:pt x="2344" y="999"/>
                      <a:pt x="2263" y="1052"/>
                      <a:pt x="2263" y="1074"/>
                    </a:cubicBezTo>
                    <a:cubicBezTo>
                      <a:pt x="2263" y="1095"/>
                      <a:pt x="2168" y="1106"/>
                      <a:pt x="2173" y="1058"/>
                    </a:cubicBezTo>
                    <a:cubicBezTo>
                      <a:pt x="2178" y="1010"/>
                      <a:pt x="2125" y="950"/>
                      <a:pt x="2094" y="955"/>
                    </a:cubicBezTo>
                    <a:cubicBezTo>
                      <a:pt x="2062" y="962"/>
                      <a:pt x="2008" y="1010"/>
                      <a:pt x="2040" y="1036"/>
                    </a:cubicBezTo>
                    <a:cubicBezTo>
                      <a:pt x="2072" y="1063"/>
                      <a:pt x="2046" y="1127"/>
                      <a:pt x="2008" y="1138"/>
                    </a:cubicBezTo>
                    <a:cubicBezTo>
                      <a:pt x="1971" y="1148"/>
                      <a:pt x="1894" y="1191"/>
                      <a:pt x="1869" y="1217"/>
                    </a:cubicBezTo>
                    <a:cubicBezTo>
                      <a:pt x="1841" y="1244"/>
                      <a:pt x="1714" y="1372"/>
                      <a:pt x="1624" y="1352"/>
                    </a:cubicBezTo>
                    <a:cubicBezTo>
                      <a:pt x="1532" y="1330"/>
                      <a:pt x="1586" y="1228"/>
                      <a:pt x="1543" y="1191"/>
                    </a:cubicBezTo>
                    <a:cubicBezTo>
                      <a:pt x="1500" y="1154"/>
                      <a:pt x="1559" y="1127"/>
                      <a:pt x="1624" y="1154"/>
                    </a:cubicBezTo>
                    <a:cubicBezTo>
                      <a:pt x="1688" y="1180"/>
                      <a:pt x="1737" y="1228"/>
                      <a:pt x="1832" y="1154"/>
                    </a:cubicBezTo>
                    <a:cubicBezTo>
                      <a:pt x="1927" y="1079"/>
                      <a:pt x="1853" y="1026"/>
                      <a:pt x="1790" y="994"/>
                    </a:cubicBezTo>
                    <a:cubicBezTo>
                      <a:pt x="1725" y="962"/>
                      <a:pt x="1490" y="866"/>
                      <a:pt x="1437" y="849"/>
                    </a:cubicBezTo>
                    <a:cubicBezTo>
                      <a:pt x="1384" y="834"/>
                      <a:pt x="1400" y="689"/>
                      <a:pt x="1196" y="705"/>
                    </a:cubicBezTo>
                    <a:cubicBezTo>
                      <a:pt x="994" y="721"/>
                      <a:pt x="795" y="716"/>
                      <a:pt x="652" y="893"/>
                    </a:cubicBezTo>
                    <a:cubicBezTo>
                      <a:pt x="508" y="1068"/>
                      <a:pt x="384" y="1217"/>
                      <a:pt x="342" y="1293"/>
                    </a:cubicBezTo>
                    <a:cubicBezTo>
                      <a:pt x="299" y="1367"/>
                      <a:pt x="315" y="1458"/>
                      <a:pt x="172" y="1506"/>
                    </a:cubicBezTo>
                    <a:cubicBezTo>
                      <a:pt x="26" y="1554"/>
                      <a:pt x="10" y="1629"/>
                      <a:pt x="10" y="1735"/>
                    </a:cubicBezTo>
                    <a:cubicBezTo>
                      <a:pt x="10" y="1843"/>
                      <a:pt x="0" y="1976"/>
                      <a:pt x="103" y="1960"/>
                    </a:cubicBezTo>
                    <a:cubicBezTo>
                      <a:pt x="204" y="1944"/>
                      <a:pt x="262" y="1890"/>
                      <a:pt x="278" y="1843"/>
                    </a:cubicBezTo>
                    <a:cubicBezTo>
                      <a:pt x="294" y="1794"/>
                      <a:pt x="347" y="1859"/>
                      <a:pt x="336" y="1923"/>
                    </a:cubicBezTo>
                    <a:cubicBezTo>
                      <a:pt x="326" y="1986"/>
                      <a:pt x="379" y="2061"/>
                      <a:pt x="384" y="2098"/>
                    </a:cubicBezTo>
                    <a:cubicBezTo>
                      <a:pt x="392" y="2135"/>
                      <a:pt x="400" y="2231"/>
                      <a:pt x="443" y="2216"/>
                    </a:cubicBezTo>
                    <a:cubicBezTo>
                      <a:pt x="488" y="2199"/>
                      <a:pt x="498" y="2162"/>
                      <a:pt x="541" y="2114"/>
                    </a:cubicBezTo>
                    <a:cubicBezTo>
                      <a:pt x="583" y="2066"/>
                      <a:pt x="641" y="2072"/>
                      <a:pt x="626" y="1981"/>
                    </a:cubicBezTo>
                    <a:cubicBezTo>
                      <a:pt x="610" y="1890"/>
                      <a:pt x="636" y="1875"/>
                      <a:pt x="663" y="1863"/>
                    </a:cubicBezTo>
                    <a:cubicBezTo>
                      <a:pt x="689" y="1853"/>
                      <a:pt x="774" y="1784"/>
                      <a:pt x="710" y="1747"/>
                    </a:cubicBezTo>
                    <a:cubicBezTo>
                      <a:pt x="647" y="1708"/>
                      <a:pt x="641" y="1655"/>
                      <a:pt x="636" y="1629"/>
                    </a:cubicBezTo>
                    <a:cubicBezTo>
                      <a:pt x="631" y="1602"/>
                      <a:pt x="610" y="1549"/>
                      <a:pt x="689" y="1511"/>
                    </a:cubicBezTo>
                    <a:cubicBezTo>
                      <a:pt x="769" y="1474"/>
                      <a:pt x="823" y="1377"/>
                      <a:pt x="838" y="1330"/>
                    </a:cubicBezTo>
                    <a:cubicBezTo>
                      <a:pt x="855" y="1281"/>
                      <a:pt x="907" y="1244"/>
                      <a:pt x="968" y="1244"/>
                    </a:cubicBezTo>
                    <a:cubicBezTo>
                      <a:pt x="1026" y="1244"/>
                      <a:pt x="1111" y="1271"/>
                      <a:pt x="1042" y="1325"/>
                    </a:cubicBezTo>
                    <a:cubicBezTo>
                      <a:pt x="973" y="1377"/>
                      <a:pt x="823" y="1511"/>
                      <a:pt x="851" y="1634"/>
                    </a:cubicBezTo>
                    <a:cubicBezTo>
                      <a:pt x="875" y="1757"/>
                      <a:pt x="865" y="1848"/>
                      <a:pt x="952" y="1789"/>
                    </a:cubicBezTo>
                    <a:cubicBezTo>
                      <a:pt x="1036" y="1730"/>
                      <a:pt x="1116" y="1720"/>
                      <a:pt x="1181" y="1708"/>
                    </a:cubicBezTo>
                    <a:cubicBezTo>
                      <a:pt x="1245" y="1698"/>
                      <a:pt x="1297" y="1735"/>
                      <a:pt x="1297" y="1757"/>
                    </a:cubicBezTo>
                    <a:cubicBezTo>
                      <a:pt x="1297" y="1779"/>
                      <a:pt x="1218" y="1831"/>
                      <a:pt x="1137" y="1826"/>
                    </a:cubicBezTo>
                    <a:cubicBezTo>
                      <a:pt x="1058" y="1821"/>
                      <a:pt x="984" y="1794"/>
                      <a:pt x="984" y="1853"/>
                    </a:cubicBezTo>
                    <a:cubicBezTo>
                      <a:pt x="984" y="1912"/>
                      <a:pt x="1036" y="1912"/>
                      <a:pt x="1021" y="1981"/>
                    </a:cubicBezTo>
                    <a:cubicBezTo>
                      <a:pt x="1005" y="2050"/>
                      <a:pt x="931" y="2066"/>
                      <a:pt x="925" y="2018"/>
                    </a:cubicBezTo>
                    <a:cubicBezTo>
                      <a:pt x="920" y="1971"/>
                      <a:pt x="952" y="1896"/>
                      <a:pt x="907" y="1907"/>
                    </a:cubicBezTo>
                    <a:cubicBezTo>
                      <a:pt x="865" y="1917"/>
                      <a:pt x="865" y="2008"/>
                      <a:pt x="838" y="2050"/>
                    </a:cubicBezTo>
                    <a:cubicBezTo>
                      <a:pt x="811" y="2093"/>
                      <a:pt x="801" y="2142"/>
                      <a:pt x="834" y="2169"/>
                    </a:cubicBezTo>
                    <a:cubicBezTo>
                      <a:pt x="865" y="2194"/>
                      <a:pt x="806" y="2183"/>
                      <a:pt x="774" y="2226"/>
                    </a:cubicBezTo>
                    <a:cubicBezTo>
                      <a:pt x="742" y="2270"/>
                      <a:pt x="1047" y="3124"/>
                      <a:pt x="1047" y="3124"/>
                    </a:cubicBezTo>
                    <a:lnTo>
                      <a:pt x="1190" y="3273"/>
                    </a:ln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íṧľïdè"/>
              <p:cNvSpPr/>
              <p:nvPr/>
            </p:nvSpPr>
            <p:spPr bwMode="auto">
              <a:xfrm>
                <a:off x="1902" y="2488"/>
                <a:ext cx="229" cy="90"/>
              </a:xfrm>
              <a:custGeom>
                <a:avLst/>
                <a:gdLst>
                  <a:gd name="T0" fmla="*/ 29 w 588"/>
                  <a:gd name="T1" fmla="*/ 48 h 231"/>
                  <a:gd name="T2" fmla="*/ 121 w 588"/>
                  <a:gd name="T3" fmla="*/ 4 h 231"/>
                  <a:gd name="T4" fmla="*/ 261 w 588"/>
                  <a:gd name="T5" fmla="*/ 10 h 231"/>
                  <a:gd name="T6" fmla="*/ 309 w 588"/>
                  <a:gd name="T7" fmla="*/ 38 h 231"/>
                  <a:gd name="T8" fmla="*/ 429 w 588"/>
                  <a:gd name="T9" fmla="*/ 112 h 231"/>
                  <a:gd name="T10" fmla="*/ 526 w 588"/>
                  <a:gd name="T11" fmla="*/ 167 h 231"/>
                  <a:gd name="T12" fmla="*/ 568 w 588"/>
                  <a:gd name="T13" fmla="*/ 211 h 231"/>
                  <a:gd name="T14" fmla="*/ 487 w 588"/>
                  <a:gd name="T15" fmla="*/ 225 h 231"/>
                  <a:gd name="T16" fmla="*/ 409 w 588"/>
                  <a:gd name="T17" fmla="*/ 183 h 231"/>
                  <a:gd name="T18" fmla="*/ 345 w 588"/>
                  <a:gd name="T19" fmla="*/ 122 h 231"/>
                  <a:gd name="T20" fmla="*/ 271 w 588"/>
                  <a:gd name="T21" fmla="*/ 90 h 231"/>
                  <a:gd name="T22" fmla="*/ 201 w 588"/>
                  <a:gd name="T23" fmla="*/ 48 h 231"/>
                  <a:gd name="T24" fmla="*/ 114 w 588"/>
                  <a:gd name="T25" fmla="*/ 68 h 231"/>
                  <a:gd name="T26" fmla="*/ 87 w 588"/>
                  <a:gd name="T27" fmla="*/ 119 h 231"/>
                  <a:gd name="T28" fmla="*/ 15 w 588"/>
                  <a:gd name="T29" fmla="*/ 93 h 231"/>
                  <a:gd name="T30" fmla="*/ 29 w 588"/>
                  <a:gd name="T31" fmla="*/ 48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8" h="231">
                    <a:moveTo>
                      <a:pt x="29" y="48"/>
                    </a:moveTo>
                    <a:cubicBezTo>
                      <a:pt x="55" y="48"/>
                      <a:pt x="89" y="0"/>
                      <a:pt x="121" y="4"/>
                    </a:cubicBezTo>
                    <a:cubicBezTo>
                      <a:pt x="153" y="8"/>
                      <a:pt x="237" y="14"/>
                      <a:pt x="261" y="10"/>
                    </a:cubicBezTo>
                    <a:cubicBezTo>
                      <a:pt x="287" y="8"/>
                      <a:pt x="297" y="20"/>
                      <a:pt x="309" y="38"/>
                    </a:cubicBezTo>
                    <a:cubicBezTo>
                      <a:pt x="324" y="58"/>
                      <a:pt x="403" y="102"/>
                      <a:pt x="429" y="112"/>
                    </a:cubicBezTo>
                    <a:cubicBezTo>
                      <a:pt x="454" y="122"/>
                      <a:pt x="504" y="147"/>
                      <a:pt x="526" y="167"/>
                    </a:cubicBezTo>
                    <a:cubicBezTo>
                      <a:pt x="549" y="186"/>
                      <a:pt x="588" y="193"/>
                      <a:pt x="568" y="211"/>
                    </a:cubicBezTo>
                    <a:cubicBezTo>
                      <a:pt x="549" y="231"/>
                      <a:pt x="526" y="225"/>
                      <a:pt x="487" y="225"/>
                    </a:cubicBezTo>
                    <a:cubicBezTo>
                      <a:pt x="445" y="225"/>
                      <a:pt x="409" y="209"/>
                      <a:pt x="409" y="183"/>
                    </a:cubicBezTo>
                    <a:cubicBezTo>
                      <a:pt x="409" y="157"/>
                      <a:pt x="373" y="129"/>
                      <a:pt x="345" y="122"/>
                    </a:cubicBezTo>
                    <a:cubicBezTo>
                      <a:pt x="316" y="116"/>
                      <a:pt x="284" y="116"/>
                      <a:pt x="271" y="90"/>
                    </a:cubicBezTo>
                    <a:cubicBezTo>
                      <a:pt x="259" y="65"/>
                      <a:pt x="237" y="48"/>
                      <a:pt x="201" y="48"/>
                    </a:cubicBezTo>
                    <a:cubicBezTo>
                      <a:pt x="166" y="48"/>
                      <a:pt x="82" y="32"/>
                      <a:pt x="114" y="68"/>
                    </a:cubicBezTo>
                    <a:cubicBezTo>
                      <a:pt x="146" y="102"/>
                      <a:pt x="121" y="129"/>
                      <a:pt x="87" y="119"/>
                    </a:cubicBezTo>
                    <a:cubicBezTo>
                      <a:pt x="50" y="109"/>
                      <a:pt x="32" y="109"/>
                      <a:pt x="15" y="93"/>
                    </a:cubicBezTo>
                    <a:cubicBezTo>
                      <a:pt x="0" y="78"/>
                      <a:pt x="10" y="48"/>
                      <a:pt x="29" y="4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îṣlíḋé"/>
              <p:cNvSpPr/>
              <p:nvPr/>
            </p:nvSpPr>
            <p:spPr bwMode="auto">
              <a:xfrm>
                <a:off x="2126" y="2580"/>
                <a:ext cx="130" cy="69"/>
              </a:xfrm>
              <a:custGeom>
                <a:avLst/>
                <a:gdLst>
                  <a:gd name="T0" fmla="*/ 30 w 332"/>
                  <a:gd name="T1" fmla="*/ 98 h 175"/>
                  <a:gd name="T2" fmla="*/ 58 w 332"/>
                  <a:gd name="T3" fmla="*/ 22 h 175"/>
                  <a:gd name="T4" fmla="*/ 173 w 332"/>
                  <a:gd name="T5" fmla="*/ 10 h 175"/>
                  <a:gd name="T6" fmla="*/ 306 w 332"/>
                  <a:gd name="T7" fmla="*/ 61 h 175"/>
                  <a:gd name="T8" fmla="*/ 285 w 332"/>
                  <a:gd name="T9" fmla="*/ 121 h 175"/>
                  <a:gd name="T10" fmla="*/ 208 w 332"/>
                  <a:gd name="T11" fmla="*/ 150 h 175"/>
                  <a:gd name="T12" fmla="*/ 118 w 332"/>
                  <a:gd name="T13" fmla="*/ 150 h 175"/>
                  <a:gd name="T14" fmla="*/ 21 w 332"/>
                  <a:gd name="T15" fmla="*/ 153 h 175"/>
                  <a:gd name="T16" fmla="*/ 30 w 332"/>
                  <a:gd name="T17" fmla="*/ 9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2" h="175">
                    <a:moveTo>
                      <a:pt x="30" y="98"/>
                    </a:moveTo>
                    <a:cubicBezTo>
                      <a:pt x="48" y="98"/>
                      <a:pt x="37" y="41"/>
                      <a:pt x="58" y="22"/>
                    </a:cubicBezTo>
                    <a:cubicBezTo>
                      <a:pt x="77" y="2"/>
                      <a:pt x="131" y="0"/>
                      <a:pt x="173" y="10"/>
                    </a:cubicBezTo>
                    <a:cubicBezTo>
                      <a:pt x="215" y="19"/>
                      <a:pt x="290" y="48"/>
                      <a:pt x="306" y="61"/>
                    </a:cubicBezTo>
                    <a:cubicBezTo>
                      <a:pt x="322" y="73"/>
                      <a:pt x="332" y="121"/>
                      <a:pt x="285" y="121"/>
                    </a:cubicBezTo>
                    <a:cubicBezTo>
                      <a:pt x="237" y="121"/>
                      <a:pt x="230" y="125"/>
                      <a:pt x="208" y="150"/>
                    </a:cubicBezTo>
                    <a:cubicBezTo>
                      <a:pt x="185" y="175"/>
                      <a:pt x="163" y="157"/>
                      <a:pt x="118" y="150"/>
                    </a:cubicBezTo>
                    <a:cubicBezTo>
                      <a:pt x="74" y="143"/>
                      <a:pt x="45" y="150"/>
                      <a:pt x="21" y="153"/>
                    </a:cubicBezTo>
                    <a:cubicBezTo>
                      <a:pt x="0" y="157"/>
                      <a:pt x="10" y="98"/>
                      <a:pt x="30" y="9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î$ļïdé"/>
              <p:cNvSpPr/>
              <p:nvPr/>
            </p:nvSpPr>
            <p:spPr bwMode="auto">
              <a:xfrm>
                <a:off x="2035" y="2606"/>
                <a:ext cx="63" cy="36"/>
              </a:xfrm>
              <a:custGeom>
                <a:avLst/>
                <a:gdLst>
                  <a:gd name="T0" fmla="*/ 76 w 162"/>
                  <a:gd name="T1" fmla="*/ 7 h 91"/>
                  <a:gd name="T2" fmla="*/ 27 w 162"/>
                  <a:gd name="T3" fmla="*/ 32 h 91"/>
                  <a:gd name="T4" fmla="*/ 91 w 162"/>
                  <a:gd name="T5" fmla="*/ 81 h 91"/>
                  <a:gd name="T6" fmla="*/ 141 w 162"/>
                  <a:gd name="T7" fmla="*/ 81 h 91"/>
                  <a:gd name="T8" fmla="*/ 118 w 162"/>
                  <a:gd name="T9" fmla="*/ 39 h 91"/>
                  <a:gd name="T10" fmla="*/ 76 w 162"/>
                  <a:gd name="T1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2" h="91">
                    <a:moveTo>
                      <a:pt x="76" y="7"/>
                    </a:moveTo>
                    <a:cubicBezTo>
                      <a:pt x="55" y="0"/>
                      <a:pt x="0" y="0"/>
                      <a:pt x="27" y="32"/>
                    </a:cubicBezTo>
                    <a:cubicBezTo>
                      <a:pt x="51" y="64"/>
                      <a:pt x="81" y="71"/>
                      <a:pt x="91" y="81"/>
                    </a:cubicBezTo>
                    <a:cubicBezTo>
                      <a:pt x="99" y="91"/>
                      <a:pt x="123" y="87"/>
                      <a:pt x="141" y="81"/>
                    </a:cubicBezTo>
                    <a:cubicBezTo>
                      <a:pt x="162" y="74"/>
                      <a:pt x="141" y="55"/>
                      <a:pt x="118" y="39"/>
                    </a:cubicBezTo>
                    <a:cubicBezTo>
                      <a:pt x="97" y="22"/>
                      <a:pt x="97" y="14"/>
                      <a:pt x="76" y="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išḷíḓè"/>
              <p:cNvSpPr/>
              <p:nvPr/>
            </p:nvSpPr>
            <p:spPr bwMode="auto">
              <a:xfrm>
                <a:off x="2132" y="2532"/>
                <a:ext cx="28" cy="23"/>
              </a:xfrm>
              <a:custGeom>
                <a:avLst/>
                <a:gdLst>
                  <a:gd name="T0" fmla="*/ 5 w 71"/>
                  <a:gd name="T1" fmla="*/ 26 h 61"/>
                  <a:gd name="T2" fmla="*/ 33 w 71"/>
                  <a:gd name="T3" fmla="*/ 61 h 61"/>
                  <a:gd name="T4" fmla="*/ 64 w 71"/>
                  <a:gd name="T5" fmla="*/ 23 h 61"/>
                  <a:gd name="T6" fmla="*/ 5 w 71"/>
                  <a:gd name="T7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61">
                    <a:moveTo>
                      <a:pt x="5" y="26"/>
                    </a:moveTo>
                    <a:cubicBezTo>
                      <a:pt x="0" y="37"/>
                      <a:pt x="17" y="61"/>
                      <a:pt x="33" y="61"/>
                    </a:cubicBezTo>
                    <a:cubicBezTo>
                      <a:pt x="50" y="61"/>
                      <a:pt x="71" y="45"/>
                      <a:pt x="64" y="23"/>
                    </a:cubicBezTo>
                    <a:cubicBezTo>
                      <a:pt x="59" y="0"/>
                      <a:pt x="15" y="3"/>
                      <a:pt x="5" y="2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šḷîdê"/>
              <p:cNvSpPr/>
              <p:nvPr/>
            </p:nvSpPr>
            <p:spPr bwMode="auto">
              <a:xfrm>
                <a:off x="2263" y="2596"/>
                <a:ext cx="79" cy="38"/>
              </a:xfrm>
              <a:custGeom>
                <a:avLst/>
                <a:gdLst>
                  <a:gd name="T0" fmla="*/ 65 w 202"/>
                  <a:gd name="T1" fmla="*/ 13 h 96"/>
                  <a:gd name="T2" fmla="*/ 10 w 202"/>
                  <a:gd name="T3" fmla="*/ 52 h 96"/>
                  <a:gd name="T4" fmla="*/ 59 w 202"/>
                  <a:gd name="T5" fmla="*/ 86 h 96"/>
                  <a:gd name="T6" fmla="*/ 134 w 202"/>
                  <a:gd name="T7" fmla="*/ 38 h 96"/>
                  <a:gd name="T8" fmla="*/ 163 w 202"/>
                  <a:gd name="T9" fmla="*/ 0 h 96"/>
                  <a:gd name="T10" fmla="*/ 65 w 202"/>
                  <a:gd name="T11" fmla="*/ 1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2" h="96">
                    <a:moveTo>
                      <a:pt x="65" y="13"/>
                    </a:moveTo>
                    <a:cubicBezTo>
                      <a:pt x="36" y="13"/>
                      <a:pt x="0" y="25"/>
                      <a:pt x="10" y="52"/>
                    </a:cubicBezTo>
                    <a:cubicBezTo>
                      <a:pt x="20" y="77"/>
                      <a:pt x="23" y="96"/>
                      <a:pt x="59" y="86"/>
                    </a:cubicBezTo>
                    <a:cubicBezTo>
                      <a:pt x="92" y="77"/>
                      <a:pt x="118" y="47"/>
                      <a:pt x="134" y="38"/>
                    </a:cubicBezTo>
                    <a:cubicBezTo>
                      <a:pt x="150" y="29"/>
                      <a:pt x="202" y="0"/>
                      <a:pt x="163" y="0"/>
                    </a:cubicBezTo>
                    <a:cubicBezTo>
                      <a:pt x="124" y="0"/>
                      <a:pt x="84" y="13"/>
                      <a:pt x="65" y="1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ṣlidê"/>
              <p:cNvSpPr/>
              <p:nvPr/>
            </p:nvSpPr>
            <p:spPr bwMode="auto">
              <a:xfrm>
                <a:off x="2385" y="2812"/>
                <a:ext cx="38" cy="36"/>
              </a:xfrm>
              <a:custGeom>
                <a:avLst/>
                <a:gdLst>
                  <a:gd name="T0" fmla="*/ 6 w 96"/>
                  <a:gd name="T1" fmla="*/ 51 h 93"/>
                  <a:gd name="T2" fmla="*/ 46 w 96"/>
                  <a:gd name="T3" fmla="*/ 89 h 93"/>
                  <a:gd name="T4" fmla="*/ 96 w 96"/>
                  <a:gd name="T5" fmla="*/ 35 h 93"/>
                  <a:gd name="T6" fmla="*/ 53 w 96"/>
                  <a:gd name="T7" fmla="*/ 7 h 93"/>
                  <a:gd name="T8" fmla="*/ 6 w 96"/>
                  <a:gd name="T9" fmla="*/ 5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93">
                    <a:moveTo>
                      <a:pt x="6" y="51"/>
                    </a:moveTo>
                    <a:cubicBezTo>
                      <a:pt x="16" y="79"/>
                      <a:pt x="16" y="93"/>
                      <a:pt x="46" y="89"/>
                    </a:cubicBezTo>
                    <a:cubicBezTo>
                      <a:pt x="74" y="87"/>
                      <a:pt x="96" y="42"/>
                      <a:pt x="96" y="35"/>
                    </a:cubicBezTo>
                    <a:cubicBezTo>
                      <a:pt x="96" y="29"/>
                      <a:pt x="84" y="0"/>
                      <a:pt x="53" y="7"/>
                    </a:cubicBezTo>
                    <a:cubicBezTo>
                      <a:pt x="21" y="13"/>
                      <a:pt x="0" y="33"/>
                      <a:pt x="6" y="5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îṣ1îḍè"/>
              <p:cNvSpPr/>
              <p:nvPr/>
            </p:nvSpPr>
            <p:spPr bwMode="auto">
              <a:xfrm>
                <a:off x="2431" y="2754"/>
                <a:ext cx="46" cy="43"/>
              </a:xfrm>
              <a:custGeom>
                <a:avLst/>
                <a:gdLst>
                  <a:gd name="T0" fmla="*/ 31 w 119"/>
                  <a:gd name="T1" fmla="*/ 103 h 111"/>
                  <a:gd name="T2" fmla="*/ 22 w 119"/>
                  <a:gd name="T3" fmla="*/ 62 h 111"/>
                  <a:gd name="T4" fmla="*/ 58 w 119"/>
                  <a:gd name="T5" fmla="*/ 14 h 111"/>
                  <a:gd name="T6" fmla="*/ 100 w 119"/>
                  <a:gd name="T7" fmla="*/ 14 h 111"/>
                  <a:gd name="T8" fmla="*/ 84 w 119"/>
                  <a:gd name="T9" fmla="*/ 62 h 111"/>
                  <a:gd name="T10" fmla="*/ 63 w 119"/>
                  <a:gd name="T11" fmla="*/ 91 h 111"/>
                  <a:gd name="T12" fmla="*/ 31 w 119"/>
                  <a:gd name="T13" fmla="*/ 10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111">
                    <a:moveTo>
                      <a:pt x="31" y="103"/>
                    </a:moveTo>
                    <a:cubicBezTo>
                      <a:pt x="3" y="84"/>
                      <a:pt x="0" y="74"/>
                      <a:pt x="22" y="62"/>
                    </a:cubicBezTo>
                    <a:cubicBezTo>
                      <a:pt x="45" y="49"/>
                      <a:pt x="58" y="20"/>
                      <a:pt x="58" y="14"/>
                    </a:cubicBezTo>
                    <a:cubicBezTo>
                      <a:pt x="58" y="8"/>
                      <a:pt x="88" y="0"/>
                      <a:pt x="100" y="14"/>
                    </a:cubicBezTo>
                    <a:cubicBezTo>
                      <a:pt x="111" y="27"/>
                      <a:pt x="119" y="46"/>
                      <a:pt x="84" y="62"/>
                    </a:cubicBezTo>
                    <a:cubicBezTo>
                      <a:pt x="47" y="79"/>
                      <a:pt x="63" y="79"/>
                      <a:pt x="63" y="91"/>
                    </a:cubicBezTo>
                    <a:cubicBezTo>
                      <a:pt x="63" y="103"/>
                      <a:pt x="42" y="111"/>
                      <a:pt x="31" y="10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îśḷidê"/>
              <p:cNvSpPr/>
              <p:nvPr/>
            </p:nvSpPr>
            <p:spPr bwMode="auto">
              <a:xfrm>
                <a:off x="2461" y="2730"/>
                <a:ext cx="27" cy="27"/>
              </a:xfrm>
              <a:custGeom>
                <a:avLst/>
                <a:gdLst>
                  <a:gd name="T0" fmla="*/ 2 w 70"/>
                  <a:gd name="T1" fmla="*/ 25 h 70"/>
                  <a:gd name="T2" fmla="*/ 24 w 70"/>
                  <a:gd name="T3" fmla="*/ 0 h 70"/>
                  <a:gd name="T4" fmla="*/ 66 w 70"/>
                  <a:gd name="T5" fmla="*/ 32 h 70"/>
                  <a:gd name="T6" fmla="*/ 28 w 70"/>
                  <a:gd name="T7" fmla="*/ 62 h 70"/>
                  <a:gd name="T8" fmla="*/ 2 w 70"/>
                  <a:gd name="T9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2" y="25"/>
                    </a:moveTo>
                    <a:cubicBezTo>
                      <a:pt x="0" y="15"/>
                      <a:pt x="7" y="0"/>
                      <a:pt x="24" y="0"/>
                    </a:cubicBezTo>
                    <a:cubicBezTo>
                      <a:pt x="44" y="0"/>
                      <a:pt x="70" y="6"/>
                      <a:pt x="66" y="32"/>
                    </a:cubicBezTo>
                    <a:cubicBezTo>
                      <a:pt x="65" y="57"/>
                      <a:pt x="44" y="70"/>
                      <a:pt x="28" y="62"/>
                    </a:cubicBezTo>
                    <a:cubicBezTo>
                      <a:pt x="12" y="57"/>
                      <a:pt x="7" y="34"/>
                      <a:pt x="2" y="2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íŝḻïďê"/>
              <p:cNvSpPr/>
              <p:nvPr/>
            </p:nvSpPr>
            <p:spPr bwMode="auto">
              <a:xfrm>
                <a:off x="2448" y="2657"/>
                <a:ext cx="41" cy="37"/>
              </a:xfrm>
              <a:custGeom>
                <a:avLst/>
                <a:gdLst>
                  <a:gd name="T0" fmla="*/ 32 w 106"/>
                  <a:gd name="T1" fmla="*/ 91 h 94"/>
                  <a:gd name="T2" fmla="*/ 18 w 106"/>
                  <a:gd name="T3" fmla="*/ 49 h 94"/>
                  <a:gd name="T4" fmla="*/ 56 w 106"/>
                  <a:gd name="T5" fmla="*/ 24 h 94"/>
                  <a:gd name="T6" fmla="*/ 81 w 106"/>
                  <a:gd name="T7" fmla="*/ 78 h 94"/>
                  <a:gd name="T8" fmla="*/ 32 w 106"/>
                  <a:gd name="T9" fmla="*/ 9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94">
                    <a:moveTo>
                      <a:pt x="32" y="91"/>
                    </a:moveTo>
                    <a:cubicBezTo>
                      <a:pt x="13" y="91"/>
                      <a:pt x="0" y="62"/>
                      <a:pt x="18" y="49"/>
                    </a:cubicBezTo>
                    <a:cubicBezTo>
                      <a:pt x="39" y="36"/>
                      <a:pt x="29" y="0"/>
                      <a:pt x="56" y="24"/>
                    </a:cubicBezTo>
                    <a:cubicBezTo>
                      <a:pt x="86" y="46"/>
                      <a:pt x="106" y="62"/>
                      <a:pt x="81" y="78"/>
                    </a:cubicBezTo>
                    <a:cubicBezTo>
                      <a:pt x="55" y="94"/>
                      <a:pt x="49" y="91"/>
                      <a:pt x="32" y="9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ïS1ïḋe"/>
              <p:cNvSpPr/>
              <p:nvPr/>
            </p:nvSpPr>
            <p:spPr bwMode="auto">
              <a:xfrm>
                <a:off x="2424" y="2649"/>
                <a:ext cx="28" cy="16"/>
              </a:xfrm>
              <a:custGeom>
                <a:avLst/>
                <a:gdLst>
                  <a:gd name="T0" fmla="*/ 22 w 71"/>
                  <a:gd name="T1" fmla="*/ 42 h 42"/>
                  <a:gd name="T2" fmla="*/ 0 w 71"/>
                  <a:gd name="T3" fmla="*/ 14 h 42"/>
                  <a:gd name="T4" fmla="*/ 38 w 71"/>
                  <a:gd name="T5" fmla="*/ 0 h 42"/>
                  <a:gd name="T6" fmla="*/ 56 w 71"/>
                  <a:gd name="T7" fmla="*/ 30 h 42"/>
                  <a:gd name="T8" fmla="*/ 22 w 71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2">
                    <a:moveTo>
                      <a:pt x="22" y="42"/>
                    </a:moveTo>
                    <a:cubicBezTo>
                      <a:pt x="10" y="42"/>
                      <a:pt x="0" y="26"/>
                      <a:pt x="0" y="14"/>
                    </a:cubicBezTo>
                    <a:cubicBezTo>
                      <a:pt x="0" y="0"/>
                      <a:pt x="19" y="0"/>
                      <a:pt x="38" y="0"/>
                    </a:cubicBezTo>
                    <a:cubicBezTo>
                      <a:pt x="58" y="0"/>
                      <a:pt x="71" y="16"/>
                      <a:pt x="56" y="30"/>
                    </a:cubicBezTo>
                    <a:cubicBezTo>
                      <a:pt x="38" y="42"/>
                      <a:pt x="32" y="42"/>
                      <a:pt x="22" y="4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îšļíḋé"/>
              <p:cNvSpPr/>
              <p:nvPr/>
            </p:nvSpPr>
            <p:spPr bwMode="auto">
              <a:xfrm>
                <a:off x="2468" y="2694"/>
                <a:ext cx="16" cy="22"/>
              </a:xfrm>
              <a:custGeom>
                <a:avLst/>
                <a:gdLst>
                  <a:gd name="T0" fmla="*/ 16 w 42"/>
                  <a:gd name="T1" fmla="*/ 47 h 57"/>
                  <a:gd name="T2" fmla="*/ 16 w 42"/>
                  <a:gd name="T3" fmla="*/ 19 h 57"/>
                  <a:gd name="T4" fmla="*/ 42 w 42"/>
                  <a:gd name="T5" fmla="*/ 19 h 57"/>
                  <a:gd name="T6" fmla="*/ 16 w 42"/>
                  <a:gd name="T7" fmla="*/ 4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57">
                    <a:moveTo>
                      <a:pt x="16" y="47"/>
                    </a:moveTo>
                    <a:cubicBezTo>
                      <a:pt x="9" y="57"/>
                      <a:pt x="0" y="25"/>
                      <a:pt x="16" y="19"/>
                    </a:cubicBezTo>
                    <a:cubicBezTo>
                      <a:pt x="32" y="12"/>
                      <a:pt x="42" y="0"/>
                      <a:pt x="42" y="19"/>
                    </a:cubicBezTo>
                    <a:cubicBezTo>
                      <a:pt x="42" y="39"/>
                      <a:pt x="32" y="32"/>
                      <a:pt x="16" y="4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íṩ1ïḋè"/>
              <p:cNvSpPr/>
              <p:nvPr/>
            </p:nvSpPr>
            <p:spPr bwMode="auto">
              <a:xfrm>
                <a:off x="2387" y="2606"/>
                <a:ext cx="35" cy="30"/>
              </a:xfrm>
              <a:custGeom>
                <a:avLst/>
                <a:gdLst>
                  <a:gd name="T0" fmla="*/ 34 w 89"/>
                  <a:gd name="T1" fmla="*/ 55 h 77"/>
                  <a:gd name="T2" fmla="*/ 11 w 89"/>
                  <a:gd name="T3" fmla="*/ 29 h 77"/>
                  <a:gd name="T4" fmla="*/ 48 w 89"/>
                  <a:gd name="T5" fmla="*/ 10 h 77"/>
                  <a:gd name="T6" fmla="*/ 72 w 89"/>
                  <a:gd name="T7" fmla="*/ 61 h 77"/>
                  <a:gd name="T8" fmla="*/ 34 w 89"/>
                  <a:gd name="T9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7">
                    <a:moveTo>
                      <a:pt x="34" y="55"/>
                    </a:moveTo>
                    <a:cubicBezTo>
                      <a:pt x="22" y="50"/>
                      <a:pt x="0" y="42"/>
                      <a:pt x="11" y="29"/>
                    </a:cubicBezTo>
                    <a:cubicBezTo>
                      <a:pt x="26" y="17"/>
                      <a:pt x="17" y="0"/>
                      <a:pt x="48" y="10"/>
                    </a:cubicBezTo>
                    <a:cubicBezTo>
                      <a:pt x="75" y="20"/>
                      <a:pt x="89" y="46"/>
                      <a:pt x="72" y="61"/>
                    </a:cubicBezTo>
                    <a:cubicBezTo>
                      <a:pt x="57" y="77"/>
                      <a:pt x="53" y="64"/>
                      <a:pt x="34" y="5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îṩľíḓé"/>
              <p:cNvSpPr/>
              <p:nvPr/>
            </p:nvSpPr>
            <p:spPr bwMode="auto">
              <a:xfrm>
                <a:off x="2031" y="2415"/>
                <a:ext cx="48" cy="55"/>
              </a:xfrm>
              <a:custGeom>
                <a:avLst/>
                <a:gdLst>
                  <a:gd name="T0" fmla="*/ 27 w 123"/>
                  <a:gd name="T1" fmla="*/ 89 h 142"/>
                  <a:gd name="T2" fmla="*/ 33 w 123"/>
                  <a:gd name="T3" fmla="*/ 30 h 142"/>
                  <a:gd name="T4" fmla="*/ 70 w 123"/>
                  <a:gd name="T5" fmla="*/ 29 h 142"/>
                  <a:gd name="T6" fmla="*/ 74 w 123"/>
                  <a:gd name="T7" fmla="*/ 91 h 142"/>
                  <a:gd name="T8" fmla="*/ 102 w 123"/>
                  <a:gd name="T9" fmla="*/ 115 h 142"/>
                  <a:gd name="T10" fmla="*/ 57 w 123"/>
                  <a:gd name="T11" fmla="*/ 126 h 142"/>
                  <a:gd name="T12" fmla="*/ 27 w 123"/>
                  <a:gd name="T13" fmla="*/ 89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42">
                    <a:moveTo>
                      <a:pt x="27" y="89"/>
                    </a:moveTo>
                    <a:cubicBezTo>
                      <a:pt x="0" y="84"/>
                      <a:pt x="7" y="49"/>
                      <a:pt x="33" y="30"/>
                    </a:cubicBezTo>
                    <a:cubicBezTo>
                      <a:pt x="57" y="13"/>
                      <a:pt x="70" y="0"/>
                      <a:pt x="70" y="29"/>
                    </a:cubicBezTo>
                    <a:cubicBezTo>
                      <a:pt x="70" y="57"/>
                      <a:pt x="61" y="78"/>
                      <a:pt x="74" y="91"/>
                    </a:cubicBezTo>
                    <a:cubicBezTo>
                      <a:pt x="86" y="103"/>
                      <a:pt x="123" y="99"/>
                      <a:pt x="102" y="115"/>
                    </a:cubicBezTo>
                    <a:cubicBezTo>
                      <a:pt x="81" y="131"/>
                      <a:pt x="74" y="142"/>
                      <a:pt x="57" y="126"/>
                    </a:cubicBezTo>
                    <a:cubicBezTo>
                      <a:pt x="40" y="110"/>
                      <a:pt x="37" y="91"/>
                      <a:pt x="27" y="8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ṩḻïḍè"/>
              <p:cNvSpPr/>
              <p:nvPr/>
            </p:nvSpPr>
            <p:spPr bwMode="auto">
              <a:xfrm>
                <a:off x="2058" y="2374"/>
                <a:ext cx="37" cy="55"/>
              </a:xfrm>
              <a:custGeom>
                <a:avLst/>
                <a:gdLst>
                  <a:gd name="T0" fmla="*/ 4 w 93"/>
                  <a:gd name="T1" fmla="*/ 89 h 140"/>
                  <a:gd name="T2" fmla="*/ 11 w 93"/>
                  <a:gd name="T3" fmla="*/ 37 h 140"/>
                  <a:gd name="T4" fmla="*/ 32 w 93"/>
                  <a:gd name="T5" fmla="*/ 12 h 140"/>
                  <a:gd name="T6" fmla="*/ 76 w 93"/>
                  <a:gd name="T7" fmla="*/ 76 h 140"/>
                  <a:gd name="T8" fmla="*/ 79 w 93"/>
                  <a:gd name="T9" fmla="*/ 129 h 140"/>
                  <a:gd name="T10" fmla="*/ 49 w 93"/>
                  <a:gd name="T11" fmla="*/ 133 h 140"/>
                  <a:gd name="T12" fmla="*/ 4 w 93"/>
                  <a:gd name="T13" fmla="*/ 8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40">
                    <a:moveTo>
                      <a:pt x="4" y="89"/>
                    </a:moveTo>
                    <a:cubicBezTo>
                      <a:pt x="14" y="67"/>
                      <a:pt x="24" y="60"/>
                      <a:pt x="11" y="37"/>
                    </a:cubicBezTo>
                    <a:cubicBezTo>
                      <a:pt x="0" y="15"/>
                      <a:pt x="11" y="0"/>
                      <a:pt x="32" y="12"/>
                    </a:cubicBezTo>
                    <a:cubicBezTo>
                      <a:pt x="53" y="24"/>
                      <a:pt x="83" y="40"/>
                      <a:pt x="76" y="76"/>
                    </a:cubicBezTo>
                    <a:cubicBezTo>
                      <a:pt x="69" y="112"/>
                      <a:pt x="68" y="118"/>
                      <a:pt x="79" y="129"/>
                    </a:cubicBezTo>
                    <a:cubicBezTo>
                      <a:pt x="93" y="140"/>
                      <a:pt x="69" y="138"/>
                      <a:pt x="49" y="133"/>
                    </a:cubicBezTo>
                    <a:cubicBezTo>
                      <a:pt x="28" y="128"/>
                      <a:pt x="0" y="101"/>
                      <a:pt x="4" y="8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ïṡļíde"/>
              <p:cNvSpPr/>
              <p:nvPr/>
            </p:nvSpPr>
            <p:spPr bwMode="auto">
              <a:xfrm>
                <a:off x="2087" y="2436"/>
                <a:ext cx="24" cy="24"/>
              </a:xfrm>
              <a:custGeom>
                <a:avLst/>
                <a:gdLst>
                  <a:gd name="T0" fmla="*/ 24 w 60"/>
                  <a:gd name="T1" fmla="*/ 61 h 61"/>
                  <a:gd name="T2" fmla="*/ 16 w 60"/>
                  <a:gd name="T3" fmla="*/ 28 h 61"/>
                  <a:gd name="T4" fmla="*/ 49 w 60"/>
                  <a:gd name="T5" fmla="*/ 17 h 61"/>
                  <a:gd name="T6" fmla="*/ 36 w 60"/>
                  <a:gd name="T7" fmla="*/ 57 h 61"/>
                  <a:gd name="T8" fmla="*/ 24 w 60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1">
                    <a:moveTo>
                      <a:pt x="24" y="61"/>
                    </a:moveTo>
                    <a:cubicBezTo>
                      <a:pt x="7" y="61"/>
                      <a:pt x="0" y="37"/>
                      <a:pt x="16" y="28"/>
                    </a:cubicBezTo>
                    <a:cubicBezTo>
                      <a:pt x="32" y="19"/>
                      <a:pt x="39" y="0"/>
                      <a:pt x="49" y="17"/>
                    </a:cubicBezTo>
                    <a:cubicBezTo>
                      <a:pt x="60" y="35"/>
                      <a:pt x="36" y="55"/>
                      <a:pt x="36" y="57"/>
                    </a:cubicBezTo>
                    <a:cubicBezTo>
                      <a:pt x="36" y="61"/>
                      <a:pt x="28" y="61"/>
                      <a:pt x="24" y="6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ïṧľïḋé"/>
              <p:cNvSpPr/>
              <p:nvPr/>
            </p:nvSpPr>
            <p:spPr bwMode="auto">
              <a:xfrm>
                <a:off x="2112" y="2467"/>
                <a:ext cx="31" cy="27"/>
              </a:xfrm>
              <a:custGeom>
                <a:avLst/>
                <a:gdLst>
                  <a:gd name="T0" fmla="*/ 30 w 79"/>
                  <a:gd name="T1" fmla="*/ 47 h 68"/>
                  <a:gd name="T2" fmla="*/ 0 w 79"/>
                  <a:gd name="T3" fmla="*/ 32 h 68"/>
                  <a:gd name="T4" fmla="*/ 25 w 79"/>
                  <a:gd name="T5" fmla="*/ 3 h 68"/>
                  <a:gd name="T6" fmla="*/ 53 w 79"/>
                  <a:gd name="T7" fmla="*/ 31 h 68"/>
                  <a:gd name="T8" fmla="*/ 71 w 79"/>
                  <a:gd name="T9" fmla="*/ 60 h 68"/>
                  <a:gd name="T10" fmla="*/ 30 w 79"/>
                  <a:gd name="T11" fmla="*/ 4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68">
                    <a:moveTo>
                      <a:pt x="30" y="47"/>
                    </a:moveTo>
                    <a:cubicBezTo>
                      <a:pt x="16" y="26"/>
                      <a:pt x="7" y="52"/>
                      <a:pt x="0" y="32"/>
                    </a:cubicBezTo>
                    <a:cubicBezTo>
                      <a:pt x="7" y="11"/>
                      <a:pt x="7" y="0"/>
                      <a:pt x="25" y="3"/>
                    </a:cubicBezTo>
                    <a:cubicBezTo>
                      <a:pt x="45" y="3"/>
                      <a:pt x="40" y="16"/>
                      <a:pt x="53" y="31"/>
                    </a:cubicBezTo>
                    <a:cubicBezTo>
                      <a:pt x="65" y="44"/>
                      <a:pt x="79" y="53"/>
                      <a:pt x="71" y="60"/>
                    </a:cubicBezTo>
                    <a:cubicBezTo>
                      <a:pt x="65" y="68"/>
                      <a:pt x="37" y="57"/>
                      <a:pt x="30" y="4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ï$1iḑé"/>
              <p:cNvSpPr/>
              <p:nvPr/>
            </p:nvSpPr>
            <p:spPr bwMode="auto">
              <a:xfrm>
                <a:off x="2018" y="2376"/>
                <a:ext cx="29" cy="31"/>
              </a:xfrm>
              <a:custGeom>
                <a:avLst/>
                <a:gdLst>
                  <a:gd name="T0" fmla="*/ 48 w 76"/>
                  <a:gd name="T1" fmla="*/ 66 h 79"/>
                  <a:gd name="T2" fmla="*/ 71 w 76"/>
                  <a:gd name="T3" fmla="*/ 28 h 79"/>
                  <a:gd name="T4" fmla="*/ 40 w 76"/>
                  <a:gd name="T5" fmla="*/ 10 h 79"/>
                  <a:gd name="T6" fmla="*/ 16 w 76"/>
                  <a:gd name="T7" fmla="*/ 59 h 79"/>
                  <a:gd name="T8" fmla="*/ 48 w 76"/>
                  <a:gd name="T9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79">
                    <a:moveTo>
                      <a:pt x="48" y="66"/>
                    </a:moveTo>
                    <a:cubicBezTo>
                      <a:pt x="64" y="66"/>
                      <a:pt x="76" y="42"/>
                      <a:pt x="71" y="28"/>
                    </a:cubicBezTo>
                    <a:cubicBezTo>
                      <a:pt x="67" y="14"/>
                      <a:pt x="57" y="0"/>
                      <a:pt x="40" y="10"/>
                    </a:cubicBezTo>
                    <a:cubicBezTo>
                      <a:pt x="22" y="22"/>
                      <a:pt x="0" y="39"/>
                      <a:pt x="16" y="59"/>
                    </a:cubicBezTo>
                    <a:cubicBezTo>
                      <a:pt x="32" y="79"/>
                      <a:pt x="44" y="66"/>
                      <a:pt x="48" y="6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ïṩļíḋé"/>
              <p:cNvSpPr/>
              <p:nvPr/>
            </p:nvSpPr>
            <p:spPr bwMode="auto">
              <a:xfrm>
                <a:off x="2333" y="1702"/>
                <a:ext cx="55" cy="44"/>
              </a:xfrm>
              <a:custGeom>
                <a:avLst/>
                <a:gdLst>
                  <a:gd name="T0" fmla="*/ 91 w 141"/>
                  <a:gd name="T1" fmla="*/ 94 h 111"/>
                  <a:gd name="T2" fmla="*/ 14 w 141"/>
                  <a:gd name="T3" fmla="*/ 45 h 111"/>
                  <a:gd name="T4" fmla="*/ 30 w 141"/>
                  <a:gd name="T5" fmla="*/ 3 h 111"/>
                  <a:gd name="T6" fmla="*/ 114 w 141"/>
                  <a:gd name="T7" fmla="*/ 54 h 111"/>
                  <a:gd name="T8" fmla="*/ 128 w 141"/>
                  <a:gd name="T9" fmla="*/ 97 h 111"/>
                  <a:gd name="T10" fmla="*/ 91 w 141"/>
                  <a:gd name="T11" fmla="*/ 9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1" h="111">
                    <a:moveTo>
                      <a:pt x="91" y="94"/>
                    </a:moveTo>
                    <a:cubicBezTo>
                      <a:pt x="69" y="72"/>
                      <a:pt x="30" y="61"/>
                      <a:pt x="14" y="45"/>
                    </a:cubicBezTo>
                    <a:cubicBezTo>
                      <a:pt x="0" y="30"/>
                      <a:pt x="9" y="5"/>
                      <a:pt x="30" y="3"/>
                    </a:cubicBezTo>
                    <a:cubicBezTo>
                      <a:pt x="51" y="0"/>
                      <a:pt x="88" y="27"/>
                      <a:pt x="114" y="54"/>
                    </a:cubicBezTo>
                    <a:cubicBezTo>
                      <a:pt x="141" y="82"/>
                      <a:pt x="141" y="82"/>
                      <a:pt x="128" y="97"/>
                    </a:cubicBezTo>
                    <a:cubicBezTo>
                      <a:pt x="113" y="111"/>
                      <a:pt x="96" y="99"/>
                      <a:pt x="91" y="9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íṣlíḋê"/>
              <p:cNvSpPr/>
              <p:nvPr/>
            </p:nvSpPr>
            <p:spPr bwMode="auto">
              <a:xfrm>
                <a:off x="2392" y="1784"/>
                <a:ext cx="38" cy="63"/>
              </a:xfrm>
              <a:custGeom>
                <a:avLst/>
                <a:gdLst>
                  <a:gd name="T0" fmla="*/ 41 w 98"/>
                  <a:gd name="T1" fmla="*/ 85 h 161"/>
                  <a:gd name="T2" fmla="*/ 31 w 98"/>
                  <a:gd name="T3" fmla="*/ 21 h 161"/>
                  <a:gd name="T4" fmla="*/ 73 w 98"/>
                  <a:gd name="T5" fmla="*/ 48 h 161"/>
                  <a:gd name="T6" fmla="*/ 93 w 98"/>
                  <a:gd name="T7" fmla="*/ 116 h 161"/>
                  <a:gd name="T8" fmla="*/ 52 w 98"/>
                  <a:gd name="T9" fmla="*/ 127 h 161"/>
                  <a:gd name="T10" fmla="*/ 41 w 98"/>
                  <a:gd name="T11" fmla="*/ 8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161">
                    <a:moveTo>
                      <a:pt x="41" y="85"/>
                    </a:moveTo>
                    <a:cubicBezTo>
                      <a:pt x="23" y="77"/>
                      <a:pt x="0" y="42"/>
                      <a:pt x="31" y="21"/>
                    </a:cubicBezTo>
                    <a:cubicBezTo>
                      <a:pt x="61" y="0"/>
                      <a:pt x="69" y="18"/>
                      <a:pt x="73" y="48"/>
                    </a:cubicBezTo>
                    <a:cubicBezTo>
                      <a:pt x="76" y="79"/>
                      <a:pt x="98" y="82"/>
                      <a:pt x="93" y="116"/>
                    </a:cubicBezTo>
                    <a:cubicBezTo>
                      <a:pt x="85" y="149"/>
                      <a:pt x="56" y="161"/>
                      <a:pt x="52" y="127"/>
                    </a:cubicBezTo>
                    <a:cubicBezTo>
                      <a:pt x="48" y="94"/>
                      <a:pt x="52" y="92"/>
                      <a:pt x="41" y="8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íŝľíḍê"/>
              <p:cNvSpPr/>
              <p:nvPr/>
            </p:nvSpPr>
            <p:spPr bwMode="auto">
              <a:xfrm>
                <a:off x="2314" y="1300"/>
                <a:ext cx="32" cy="36"/>
              </a:xfrm>
              <a:custGeom>
                <a:avLst/>
                <a:gdLst>
                  <a:gd name="T0" fmla="*/ 49 w 83"/>
                  <a:gd name="T1" fmla="*/ 92 h 94"/>
                  <a:gd name="T2" fmla="*/ 31 w 83"/>
                  <a:gd name="T3" fmla="*/ 40 h 94"/>
                  <a:gd name="T4" fmla="*/ 76 w 83"/>
                  <a:gd name="T5" fmla="*/ 35 h 94"/>
                  <a:gd name="T6" fmla="*/ 49 w 83"/>
                  <a:gd name="T7" fmla="*/ 9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94">
                    <a:moveTo>
                      <a:pt x="49" y="92"/>
                    </a:moveTo>
                    <a:cubicBezTo>
                      <a:pt x="26" y="94"/>
                      <a:pt x="0" y="69"/>
                      <a:pt x="31" y="40"/>
                    </a:cubicBezTo>
                    <a:cubicBezTo>
                      <a:pt x="61" y="13"/>
                      <a:pt x="71" y="0"/>
                      <a:pt x="76" y="35"/>
                    </a:cubicBezTo>
                    <a:cubicBezTo>
                      <a:pt x="83" y="69"/>
                      <a:pt x="76" y="89"/>
                      <a:pt x="49" y="9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iSlïdè"/>
              <p:cNvSpPr/>
              <p:nvPr/>
            </p:nvSpPr>
            <p:spPr bwMode="auto">
              <a:xfrm>
                <a:off x="1929" y="1262"/>
                <a:ext cx="58" cy="47"/>
              </a:xfrm>
              <a:custGeom>
                <a:avLst/>
                <a:gdLst>
                  <a:gd name="T0" fmla="*/ 91 w 149"/>
                  <a:gd name="T1" fmla="*/ 91 h 121"/>
                  <a:gd name="T2" fmla="*/ 123 w 149"/>
                  <a:gd name="T3" fmla="*/ 49 h 121"/>
                  <a:gd name="T4" fmla="*/ 114 w 149"/>
                  <a:gd name="T5" fmla="*/ 3 h 121"/>
                  <a:gd name="T6" fmla="*/ 23 w 149"/>
                  <a:gd name="T7" fmla="*/ 40 h 121"/>
                  <a:gd name="T8" fmla="*/ 35 w 149"/>
                  <a:gd name="T9" fmla="*/ 109 h 121"/>
                  <a:gd name="T10" fmla="*/ 91 w 149"/>
                  <a:gd name="T11" fmla="*/ 9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121">
                    <a:moveTo>
                      <a:pt x="91" y="91"/>
                    </a:moveTo>
                    <a:cubicBezTo>
                      <a:pt x="110" y="72"/>
                      <a:pt x="111" y="59"/>
                      <a:pt x="123" y="49"/>
                    </a:cubicBezTo>
                    <a:cubicBezTo>
                      <a:pt x="136" y="40"/>
                      <a:pt x="149" y="0"/>
                      <a:pt x="114" y="3"/>
                    </a:cubicBezTo>
                    <a:cubicBezTo>
                      <a:pt x="81" y="5"/>
                      <a:pt x="39" y="22"/>
                      <a:pt x="23" y="40"/>
                    </a:cubicBezTo>
                    <a:cubicBezTo>
                      <a:pt x="8" y="59"/>
                      <a:pt x="0" y="96"/>
                      <a:pt x="35" y="109"/>
                    </a:cubicBezTo>
                    <a:cubicBezTo>
                      <a:pt x="72" y="121"/>
                      <a:pt x="74" y="106"/>
                      <a:pt x="91" y="9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ṣlîḑé"/>
              <p:cNvSpPr/>
              <p:nvPr/>
            </p:nvSpPr>
            <p:spPr bwMode="auto">
              <a:xfrm>
                <a:off x="2059" y="1039"/>
                <a:ext cx="66" cy="60"/>
              </a:xfrm>
              <a:custGeom>
                <a:avLst/>
                <a:gdLst>
                  <a:gd name="T0" fmla="*/ 48 w 169"/>
                  <a:gd name="T1" fmla="*/ 145 h 154"/>
                  <a:gd name="T2" fmla="*/ 14 w 169"/>
                  <a:gd name="T3" fmla="*/ 94 h 154"/>
                  <a:gd name="T4" fmla="*/ 88 w 169"/>
                  <a:gd name="T5" fmla="*/ 33 h 154"/>
                  <a:gd name="T6" fmla="*/ 130 w 169"/>
                  <a:gd name="T7" fmla="*/ 117 h 154"/>
                  <a:gd name="T8" fmla="*/ 48 w 169"/>
                  <a:gd name="T9" fmla="*/ 145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54">
                    <a:moveTo>
                      <a:pt x="48" y="145"/>
                    </a:moveTo>
                    <a:cubicBezTo>
                      <a:pt x="22" y="145"/>
                      <a:pt x="0" y="133"/>
                      <a:pt x="14" y="94"/>
                    </a:cubicBezTo>
                    <a:cubicBezTo>
                      <a:pt x="30" y="54"/>
                      <a:pt x="53" y="0"/>
                      <a:pt x="88" y="33"/>
                    </a:cubicBezTo>
                    <a:cubicBezTo>
                      <a:pt x="121" y="66"/>
                      <a:pt x="169" y="81"/>
                      <a:pt x="130" y="117"/>
                    </a:cubicBezTo>
                    <a:cubicBezTo>
                      <a:pt x="91" y="154"/>
                      <a:pt x="63" y="145"/>
                      <a:pt x="48" y="14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ṣḻíḓê"/>
              <p:cNvSpPr/>
              <p:nvPr/>
            </p:nvSpPr>
            <p:spPr bwMode="auto">
              <a:xfrm>
                <a:off x="1115" y="655"/>
                <a:ext cx="168" cy="128"/>
              </a:xfrm>
              <a:custGeom>
                <a:avLst/>
                <a:gdLst>
                  <a:gd name="T0" fmla="*/ 350 w 430"/>
                  <a:gd name="T1" fmla="*/ 212 h 328"/>
                  <a:gd name="T2" fmla="*/ 409 w 430"/>
                  <a:gd name="T3" fmla="*/ 127 h 328"/>
                  <a:gd name="T4" fmla="*/ 333 w 430"/>
                  <a:gd name="T5" fmla="*/ 27 h 328"/>
                  <a:gd name="T6" fmla="*/ 203 w 430"/>
                  <a:gd name="T7" fmla="*/ 87 h 328"/>
                  <a:gd name="T8" fmla="*/ 87 w 430"/>
                  <a:gd name="T9" fmla="*/ 195 h 328"/>
                  <a:gd name="T10" fmla="*/ 14 w 430"/>
                  <a:gd name="T11" fmla="*/ 230 h 328"/>
                  <a:gd name="T12" fmla="*/ 100 w 430"/>
                  <a:gd name="T13" fmla="*/ 289 h 328"/>
                  <a:gd name="T14" fmla="*/ 193 w 430"/>
                  <a:gd name="T15" fmla="*/ 262 h 328"/>
                  <a:gd name="T16" fmla="*/ 309 w 430"/>
                  <a:gd name="T17" fmla="*/ 230 h 328"/>
                  <a:gd name="T18" fmla="*/ 329 w 430"/>
                  <a:gd name="T19" fmla="*/ 280 h 328"/>
                  <a:gd name="T20" fmla="*/ 350 w 430"/>
                  <a:gd name="T21" fmla="*/ 212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0" h="328">
                    <a:moveTo>
                      <a:pt x="350" y="212"/>
                    </a:moveTo>
                    <a:cubicBezTo>
                      <a:pt x="365" y="183"/>
                      <a:pt x="430" y="176"/>
                      <a:pt x="409" y="127"/>
                    </a:cubicBezTo>
                    <a:cubicBezTo>
                      <a:pt x="388" y="79"/>
                      <a:pt x="392" y="0"/>
                      <a:pt x="333" y="27"/>
                    </a:cubicBezTo>
                    <a:cubicBezTo>
                      <a:pt x="277" y="54"/>
                      <a:pt x="244" y="40"/>
                      <a:pt x="203" y="87"/>
                    </a:cubicBezTo>
                    <a:cubicBezTo>
                      <a:pt x="165" y="137"/>
                      <a:pt x="120" y="191"/>
                      <a:pt x="87" y="195"/>
                    </a:cubicBezTo>
                    <a:cubicBezTo>
                      <a:pt x="54" y="197"/>
                      <a:pt x="0" y="176"/>
                      <a:pt x="14" y="230"/>
                    </a:cubicBezTo>
                    <a:cubicBezTo>
                      <a:pt x="29" y="285"/>
                      <a:pt x="54" y="318"/>
                      <a:pt x="100" y="289"/>
                    </a:cubicBezTo>
                    <a:cubicBezTo>
                      <a:pt x="145" y="258"/>
                      <a:pt x="155" y="245"/>
                      <a:pt x="193" y="262"/>
                    </a:cubicBezTo>
                    <a:cubicBezTo>
                      <a:pt x="234" y="276"/>
                      <a:pt x="340" y="173"/>
                      <a:pt x="309" y="230"/>
                    </a:cubicBezTo>
                    <a:cubicBezTo>
                      <a:pt x="278" y="289"/>
                      <a:pt x="291" y="328"/>
                      <a:pt x="329" y="280"/>
                    </a:cubicBezTo>
                    <a:cubicBezTo>
                      <a:pt x="365" y="230"/>
                      <a:pt x="340" y="230"/>
                      <a:pt x="350" y="21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ïṩ1iďé"/>
              <p:cNvSpPr/>
              <p:nvPr/>
            </p:nvSpPr>
            <p:spPr bwMode="auto">
              <a:xfrm>
                <a:off x="1244" y="686"/>
                <a:ext cx="236" cy="146"/>
              </a:xfrm>
              <a:custGeom>
                <a:avLst/>
                <a:gdLst>
                  <a:gd name="T0" fmla="*/ 37 w 605"/>
                  <a:gd name="T1" fmla="*/ 222 h 373"/>
                  <a:gd name="T2" fmla="*/ 94 w 605"/>
                  <a:gd name="T3" fmla="*/ 164 h 373"/>
                  <a:gd name="T4" fmla="*/ 158 w 605"/>
                  <a:gd name="T5" fmla="*/ 106 h 373"/>
                  <a:gd name="T6" fmla="*/ 263 w 605"/>
                  <a:gd name="T7" fmla="*/ 173 h 373"/>
                  <a:gd name="T8" fmla="*/ 343 w 605"/>
                  <a:gd name="T9" fmla="*/ 225 h 373"/>
                  <a:gd name="T10" fmla="*/ 442 w 605"/>
                  <a:gd name="T11" fmla="*/ 203 h 373"/>
                  <a:gd name="T12" fmla="*/ 394 w 605"/>
                  <a:gd name="T13" fmla="*/ 122 h 373"/>
                  <a:gd name="T14" fmla="*/ 467 w 605"/>
                  <a:gd name="T15" fmla="*/ 58 h 373"/>
                  <a:gd name="T16" fmla="*/ 509 w 605"/>
                  <a:gd name="T17" fmla="*/ 149 h 373"/>
                  <a:gd name="T18" fmla="*/ 595 w 605"/>
                  <a:gd name="T19" fmla="*/ 188 h 373"/>
                  <a:gd name="T20" fmla="*/ 551 w 605"/>
                  <a:gd name="T21" fmla="*/ 316 h 373"/>
                  <a:gd name="T22" fmla="*/ 415 w 605"/>
                  <a:gd name="T23" fmla="*/ 309 h 373"/>
                  <a:gd name="T24" fmla="*/ 264 w 605"/>
                  <a:gd name="T25" fmla="*/ 361 h 373"/>
                  <a:gd name="T26" fmla="*/ 200 w 605"/>
                  <a:gd name="T27" fmla="*/ 318 h 373"/>
                  <a:gd name="T28" fmla="*/ 178 w 605"/>
                  <a:gd name="T29" fmla="*/ 274 h 373"/>
                  <a:gd name="T30" fmla="*/ 58 w 605"/>
                  <a:gd name="T31" fmla="*/ 291 h 373"/>
                  <a:gd name="T32" fmla="*/ 37 w 605"/>
                  <a:gd name="T33" fmla="*/ 222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5" h="373">
                    <a:moveTo>
                      <a:pt x="37" y="222"/>
                    </a:moveTo>
                    <a:cubicBezTo>
                      <a:pt x="68" y="212"/>
                      <a:pt x="82" y="201"/>
                      <a:pt x="94" y="164"/>
                    </a:cubicBezTo>
                    <a:cubicBezTo>
                      <a:pt x="106" y="127"/>
                      <a:pt x="121" y="109"/>
                      <a:pt x="158" y="106"/>
                    </a:cubicBezTo>
                    <a:cubicBezTo>
                      <a:pt x="195" y="104"/>
                      <a:pt x="230" y="155"/>
                      <a:pt x="263" y="173"/>
                    </a:cubicBezTo>
                    <a:cubicBezTo>
                      <a:pt x="295" y="191"/>
                      <a:pt x="329" y="218"/>
                      <a:pt x="343" y="225"/>
                    </a:cubicBezTo>
                    <a:cubicBezTo>
                      <a:pt x="358" y="230"/>
                      <a:pt x="444" y="230"/>
                      <a:pt x="442" y="203"/>
                    </a:cubicBezTo>
                    <a:cubicBezTo>
                      <a:pt x="437" y="176"/>
                      <a:pt x="378" y="155"/>
                      <a:pt x="394" y="122"/>
                    </a:cubicBezTo>
                    <a:cubicBezTo>
                      <a:pt x="407" y="87"/>
                      <a:pt x="447" y="0"/>
                      <a:pt x="467" y="58"/>
                    </a:cubicBezTo>
                    <a:cubicBezTo>
                      <a:pt x="484" y="116"/>
                      <a:pt x="467" y="143"/>
                      <a:pt x="509" y="149"/>
                    </a:cubicBezTo>
                    <a:cubicBezTo>
                      <a:pt x="551" y="155"/>
                      <a:pt x="605" y="133"/>
                      <a:pt x="595" y="188"/>
                    </a:cubicBezTo>
                    <a:cubicBezTo>
                      <a:pt x="588" y="243"/>
                      <a:pt x="595" y="316"/>
                      <a:pt x="551" y="316"/>
                    </a:cubicBezTo>
                    <a:cubicBezTo>
                      <a:pt x="505" y="316"/>
                      <a:pt x="463" y="291"/>
                      <a:pt x="415" y="309"/>
                    </a:cubicBezTo>
                    <a:cubicBezTo>
                      <a:pt x="364" y="328"/>
                      <a:pt x="301" y="373"/>
                      <a:pt x="264" y="361"/>
                    </a:cubicBezTo>
                    <a:cubicBezTo>
                      <a:pt x="230" y="349"/>
                      <a:pt x="185" y="336"/>
                      <a:pt x="200" y="318"/>
                    </a:cubicBezTo>
                    <a:cubicBezTo>
                      <a:pt x="216" y="301"/>
                      <a:pt x="213" y="249"/>
                      <a:pt x="178" y="274"/>
                    </a:cubicBezTo>
                    <a:cubicBezTo>
                      <a:pt x="141" y="297"/>
                      <a:pt x="116" y="291"/>
                      <a:pt x="58" y="291"/>
                    </a:cubicBezTo>
                    <a:cubicBezTo>
                      <a:pt x="0" y="291"/>
                      <a:pt x="6" y="230"/>
                      <a:pt x="37" y="22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ïśľîḍé"/>
              <p:cNvSpPr/>
              <p:nvPr/>
            </p:nvSpPr>
            <p:spPr bwMode="auto">
              <a:xfrm>
                <a:off x="1671" y="747"/>
                <a:ext cx="78" cy="62"/>
              </a:xfrm>
              <a:custGeom>
                <a:avLst/>
                <a:gdLst>
                  <a:gd name="T0" fmla="*/ 53 w 200"/>
                  <a:gd name="T1" fmla="*/ 142 h 161"/>
                  <a:gd name="T2" fmla="*/ 153 w 200"/>
                  <a:gd name="T3" fmla="*/ 158 h 161"/>
                  <a:gd name="T4" fmla="*/ 159 w 200"/>
                  <a:gd name="T5" fmla="*/ 88 h 161"/>
                  <a:gd name="T6" fmla="*/ 69 w 200"/>
                  <a:gd name="T7" fmla="*/ 30 h 161"/>
                  <a:gd name="T8" fmla="*/ 13 w 200"/>
                  <a:gd name="T9" fmla="*/ 97 h 161"/>
                  <a:gd name="T10" fmla="*/ 53 w 200"/>
                  <a:gd name="T11" fmla="*/ 14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161">
                    <a:moveTo>
                      <a:pt x="53" y="142"/>
                    </a:moveTo>
                    <a:cubicBezTo>
                      <a:pt x="105" y="136"/>
                      <a:pt x="137" y="154"/>
                      <a:pt x="153" y="158"/>
                    </a:cubicBezTo>
                    <a:cubicBezTo>
                      <a:pt x="171" y="161"/>
                      <a:pt x="200" y="115"/>
                      <a:pt x="159" y="88"/>
                    </a:cubicBezTo>
                    <a:cubicBezTo>
                      <a:pt x="121" y="61"/>
                      <a:pt x="84" y="0"/>
                      <a:pt x="69" y="30"/>
                    </a:cubicBezTo>
                    <a:cubicBezTo>
                      <a:pt x="53" y="61"/>
                      <a:pt x="31" y="84"/>
                      <a:pt x="13" y="97"/>
                    </a:cubicBezTo>
                    <a:cubicBezTo>
                      <a:pt x="0" y="109"/>
                      <a:pt x="31" y="146"/>
                      <a:pt x="53" y="14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iṩḷiďé"/>
              <p:cNvSpPr/>
              <p:nvPr/>
            </p:nvSpPr>
            <p:spPr bwMode="auto">
              <a:xfrm>
                <a:off x="1489" y="698"/>
                <a:ext cx="165" cy="97"/>
              </a:xfrm>
              <a:custGeom>
                <a:avLst/>
                <a:gdLst>
                  <a:gd name="T0" fmla="*/ 394 w 422"/>
                  <a:gd name="T1" fmla="*/ 198 h 249"/>
                  <a:gd name="T2" fmla="*/ 412 w 422"/>
                  <a:gd name="T3" fmla="*/ 109 h 249"/>
                  <a:gd name="T4" fmla="*/ 365 w 422"/>
                  <a:gd name="T5" fmla="*/ 40 h 249"/>
                  <a:gd name="T6" fmla="*/ 265 w 422"/>
                  <a:gd name="T7" fmla="*/ 34 h 249"/>
                  <a:gd name="T8" fmla="*/ 181 w 422"/>
                  <a:gd name="T9" fmla="*/ 119 h 249"/>
                  <a:gd name="T10" fmla="*/ 121 w 422"/>
                  <a:gd name="T11" fmla="*/ 116 h 249"/>
                  <a:gd name="T12" fmla="*/ 71 w 422"/>
                  <a:gd name="T13" fmla="*/ 28 h 249"/>
                  <a:gd name="T14" fmla="*/ 14 w 422"/>
                  <a:gd name="T15" fmla="*/ 70 h 249"/>
                  <a:gd name="T16" fmla="*/ 93 w 422"/>
                  <a:gd name="T17" fmla="*/ 182 h 249"/>
                  <a:gd name="T18" fmla="*/ 186 w 422"/>
                  <a:gd name="T19" fmla="*/ 215 h 249"/>
                  <a:gd name="T20" fmla="*/ 288 w 422"/>
                  <a:gd name="T21" fmla="*/ 232 h 249"/>
                  <a:gd name="T22" fmla="*/ 366 w 422"/>
                  <a:gd name="T23" fmla="*/ 246 h 249"/>
                  <a:gd name="T24" fmla="*/ 394 w 422"/>
                  <a:gd name="T25" fmla="*/ 198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2" h="249">
                    <a:moveTo>
                      <a:pt x="394" y="198"/>
                    </a:moveTo>
                    <a:cubicBezTo>
                      <a:pt x="390" y="161"/>
                      <a:pt x="403" y="128"/>
                      <a:pt x="412" y="109"/>
                    </a:cubicBezTo>
                    <a:cubicBezTo>
                      <a:pt x="422" y="92"/>
                      <a:pt x="422" y="37"/>
                      <a:pt x="365" y="40"/>
                    </a:cubicBezTo>
                    <a:cubicBezTo>
                      <a:pt x="307" y="42"/>
                      <a:pt x="301" y="0"/>
                      <a:pt x="265" y="34"/>
                    </a:cubicBezTo>
                    <a:cubicBezTo>
                      <a:pt x="228" y="67"/>
                      <a:pt x="239" y="97"/>
                      <a:pt x="181" y="119"/>
                    </a:cubicBezTo>
                    <a:cubicBezTo>
                      <a:pt x="123" y="140"/>
                      <a:pt x="133" y="149"/>
                      <a:pt x="121" y="116"/>
                    </a:cubicBezTo>
                    <a:cubicBezTo>
                      <a:pt x="108" y="82"/>
                      <a:pt x="102" y="47"/>
                      <a:pt x="71" y="28"/>
                    </a:cubicBezTo>
                    <a:cubicBezTo>
                      <a:pt x="42" y="9"/>
                      <a:pt x="0" y="22"/>
                      <a:pt x="14" y="70"/>
                    </a:cubicBezTo>
                    <a:cubicBezTo>
                      <a:pt x="29" y="119"/>
                      <a:pt x="87" y="155"/>
                      <a:pt x="93" y="182"/>
                    </a:cubicBezTo>
                    <a:cubicBezTo>
                      <a:pt x="101" y="209"/>
                      <a:pt x="133" y="219"/>
                      <a:pt x="186" y="215"/>
                    </a:cubicBezTo>
                    <a:cubicBezTo>
                      <a:pt x="237" y="213"/>
                      <a:pt x="276" y="213"/>
                      <a:pt x="288" y="232"/>
                    </a:cubicBezTo>
                    <a:cubicBezTo>
                      <a:pt x="301" y="249"/>
                      <a:pt x="339" y="246"/>
                      <a:pt x="366" y="246"/>
                    </a:cubicBezTo>
                    <a:cubicBezTo>
                      <a:pt x="394" y="246"/>
                      <a:pt x="397" y="219"/>
                      <a:pt x="394" y="19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íSľiḍé"/>
              <p:cNvSpPr/>
              <p:nvPr/>
            </p:nvSpPr>
            <p:spPr bwMode="auto">
              <a:xfrm>
                <a:off x="1305" y="596"/>
                <a:ext cx="134" cy="93"/>
              </a:xfrm>
              <a:custGeom>
                <a:avLst/>
                <a:gdLst>
                  <a:gd name="T0" fmla="*/ 257 w 343"/>
                  <a:gd name="T1" fmla="*/ 192 h 237"/>
                  <a:gd name="T2" fmla="*/ 268 w 343"/>
                  <a:gd name="T3" fmla="*/ 133 h 237"/>
                  <a:gd name="T4" fmla="*/ 305 w 343"/>
                  <a:gd name="T5" fmla="*/ 76 h 237"/>
                  <a:gd name="T6" fmla="*/ 178 w 343"/>
                  <a:gd name="T7" fmla="*/ 21 h 237"/>
                  <a:gd name="T8" fmla="*/ 105 w 343"/>
                  <a:gd name="T9" fmla="*/ 71 h 237"/>
                  <a:gd name="T10" fmla="*/ 3 w 343"/>
                  <a:gd name="T11" fmla="*/ 71 h 237"/>
                  <a:gd name="T12" fmla="*/ 48 w 343"/>
                  <a:gd name="T13" fmla="*/ 192 h 237"/>
                  <a:gd name="T14" fmla="*/ 147 w 343"/>
                  <a:gd name="T15" fmla="*/ 210 h 237"/>
                  <a:gd name="T16" fmla="*/ 220 w 343"/>
                  <a:gd name="T17" fmla="*/ 234 h 237"/>
                  <a:gd name="T18" fmla="*/ 257 w 343"/>
                  <a:gd name="T19" fmla="*/ 19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3" h="237">
                    <a:moveTo>
                      <a:pt x="257" y="192"/>
                    </a:moveTo>
                    <a:cubicBezTo>
                      <a:pt x="247" y="162"/>
                      <a:pt x="235" y="143"/>
                      <a:pt x="268" y="133"/>
                    </a:cubicBezTo>
                    <a:cubicBezTo>
                      <a:pt x="301" y="125"/>
                      <a:pt x="343" y="110"/>
                      <a:pt x="305" y="76"/>
                    </a:cubicBezTo>
                    <a:cubicBezTo>
                      <a:pt x="264" y="43"/>
                      <a:pt x="206" y="0"/>
                      <a:pt x="178" y="21"/>
                    </a:cubicBezTo>
                    <a:cubicBezTo>
                      <a:pt x="147" y="43"/>
                      <a:pt x="143" y="61"/>
                      <a:pt x="105" y="71"/>
                    </a:cubicBezTo>
                    <a:cubicBezTo>
                      <a:pt x="64" y="79"/>
                      <a:pt x="6" y="25"/>
                      <a:pt x="3" y="71"/>
                    </a:cubicBezTo>
                    <a:cubicBezTo>
                      <a:pt x="0" y="116"/>
                      <a:pt x="13" y="179"/>
                      <a:pt x="48" y="192"/>
                    </a:cubicBezTo>
                    <a:cubicBezTo>
                      <a:pt x="85" y="204"/>
                      <a:pt x="147" y="182"/>
                      <a:pt x="147" y="210"/>
                    </a:cubicBezTo>
                    <a:cubicBezTo>
                      <a:pt x="147" y="237"/>
                      <a:pt x="185" y="237"/>
                      <a:pt x="220" y="234"/>
                    </a:cubicBezTo>
                    <a:cubicBezTo>
                      <a:pt x="252" y="231"/>
                      <a:pt x="264" y="222"/>
                      <a:pt x="257" y="19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íŝ1îďé"/>
              <p:cNvSpPr/>
              <p:nvPr/>
            </p:nvSpPr>
            <p:spPr bwMode="auto">
              <a:xfrm>
                <a:off x="1490" y="578"/>
                <a:ext cx="139" cy="101"/>
              </a:xfrm>
              <a:custGeom>
                <a:avLst/>
                <a:gdLst>
                  <a:gd name="T0" fmla="*/ 106 w 355"/>
                  <a:gd name="T1" fmla="*/ 185 h 260"/>
                  <a:gd name="T2" fmla="*/ 197 w 355"/>
                  <a:gd name="T3" fmla="*/ 200 h 260"/>
                  <a:gd name="T4" fmla="*/ 279 w 355"/>
                  <a:gd name="T5" fmla="*/ 252 h 260"/>
                  <a:gd name="T6" fmla="*/ 328 w 355"/>
                  <a:gd name="T7" fmla="*/ 215 h 260"/>
                  <a:gd name="T8" fmla="*/ 289 w 355"/>
                  <a:gd name="T9" fmla="*/ 112 h 260"/>
                  <a:gd name="T10" fmla="*/ 137 w 355"/>
                  <a:gd name="T11" fmla="*/ 63 h 260"/>
                  <a:gd name="T12" fmla="*/ 58 w 355"/>
                  <a:gd name="T13" fmla="*/ 6 h 260"/>
                  <a:gd name="T14" fmla="*/ 27 w 355"/>
                  <a:gd name="T15" fmla="*/ 73 h 260"/>
                  <a:gd name="T16" fmla="*/ 54 w 355"/>
                  <a:gd name="T17" fmla="*/ 133 h 260"/>
                  <a:gd name="T18" fmla="*/ 73 w 355"/>
                  <a:gd name="T19" fmla="*/ 198 h 260"/>
                  <a:gd name="T20" fmla="*/ 106 w 355"/>
                  <a:gd name="T21" fmla="*/ 18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5" h="260">
                    <a:moveTo>
                      <a:pt x="106" y="185"/>
                    </a:moveTo>
                    <a:cubicBezTo>
                      <a:pt x="146" y="175"/>
                      <a:pt x="152" y="164"/>
                      <a:pt x="197" y="200"/>
                    </a:cubicBezTo>
                    <a:cubicBezTo>
                      <a:pt x="243" y="237"/>
                      <a:pt x="252" y="243"/>
                      <a:pt x="279" y="252"/>
                    </a:cubicBezTo>
                    <a:cubicBezTo>
                      <a:pt x="306" y="260"/>
                      <a:pt x="337" y="260"/>
                      <a:pt x="328" y="215"/>
                    </a:cubicBezTo>
                    <a:cubicBezTo>
                      <a:pt x="318" y="169"/>
                      <a:pt x="355" y="133"/>
                      <a:pt x="289" y="112"/>
                    </a:cubicBezTo>
                    <a:cubicBezTo>
                      <a:pt x="221" y="91"/>
                      <a:pt x="164" y="100"/>
                      <a:pt x="137" y="63"/>
                    </a:cubicBezTo>
                    <a:cubicBezTo>
                      <a:pt x="110" y="27"/>
                      <a:pt x="106" y="0"/>
                      <a:pt x="58" y="6"/>
                    </a:cubicBezTo>
                    <a:cubicBezTo>
                      <a:pt x="10" y="12"/>
                      <a:pt x="0" y="42"/>
                      <a:pt x="27" y="73"/>
                    </a:cubicBezTo>
                    <a:cubicBezTo>
                      <a:pt x="54" y="102"/>
                      <a:pt x="68" y="114"/>
                      <a:pt x="54" y="133"/>
                    </a:cubicBezTo>
                    <a:cubicBezTo>
                      <a:pt x="42" y="151"/>
                      <a:pt x="52" y="185"/>
                      <a:pt x="73" y="198"/>
                    </a:cubicBezTo>
                    <a:cubicBezTo>
                      <a:pt x="94" y="208"/>
                      <a:pt x="94" y="188"/>
                      <a:pt x="106" y="18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ïsḻîḍê"/>
              <p:cNvSpPr/>
              <p:nvPr/>
            </p:nvSpPr>
            <p:spPr bwMode="auto">
              <a:xfrm>
                <a:off x="1614" y="611"/>
                <a:ext cx="423" cy="214"/>
              </a:xfrm>
              <a:custGeom>
                <a:avLst/>
                <a:gdLst>
                  <a:gd name="T0" fmla="*/ 519 w 1083"/>
                  <a:gd name="T1" fmla="*/ 337 h 549"/>
                  <a:gd name="T2" fmla="*/ 598 w 1083"/>
                  <a:gd name="T3" fmla="*/ 389 h 549"/>
                  <a:gd name="T4" fmla="*/ 691 w 1083"/>
                  <a:gd name="T5" fmla="*/ 410 h 549"/>
                  <a:gd name="T6" fmla="*/ 777 w 1083"/>
                  <a:gd name="T7" fmla="*/ 416 h 549"/>
                  <a:gd name="T8" fmla="*/ 928 w 1083"/>
                  <a:gd name="T9" fmla="*/ 373 h 549"/>
                  <a:gd name="T10" fmla="*/ 1039 w 1083"/>
                  <a:gd name="T11" fmla="*/ 439 h 549"/>
                  <a:gd name="T12" fmla="*/ 967 w 1083"/>
                  <a:gd name="T13" fmla="*/ 530 h 549"/>
                  <a:gd name="T14" fmla="*/ 835 w 1083"/>
                  <a:gd name="T15" fmla="*/ 518 h 549"/>
                  <a:gd name="T16" fmla="*/ 728 w 1083"/>
                  <a:gd name="T17" fmla="*/ 525 h 549"/>
                  <a:gd name="T18" fmla="*/ 582 w 1083"/>
                  <a:gd name="T19" fmla="*/ 503 h 549"/>
                  <a:gd name="T20" fmla="*/ 526 w 1083"/>
                  <a:gd name="T21" fmla="*/ 495 h 549"/>
                  <a:gd name="T22" fmla="*/ 451 w 1083"/>
                  <a:gd name="T23" fmla="*/ 503 h 549"/>
                  <a:gd name="T24" fmla="*/ 403 w 1083"/>
                  <a:gd name="T25" fmla="*/ 428 h 549"/>
                  <a:gd name="T26" fmla="*/ 326 w 1083"/>
                  <a:gd name="T27" fmla="*/ 331 h 549"/>
                  <a:gd name="T28" fmla="*/ 220 w 1083"/>
                  <a:gd name="T29" fmla="*/ 318 h 549"/>
                  <a:gd name="T30" fmla="*/ 177 w 1083"/>
                  <a:gd name="T31" fmla="*/ 233 h 549"/>
                  <a:gd name="T32" fmla="*/ 150 w 1083"/>
                  <a:gd name="T33" fmla="*/ 175 h 549"/>
                  <a:gd name="T34" fmla="*/ 62 w 1083"/>
                  <a:gd name="T35" fmla="*/ 140 h 549"/>
                  <a:gd name="T36" fmla="*/ 62 w 1083"/>
                  <a:gd name="T37" fmla="*/ 24 h 549"/>
                  <a:gd name="T38" fmla="*/ 183 w 1083"/>
                  <a:gd name="T39" fmla="*/ 79 h 549"/>
                  <a:gd name="T40" fmla="*/ 229 w 1083"/>
                  <a:gd name="T41" fmla="*/ 127 h 549"/>
                  <a:gd name="T42" fmla="*/ 303 w 1083"/>
                  <a:gd name="T43" fmla="*/ 192 h 549"/>
                  <a:gd name="T44" fmla="*/ 316 w 1083"/>
                  <a:gd name="T45" fmla="*/ 246 h 549"/>
                  <a:gd name="T46" fmla="*/ 376 w 1083"/>
                  <a:gd name="T47" fmla="*/ 273 h 549"/>
                  <a:gd name="T48" fmla="*/ 430 w 1083"/>
                  <a:gd name="T49" fmla="*/ 271 h 549"/>
                  <a:gd name="T50" fmla="*/ 519 w 1083"/>
                  <a:gd name="T51" fmla="*/ 337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3" h="549">
                    <a:moveTo>
                      <a:pt x="519" y="337"/>
                    </a:moveTo>
                    <a:cubicBezTo>
                      <a:pt x="524" y="359"/>
                      <a:pt x="545" y="397"/>
                      <a:pt x="598" y="389"/>
                    </a:cubicBezTo>
                    <a:cubicBezTo>
                      <a:pt x="649" y="379"/>
                      <a:pt x="678" y="382"/>
                      <a:pt x="691" y="410"/>
                    </a:cubicBezTo>
                    <a:cubicBezTo>
                      <a:pt x="703" y="437"/>
                      <a:pt x="728" y="451"/>
                      <a:pt x="777" y="416"/>
                    </a:cubicBezTo>
                    <a:cubicBezTo>
                      <a:pt x="825" y="379"/>
                      <a:pt x="881" y="364"/>
                      <a:pt x="928" y="373"/>
                    </a:cubicBezTo>
                    <a:cubicBezTo>
                      <a:pt x="973" y="382"/>
                      <a:pt x="1083" y="397"/>
                      <a:pt x="1039" y="439"/>
                    </a:cubicBezTo>
                    <a:cubicBezTo>
                      <a:pt x="997" y="483"/>
                      <a:pt x="1018" y="512"/>
                      <a:pt x="967" y="530"/>
                    </a:cubicBezTo>
                    <a:cubicBezTo>
                      <a:pt x="916" y="549"/>
                      <a:pt x="846" y="507"/>
                      <a:pt x="835" y="518"/>
                    </a:cubicBezTo>
                    <a:cubicBezTo>
                      <a:pt x="822" y="530"/>
                      <a:pt x="772" y="525"/>
                      <a:pt x="728" y="525"/>
                    </a:cubicBezTo>
                    <a:cubicBezTo>
                      <a:pt x="682" y="525"/>
                      <a:pt x="578" y="530"/>
                      <a:pt x="582" y="503"/>
                    </a:cubicBezTo>
                    <a:cubicBezTo>
                      <a:pt x="585" y="476"/>
                      <a:pt x="540" y="479"/>
                      <a:pt x="526" y="495"/>
                    </a:cubicBezTo>
                    <a:cubicBezTo>
                      <a:pt x="514" y="510"/>
                      <a:pt x="487" y="510"/>
                      <a:pt x="451" y="503"/>
                    </a:cubicBezTo>
                    <a:cubicBezTo>
                      <a:pt x="414" y="498"/>
                      <a:pt x="414" y="483"/>
                      <a:pt x="403" y="428"/>
                    </a:cubicBezTo>
                    <a:cubicBezTo>
                      <a:pt x="390" y="373"/>
                      <a:pt x="372" y="325"/>
                      <a:pt x="326" y="331"/>
                    </a:cubicBezTo>
                    <a:cubicBezTo>
                      <a:pt x="282" y="337"/>
                      <a:pt x="255" y="345"/>
                      <a:pt x="220" y="318"/>
                    </a:cubicBezTo>
                    <a:cubicBezTo>
                      <a:pt x="187" y="291"/>
                      <a:pt x="168" y="252"/>
                      <a:pt x="177" y="233"/>
                    </a:cubicBezTo>
                    <a:cubicBezTo>
                      <a:pt x="187" y="215"/>
                      <a:pt x="220" y="169"/>
                      <a:pt x="150" y="175"/>
                    </a:cubicBezTo>
                    <a:cubicBezTo>
                      <a:pt x="79" y="182"/>
                      <a:pt x="71" y="187"/>
                      <a:pt x="62" y="140"/>
                    </a:cubicBezTo>
                    <a:cubicBezTo>
                      <a:pt x="52" y="91"/>
                      <a:pt x="0" y="0"/>
                      <a:pt x="62" y="24"/>
                    </a:cubicBezTo>
                    <a:cubicBezTo>
                      <a:pt x="124" y="48"/>
                      <a:pt x="135" y="69"/>
                      <a:pt x="183" y="79"/>
                    </a:cubicBezTo>
                    <a:cubicBezTo>
                      <a:pt x="232" y="88"/>
                      <a:pt x="235" y="88"/>
                      <a:pt x="229" y="127"/>
                    </a:cubicBezTo>
                    <a:cubicBezTo>
                      <a:pt x="224" y="167"/>
                      <a:pt x="345" y="152"/>
                      <a:pt x="303" y="192"/>
                    </a:cubicBezTo>
                    <a:cubicBezTo>
                      <a:pt x="260" y="231"/>
                      <a:pt x="274" y="242"/>
                      <a:pt x="316" y="246"/>
                    </a:cubicBezTo>
                    <a:cubicBezTo>
                      <a:pt x="361" y="248"/>
                      <a:pt x="376" y="254"/>
                      <a:pt x="376" y="273"/>
                    </a:cubicBezTo>
                    <a:cubicBezTo>
                      <a:pt x="376" y="291"/>
                      <a:pt x="403" y="279"/>
                      <a:pt x="430" y="271"/>
                    </a:cubicBezTo>
                    <a:cubicBezTo>
                      <a:pt x="457" y="261"/>
                      <a:pt x="499" y="271"/>
                      <a:pt x="519" y="33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ïS1ïdé"/>
              <p:cNvSpPr/>
              <p:nvPr/>
            </p:nvSpPr>
            <p:spPr bwMode="auto">
              <a:xfrm>
                <a:off x="1702" y="498"/>
                <a:ext cx="165" cy="166"/>
              </a:xfrm>
              <a:custGeom>
                <a:avLst/>
                <a:gdLst>
                  <a:gd name="T0" fmla="*/ 207 w 424"/>
                  <a:gd name="T1" fmla="*/ 422 h 425"/>
                  <a:gd name="T2" fmla="*/ 323 w 424"/>
                  <a:gd name="T3" fmla="*/ 385 h 425"/>
                  <a:gd name="T4" fmla="*/ 402 w 424"/>
                  <a:gd name="T5" fmla="*/ 295 h 425"/>
                  <a:gd name="T6" fmla="*/ 336 w 424"/>
                  <a:gd name="T7" fmla="*/ 212 h 425"/>
                  <a:gd name="T8" fmla="*/ 295 w 424"/>
                  <a:gd name="T9" fmla="*/ 140 h 425"/>
                  <a:gd name="T10" fmla="*/ 180 w 424"/>
                  <a:gd name="T11" fmla="*/ 52 h 425"/>
                  <a:gd name="T12" fmla="*/ 101 w 424"/>
                  <a:gd name="T13" fmla="*/ 36 h 425"/>
                  <a:gd name="T14" fmla="*/ 74 w 424"/>
                  <a:gd name="T15" fmla="*/ 128 h 425"/>
                  <a:gd name="T16" fmla="*/ 47 w 424"/>
                  <a:gd name="T17" fmla="*/ 188 h 425"/>
                  <a:gd name="T18" fmla="*/ 49 w 424"/>
                  <a:gd name="T19" fmla="*/ 261 h 425"/>
                  <a:gd name="T20" fmla="*/ 143 w 424"/>
                  <a:gd name="T21" fmla="*/ 295 h 425"/>
                  <a:gd name="T22" fmla="*/ 101 w 424"/>
                  <a:gd name="T23" fmla="*/ 368 h 425"/>
                  <a:gd name="T24" fmla="*/ 207 w 424"/>
                  <a:gd name="T25" fmla="*/ 422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4" h="425">
                    <a:moveTo>
                      <a:pt x="207" y="422"/>
                    </a:moveTo>
                    <a:cubicBezTo>
                      <a:pt x="267" y="419"/>
                      <a:pt x="286" y="397"/>
                      <a:pt x="323" y="385"/>
                    </a:cubicBezTo>
                    <a:cubicBezTo>
                      <a:pt x="360" y="373"/>
                      <a:pt x="424" y="328"/>
                      <a:pt x="402" y="295"/>
                    </a:cubicBezTo>
                    <a:cubicBezTo>
                      <a:pt x="380" y="261"/>
                      <a:pt x="323" y="254"/>
                      <a:pt x="336" y="212"/>
                    </a:cubicBezTo>
                    <a:cubicBezTo>
                      <a:pt x="347" y="170"/>
                      <a:pt x="352" y="158"/>
                      <a:pt x="295" y="140"/>
                    </a:cubicBezTo>
                    <a:cubicBezTo>
                      <a:pt x="241" y="121"/>
                      <a:pt x="215" y="96"/>
                      <a:pt x="180" y="52"/>
                    </a:cubicBezTo>
                    <a:cubicBezTo>
                      <a:pt x="147" y="7"/>
                      <a:pt x="126" y="0"/>
                      <a:pt x="101" y="36"/>
                    </a:cubicBezTo>
                    <a:cubicBezTo>
                      <a:pt x="78" y="73"/>
                      <a:pt x="74" y="103"/>
                      <a:pt x="74" y="128"/>
                    </a:cubicBezTo>
                    <a:cubicBezTo>
                      <a:pt x="74" y="152"/>
                      <a:pt x="59" y="152"/>
                      <a:pt x="47" y="188"/>
                    </a:cubicBezTo>
                    <a:cubicBezTo>
                      <a:pt x="35" y="225"/>
                      <a:pt x="0" y="258"/>
                      <a:pt x="49" y="261"/>
                    </a:cubicBezTo>
                    <a:cubicBezTo>
                      <a:pt x="99" y="264"/>
                      <a:pt x="143" y="286"/>
                      <a:pt x="143" y="295"/>
                    </a:cubicBezTo>
                    <a:cubicBezTo>
                      <a:pt x="143" y="304"/>
                      <a:pt x="78" y="337"/>
                      <a:pt x="101" y="368"/>
                    </a:cubicBezTo>
                    <a:cubicBezTo>
                      <a:pt x="126" y="397"/>
                      <a:pt x="147" y="425"/>
                      <a:pt x="207" y="42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ṥlîḑe"/>
              <p:cNvSpPr/>
              <p:nvPr/>
            </p:nvSpPr>
            <p:spPr bwMode="auto">
              <a:xfrm>
                <a:off x="1789" y="422"/>
                <a:ext cx="590" cy="336"/>
              </a:xfrm>
              <a:custGeom>
                <a:avLst/>
                <a:gdLst>
                  <a:gd name="T0" fmla="*/ 353 w 1514"/>
                  <a:gd name="T1" fmla="*/ 796 h 861"/>
                  <a:gd name="T2" fmla="*/ 499 w 1514"/>
                  <a:gd name="T3" fmla="*/ 782 h 861"/>
                  <a:gd name="T4" fmla="*/ 575 w 1514"/>
                  <a:gd name="T5" fmla="*/ 815 h 861"/>
                  <a:gd name="T6" fmla="*/ 678 w 1514"/>
                  <a:gd name="T7" fmla="*/ 778 h 861"/>
                  <a:gd name="T8" fmla="*/ 647 w 1514"/>
                  <a:gd name="T9" fmla="*/ 720 h 861"/>
                  <a:gd name="T10" fmla="*/ 657 w 1514"/>
                  <a:gd name="T11" fmla="*/ 669 h 861"/>
                  <a:gd name="T12" fmla="*/ 720 w 1514"/>
                  <a:gd name="T13" fmla="*/ 607 h 861"/>
                  <a:gd name="T14" fmla="*/ 826 w 1514"/>
                  <a:gd name="T15" fmla="*/ 560 h 861"/>
                  <a:gd name="T16" fmla="*/ 854 w 1514"/>
                  <a:gd name="T17" fmla="*/ 459 h 861"/>
                  <a:gd name="T18" fmla="*/ 1045 w 1514"/>
                  <a:gd name="T19" fmla="*/ 377 h 861"/>
                  <a:gd name="T20" fmla="*/ 1170 w 1514"/>
                  <a:gd name="T21" fmla="*/ 304 h 861"/>
                  <a:gd name="T22" fmla="*/ 1251 w 1514"/>
                  <a:gd name="T23" fmla="*/ 192 h 861"/>
                  <a:gd name="T24" fmla="*/ 1404 w 1514"/>
                  <a:gd name="T25" fmla="*/ 156 h 861"/>
                  <a:gd name="T26" fmla="*/ 1514 w 1514"/>
                  <a:gd name="T27" fmla="*/ 113 h 861"/>
                  <a:gd name="T28" fmla="*/ 1404 w 1514"/>
                  <a:gd name="T29" fmla="*/ 37 h 861"/>
                  <a:gd name="T30" fmla="*/ 1021 w 1514"/>
                  <a:gd name="T31" fmla="*/ 7 h 861"/>
                  <a:gd name="T32" fmla="*/ 632 w 1514"/>
                  <a:gd name="T33" fmla="*/ 56 h 861"/>
                  <a:gd name="T34" fmla="*/ 388 w 1514"/>
                  <a:gd name="T35" fmla="*/ 106 h 861"/>
                  <a:gd name="T36" fmla="*/ 217 w 1514"/>
                  <a:gd name="T37" fmla="*/ 125 h 861"/>
                  <a:gd name="T38" fmla="*/ 4 w 1514"/>
                  <a:gd name="T39" fmla="*/ 170 h 861"/>
                  <a:gd name="T40" fmla="*/ 89 w 1514"/>
                  <a:gd name="T41" fmla="*/ 268 h 861"/>
                  <a:gd name="T42" fmla="*/ 325 w 1514"/>
                  <a:gd name="T43" fmla="*/ 316 h 861"/>
                  <a:gd name="T44" fmla="*/ 301 w 1514"/>
                  <a:gd name="T45" fmla="*/ 370 h 861"/>
                  <a:gd name="T46" fmla="*/ 198 w 1514"/>
                  <a:gd name="T47" fmla="*/ 434 h 861"/>
                  <a:gd name="T48" fmla="*/ 277 w 1514"/>
                  <a:gd name="T49" fmla="*/ 541 h 861"/>
                  <a:gd name="T50" fmla="*/ 153 w 1514"/>
                  <a:gd name="T51" fmla="*/ 624 h 861"/>
                  <a:gd name="T52" fmla="*/ 183 w 1514"/>
                  <a:gd name="T53" fmla="*/ 732 h 861"/>
                  <a:gd name="T54" fmla="*/ 143 w 1514"/>
                  <a:gd name="T55" fmla="*/ 805 h 861"/>
                  <a:gd name="T56" fmla="*/ 301 w 1514"/>
                  <a:gd name="T57" fmla="*/ 790 h 861"/>
                  <a:gd name="T58" fmla="*/ 353 w 1514"/>
                  <a:gd name="T59" fmla="*/ 796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14" h="861">
                    <a:moveTo>
                      <a:pt x="353" y="796"/>
                    </a:moveTo>
                    <a:cubicBezTo>
                      <a:pt x="353" y="861"/>
                      <a:pt x="474" y="763"/>
                      <a:pt x="499" y="782"/>
                    </a:cubicBezTo>
                    <a:cubicBezTo>
                      <a:pt x="523" y="800"/>
                      <a:pt x="520" y="836"/>
                      <a:pt x="575" y="815"/>
                    </a:cubicBezTo>
                    <a:cubicBezTo>
                      <a:pt x="629" y="794"/>
                      <a:pt x="659" y="802"/>
                      <a:pt x="678" y="778"/>
                    </a:cubicBezTo>
                    <a:cubicBezTo>
                      <a:pt x="696" y="755"/>
                      <a:pt x="674" y="745"/>
                      <a:pt x="647" y="720"/>
                    </a:cubicBezTo>
                    <a:cubicBezTo>
                      <a:pt x="620" y="696"/>
                      <a:pt x="620" y="666"/>
                      <a:pt x="657" y="669"/>
                    </a:cubicBezTo>
                    <a:cubicBezTo>
                      <a:pt x="694" y="671"/>
                      <a:pt x="674" y="605"/>
                      <a:pt x="720" y="607"/>
                    </a:cubicBezTo>
                    <a:cubicBezTo>
                      <a:pt x="766" y="611"/>
                      <a:pt x="824" y="590"/>
                      <a:pt x="826" y="560"/>
                    </a:cubicBezTo>
                    <a:cubicBezTo>
                      <a:pt x="829" y="528"/>
                      <a:pt x="782" y="474"/>
                      <a:pt x="854" y="459"/>
                    </a:cubicBezTo>
                    <a:cubicBezTo>
                      <a:pt x="928" y="444"/>
                      <a:pt x="1007" y="426"/>
                      <a:pt x="1045" y="377"/>
                    </a:cubicBezTo>
                    <a:cubicBezTo>
                      <a:pt x="1086" y="328"/>
                      <a:pt x="1098" y="314"/>
                      <a:pt x="1170" y="304"/>
                    </a:cubicBezTo>
                    <a:cubicBezTo>
                      <a:pt x="1244" y="295"/>
                      <a:pt x="1209" y="235"/>
                      <a:pt x="1251" y="192"/>
                    </a:cubicBezTo>
                    <a:cubicBezTo>
                      <a:pt x="1295" y="150"/>
                      <a:pt x="1350" y="150"/>
                      <a:pt x="1404" y="156"/>
                    </a:cubicBezTo>
                    <a:cubicBezTo>
                      <a:pt x="1457" y="162"/>
                      <a:pt x="1514" y="150"/>
                      <a:pt x="1514" y="113"/>
                    </a:cubicBezTo>
                    <a:cubicBezTo>
                      <a:pt x="1514" y="77"/>
                      <a:pt x="1509" y="37"/>
                      <a:pt x="1404" y="37"/>
                    </a:cubicBezTo>
                    <a:cubicBezTo>
                      <a:pt x="1298" y="37"/>
                      <a:pt x="1137" y="0"/>
                      <a:pt x="1021" y="7"/>
                    </a:cubicBezTo>
                    <a:cubicBezTo>
                      <a:pt x="906" y="12"/>
                      <a:pt x="736" y="40"/>
                      <a:pt x="632" y="56"/>
                    </a:cubicBezTo>
                    <a:cubicBezTo>
                      <a:pt x="529" y="71"/>
                      <a:pt x="451" y="71"/>
                      <a:pt x="388" y="106"/>
                    </a:cubicBezTo>
                    <a:cubicBezTo>
                      <a:pt x="323" y="143"/>
                      <a:pt x="330" y="119"/>
                      <a:pt x="217" y="125"/>
                    </a:cubicBezTo>
                    <a:cubicBezTo>
                      <a:pt x="104" y="131"/>
                      <a:pt x="8" y="123"/>
                      <a:pt x="4" y="170"/>
                    </a:cubicBezTo>
                    <a:cubicBezTo>
                      <a:pt x="0" y="219"/>
                      <a:pt x="25" y="249"/>
                      <a:pt x="89" y="268"/>
                    </a:cubicBezTo>
                    <a:cubicBezTo>
                      <a:pt x="153" y="286"/>
                      <a:pt x="293" y="323"/>
                      <a:pt x="325" y="316"/>
                    </a:cubicBezTo>
                    <a:cubicBezTo>
                      <a:pt x="360" y="310"/>
                      <a:pt x="378" y="383"/>
                      <a:pt x="301" y="370"/>
                    </a:cubicBezTo>
                    <a:cubicBezTo>
                      <a:pt x="225" y="360"/>
                      <a:pt x="158" y="402"/>
                      <a:pt x="198" y="434"/>
                    </a:cubicBezTo>
                    <a:cubicBezTo>
                      <a:pt x="237" y="468"/>
                      <a:pt x="341" y="528"/>
                      <a:pt x="277" y="541"/>
                    </a:cubicBezTo>
                    <a:cubicBezTo>
                      <a:pt x="214" y="553"/>
                      <a:pt x="168" y="587"/>
                      <a:pt x="153" y="624"/>
                    </a:cubicBezTo>
                    <a:cubicBezTo>
                      <a:pt x="138" y="659"/>
                      <a:pt x="231" y="715"/>
                      <a:pt x="183" y="732"/>
                    </a:cubicBezTo>
                    <a:cubicBezTo>
                      <a:pt x="135" y="750"/>
                      <a:pt x="56" y="805"/>
                      <a:pt x="143" y="805"/>
                    </a:cubicBezTo>
                    <a:cubicBezTo>
                      <a:pt x="231" y="805"/>
                      <a:pt x="293" y="817"/>
                      <a:pt x="301" y="790"/>
                    </a:cubicBezTo>
                    <a:cubicBezTo>
                      <a:pt x="311" y="763"/>
                      <a:pt x="353" y="782"/>
                      <a:pt x="353" y="79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8" name="ïṡļiďê"/>
              <p:cNvSpPr/>
              <p:nvPr/>
            </p:nvSpPr>
            <p:spPr bwMode="auto">
              <a:xfrm>
                <a:off x="135" y="1217"/>
                <a:ext cx="74" cy="45"/>
              </a:xfrm>
              <a:custGeom>
                <a:avLst/>
                <a:gdLst>
                  <a:gd name="T0" fmla="*/ 87 w 190"/>
                  <a:gd name="T1" fmla="*/ 77 h 115"/>
                  <a:gd name="T2" fmla="*/ 166 w 190"/>
                  <a:gd name="T3" fmla="*/ 87 h 115"/>
                  <a:gd name="T4" fmla="*/ 119 w 190"/>
                  <a:gd name="T5" fmla="*/ 13 h 115"/>
                  <a:gd name="T6" fmla="*/ 6 w 190"/>
                  <a:gd name="T7" fmla="*/ 31 h 115"/>
                  <a:gd name="T8" fmla="*/ 87 w 190"/>
                  <a:gd name="T9" fmla="*/ 7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15">
                    <a:moveTo>
                      <a:pt x="87" y="77"/>
                    </a:moveTo>
                    <a:cubicBezTo>
                      <a:pt x="119" y="102"/>
                      <a:pt x="146" y="115"/>
                      <a:pt x="166" y="87"/>
                    </a:cubicBezTo>
                    <a:cubicBezTo>
                      <a:pt x="188" y="60"/>
                      <a:pt x="190" y="28"/>
                      <a:pt x="119" y="13"/>
                    </a:cubicBezTo>
                    <a:cubicBezTo>
                      <a:pt x="45" y="0"/>
                      <a:pt x="0" y="11"/>
                      <a:pt x="6" y="31"/>
                    </a:cubicBezTo>
                    <a:cubicBezTo>
                      <a:pt x="15" y="52"/>
                      <a:pt x="69" y="63"/>
                      <a:pt x="87" y="7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9" name="îṧ1íḓe"/>
              <p:cNvSpPr/>
              <p:nvPr/>
            </p:nvSpPr>
            <p:spPr bwMode="auto">
              <a:xfrm>
                <a:off x="223" y="1348"/>
                <a:ext cx="41" cy="35"/>
              </a:xfrm>
              <a:custGeom>
                <a:avLst/>
                <a:gdLst>
                  <a:gd name="T0" fmla="*/ 5 w 106"/>
                  <a:gd name="T1" fmla="*/ 38 h 90"/>
                  <a:gd name="T2" fmla="*/ 43 w 106"/>
                  <a:gd name="T3" fmla="*/ 86 h 90"/>
                  <a:gd name="T4" fmla="*/ 102 w 106"/>
                  <a:gd name="T5" fmla="*/ 52 h 90"/>
                  <a:gd name="T6" fmla="*/ 5 w 106"/>
                  <a:gd name="T7" fmla="*/ 3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90">
                    <a:moveTo>
                      <a:pt x="5" y="38"/>
                    </a:moveTo>
                    <a:cubicBezTo>
                      <a:pt x="0" y="48"/>
                      <a:pt x="23" y="84"/>
                      <a:pt x="43" y="86"/>
                    </a:cubicBezTo>
                    <a:cubicBezTo>
                      <a:pt x="64" y="90"/>
                      <a:pt x="100" y="72"/>
                      <a:pt x="102" y="52"/>
                    </a:cubicBezTo>
                    <a:cubicBezTo>
                      <a:pt x="106" y="32"/>
                      <a:pt x="31" y="0"/>
                      <a:pt x="5" y="3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0" name="í$ľïḑè"/>
              <p:cNvSpPr/>
              <p:nvPr/>
            </p:nvSpPr>
            <p:spPr bwMode="auto">
              <a:xfrm>
                <a:off x="472" y="1436"/>
                <a:ext cx="66" cy="53"/>
              </a:xfrm>
              <a:custGeom>
                <a:avLst/>
                <a:gdLst>
                  <a:gd name="T0" fmla="*/ 79 w 168"/>
                  <a:gd name="T1" fmla="*/ 32 h 136"/>
                  <a:gd name="T2" fmla="*/ 30 w 168"/>
                  <a:gd name="T3" fmla="*/ 103 h 136"/>
                  <a:gd name="T4" fmla="*/ 109 w 168"/>
                  <a:gd name="T5" fmla="*/ 103 h 136"/>
                  <a:gd name="T6" fmla="*/ 151 w 168"/>
                  <a:gd name="T7" fmla="*/ 32 h 136"/>
                  <a:gd name="T8" fmla="*/ 79 w 168"/>
                  <a:gd name="T9" fmla="*/ 3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36">
                    <a:moveTo>
                      <a:pt x="79" y="32"/>
                    </a:moveTo>
                    <a:cubicBezTo>
                      <a:pt x="47" y="56"/>
                      <a:pt x="0" y="76"/>
                      <a:pt x="30" y="103"/>
                    </a:cubicBezTo>
                    <a:cubicBezTo>
                      <a:pt x="61" y="132"/>
                      <a:pt x="72" y="136"/>
                      <a:pt x="109" y="103"/>
                    </a:cubicBezTo>
                    <a:cubicBezTo>
                      <a:pt x="149" y="73"/>
                      <a:pt x="168" y="49"/>
                      <a:pt x="151" y="32"/>
                    </a:cubicBezTo>
                    <a:cubicBezTo>
                      <a:pt x="134" y="15"/>
                      <a:pt x="121" y="0"/>
                      <a:pt x="79" y="3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1" name="îṣḻïḍê"/>
              <p:cNvSpPr/>
              <p:nvPr/>
            </p:nvSpPr>
            <p:spPr bwMode="auto">
              <a:xfrm>
                <a:off x="3504" y="1393"/>
                <a:ext cx="177" cy="313"/>
              </a:xfrm>
              <a:custGeom>
                <a:avLst/>
                <a:gdLst>
                  <a:gd name="T0" fmla="*/ 348 w 454"/>
                  <a:gd name="T1" fmla="*/ 447 h 804"/>
                  <a:gd name="T2" fmla="*/ 266 w 454"/>
                  <a:gd name="T3" fmla="*/ 356 h 804"/>
                  <a:gd name="T4" fmla="*/ 205 w 454"/>
                  <a:gd name="T5" fmla="*/ 257 h 804"/>
                  <a:gd name="T6" fmla="*/ 212 w 454"/>
                  <a:gd name="T7" fmla="*/ 151 h 804"/>
                  <a:gd name="T8" fmla="*/ 205 w 454"/>
                  <a:gd name="T9" fmla="*/ 102 h 804"/>
                  <a:gd name="T10" fmla="*/ 115 w 454"/>
                  <a:gd name="T11" fmla="*/ 102 h 804"/>
                  <a:gd name="T12" fmla="*/ 154 w 454"/>
                  <a:gd name="T13" fmla="*/ 53 h 804"/>
                  <a:gd name="T14" fmla="*/ 133 w 454"/>
                  <a:gd name="T15" fmla="*/ 0 h 804"/>
                  <a:gd name="T16" fmla="*/ 41 w 454"/>
                  <a:gd name="T17" fmla="*/ 69 h 804"/>
                  <a:gd name="T18" fmla="*/ 16 w 454"/>
                  <a:gd name="T19" fmla="*/ 143 h 804"/>
                  <a:gd name="T20" fmla="*/ 32 w 454"/>
                  <a:gd name="T21" fmla="*/ 279 h 804"/>
                  <a:gd name="T22" fmla="*/ 69 w 454"/>
                  <a:gd name="T23" fmla="*/ 368 h 804"/>
                  <a:gd name="T24" fmla="*/ 152 w 454"/>
                  <a:gd name="T25" fmla="*/ 385 h 804"/>
                  <a:gd name="T26" fmla="*/ 177 w 454"/>
                  <a:gd name="T27" fmla="*/ 471 h 804"/>
                  <a:gd name="T28" fmla="*/ 93 w 454"/>
                  <a:gd name="T29" fmla="*/ 501 h 804"/>
                  <a:gd name="T30" fmla="*/ 78 w 454"/>
                  <a:gd name="T31" fmla="*/ 607 h 804"/>
                  <a:gd name="T32" fmla="*/ 90 w 454"/>
                  <a:gd name="T33" fmla="*/ 656 h 804"/>
                  <a:gd name="T34" fmla="*/ 64 w 454"/>
                  <a:gd name="T35" fmla="*/ 697 h 804"/>
                  <a:gd name="T36" fmla="*/ 27 w 454"/>
                  <a:gd name="T37" fmla="*/ 783 h 804"/>
                  <a:gd name="T38" fmla="*/ 90 w 454"/>
                  <a:gd name="T39" fmla="*/ 771 h 804"/>
                  <a:gd name="T40" fmla="*/ 195 w 454"/>
                  <a:gd name="T41" fmla="*/ 734 h 804"/>
                  <a:gd name="T42" fmla="*/ 340 w 454"/>
                  <a:gd name="T43" fmla="*/ 709 h 804"/>
                  <a:gd name="T44" fmla="*/ 394 w 454"/>
                  <a:gd name="T45" fmla="*/ 677 h 804"/>
                  <a:gd name="T46" fmla="*/ 422 w 454"/>
                  <a:gd name="T47" fmla="*/ 607 h 804"/>
                  <a:gd name="T48" fmla="*/ 431 w 454"/>
                  <a:gd name="T49" fmla="*/ 533 h 804"/>
                  <a:gd name="T50" fmla="*/ 364 w 454"/>
                  <a:gd name="T51" fmla="*/ 524 h 804"/>
                  <a:gd name="T52" fmla="*/ 348 w 454"/>
                  <a:gd name="T53" fmla="*/ 447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4" h="804">
                    <a:moveTo>
                      <a:pt x="348" y="447"/>
                    </a:moveTo>
                    <a:cubicBezTo>
                      <a:pt x="306" y="415"/>
                      <a:pt x="298" y="405"/>
                      <a:pt x="266" y="356"/>
                    </a:cubicBezTo>
                    <a:cubicBezTo>
                      <a:pt x="232" y="307"/>
                      <a:pt x="221" y="336"/>
                      <a:pt x="205" y="257"/>
                    </a:cubicBezTo>
                    <a:cubicBezTo>
                      <a:pt x="189" y="180"/>
                      <a:pt x="195" y="168"/>
                      <a:pt x="212" y="151"/>
                    </a:cubicBezTo>
                    <a:cubicBezTo>
                      <a:pt x="228" y="136"/>
                      <a:pt x="242" y="102"/>
                      <a:pt x="205" y="102"/>
                    </a:cubicBezTo>
                    <a:cubicBezTo>
                      <a:pt x="167" y="102"/>
                      <a:pt x="115" y="118"/>
                      <a:pt x="115" y="102"/>
                    </a:cubicBezTo>
                    <a:cubicBezTo>
                      <a:pt x="115" y="86"/>
                      <a:pt x="142" y="65"/>
                      <a:pt x="154" y="53"/>
                    </a:cubicBezTo>
                    <a:cubicBezTo>
                      <a:pt x="167" y="40"/>
                      <a:pt x="184" y="0"/>
                      <a:pt x="133" y="0"/>
                    </a:cubicBezTo>
                    <a:cubicBezTo>
                      <a:pt x="85" y="0"/>
                      <a:pt x="56" y="37"/>
                      <a:pt x="41" y="69"/>
                    </a:cubicBezTo>
                    <a:cubicBezTo>
                      <a:pt x="24" y="102"/>
                      <a:pt x="20" y="74"/>
                      <a:pt x="16" y="143"/>
                    </a:cubicBezTo>
                    <a:cubicBezTo>
                      <a:pt x="11" y="213"/>
                      <a:pt x="0" y="242"/>
                      <a:pt x="32" y="279"/>
                    </a:cubicBezTo>
                    <a:cubicBezTo>
                      <a:pt x="64" y="316"/>
                      <a:pt x="41" y="360"/>
                      <a:pt x="69" y="368"/>
                    </a:cubicBezTo>
                    <a:cubicBezTo>
                      <a:pt x="98" y="378"/>
                      <a:pt x="127" y="349"/>
                      <a:pt x="152" y="385"/>
                    </a:cubicBezTo>
                    <a:cubicBezTo>
                      <a:pt x="177" y="422"/>
                      <a:pt x="212" y="443"/>
                      <a:pt x="177" y="471"/>
                    </a:cubicBezTo>
                    <a:cubicBezTo>
                      <a:pt x="138" y="501"/>
                      <a:pt x="93" y="476"/>
                      <a:pt x="93" y="501"/>
                    </a:cubicBezTo>
                    <a:cubicBezTo>
                      <a:pt x="93" y="524"/>
                      <a:pt x="117" y="570"/>
                      <a:pt x="78" y="607"/>
                    </a:cubicBezTo>
                    <a:cubicBezTo>
                      <a:pt x="37" y="644"/>
                      <a:pt x="90" y="656"/>
                      <a:pt x="90" y="656"/>
                    </a:cubicBezTo>
                    <a:cubicBezTo>
                      <a:pt x="90" y="656"/>
                      <a:pt x="85" y="677"/>
                      <a:pt x="64" y="697"/>
                    </a:cubicBezTo>
                    <a:cubicBezTo>
                      <a:pt x="43" y="718"/>
                      <a:pt x="6" y="763"/>
                      <a:pt x="27" y="783"/>
                    </a:cubicBezTo>
                    <a:cubicBezTo>
                      <a:pt x="48" y="804"/>
                      <a:pt x="48" y="783"/>
                      <a:pt x="90" y="771"/>
                    </a:cubicBezTo>
                    <a:cubicBezTo>
                      <a:pt x="130" y="758"/>
                      <a:pt x="121" y="755"/>
                      <a:pt x="195" y="734"/>
                    </a:cubicBezTo>
                    <a:cubicBezTo>
                      <a:pt x="269" y="714"/>
                      <a:pt x="311" y="706"/>
                      <a:pt x="340" y="709"/>
                    </a:cubicBezTo>
                    <a:cubicBezTo>
                      <a:pt x="369" y="714"/>
                      <a:pt x="396" y="714"/>
                      <a:pt x="394" y="677"/>
                    </a:cubicBezTo>
                    <a:cubicBezTo>
                      <a:pt x="390" y="640"/>
                      <a:pt x="401" y="619"/>
                      <a:pt x="422" y="607"/>
                    </a:cubicBezTo>
                    <a:cubicBezTo>
                      <a:pt x="443" y="595"/>
                      <a:pt x="454" y="545"/>
                      <a:pt x="431" y="533"/>
                    </a:cubicBezTo>
                    <a:cubicBezTo>
                      <a:pt x="406" y="521"/>
                      <a:pt x="385" y="550"/>
                      <a:pt x="364" y="524"/>
                    </a:cubicBezTo>
                    <a:cubicBezTo>
                      <a:pt x="343" y="501"/>
                      <a:pt x="369" y="464"/>
                      <a:pt x="348" y="44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2" name="îṥḻîdê"/>
              <p:cNvSpPr/>
              <p:nvPr/>
            </p:nvSpPr>
            <p:spPr bwMode="auto">
              <a:xfrm>
                <a:off x="3402" y="1514"/>
                <a:ext cx="113" cy="147"/>
              </a:xfrm>
              <a:custGeom>
                <a:avLst/>
                <a:gdLst>
                  <a:gd name="T0" fmla="*/ 232 w 290"/>
                  <a:gd name="T1" fmla="*/ 201 h 377"/>
                  <a:gd name="T2" fmla="*/ 245 w 290"/>
                  <a:gd name="T3" fmla="*/ 127 h 377"/>
                  <a:gd name="T4" fmla="*/ 258 w 290"/>
                  <a:gd name="T5" fmla="*/ 44 h 377"/>
                  <a:gd name="T6" fmla="*/ 173 w 290"/>
                  <a:gd name="T7" fmla="*/ 28 h 377"/>
                  <a:gd name="T8" fmla="*/ 124 w 290"/>
                  <a:gd name="T9" fmla="*/ 103 h 377"/>
                  <a:gd name="T10" fmla="*/ 65 w 290"/>
                  <a:gd name="T11" fmla="*/ 131 h 377"/>
                  <a:gd name="T12" fmla="*/ 68 w 290"/>
                  <a:gd name="T13" fmla="*/ 209 h 377"/>
                  <a:gd name="T14" fmla="*/ 86 w 290"/>
                  <a:gd name="T15" fmla="*/ 270 h 377"/>
                  <a:gd name="T16" fmla="*/ 32 w 290"/>
                  <a:gd name="T17" fmla="*/ 316 h 377"/>
                  <a:gd name="T18" fmla="*/ 102 w 290"/>
                  <a:gd name="T19" fmla="*/ 353 h 377"/>
                  <a:gd name="T20" fmla="*/ 232 w 290"/>
                  <a:gd name="T21" fmla="*/ 201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377">
                    <a:moveTo>
                      <a:pt x="232" y="201"/>
                    </a:moveTo>
                    <a:cubicBezTo>
                      <a:pt x="226" y="164"/>
                      <a:pt x="200" y="155"/>
                      <a:pt x="245" y="127"/>
                    </a:cubicBezTo>
                    <a:cubicBezTo>
                      <a:pt x="290" y="98"/>
                      <a:pt x="274" y="61"/>
                      <a:pt x="258" y="44"/>
                    </a:cubicBezTo>
                    <a:cubicBezTo>
                      <a:pt x="242" y="28"/>
                      <a:pt x="205" y="0"/>
                      <a:pt x="173" y="28"/>
                    </a:cubicBezTo>
                    <a:cubicBezTo>
                      <a:pt x="139" y="56"/>
                      <a:pt x="147" y="103"/>
                      <a:pt x="124" y="103"/>
                    </a:cubicBezTo>
                    <a:cubicBezTo>
                      <a:pt x="99" y="103"/>
                      <a:pt x="81" y="103"/>
                      <a:pt x="65" y="131"/>
                    </a:cubicBezTo>
                    <a:cubicBezTo>
                      <a:pt x="48" y="159"/>
                      <a:pt x="53" y="205"/>
                      <a:pt x="68" y="209"/>
                    </a:cubicBezTo>
                    <a:cubicBezTo>
                      <a:pt x="86" y="212"/>
                      <a:pt x="102" y="254"/>
                      <a:pt x="86" y="270"/>
                    </a:cubicBezTo>
                    <a:cubicBezTo>
                      <a:pt x="68" y="286"/>
                      <a:pt x="0" y="279"/>
                      <a:pt x="32" y="316"/>
                    </a:cubicBezTo>
                    <a:cubicBezTo>
                      <a:pt x="65" y="353"/>
                      <a:pt x="48" y="377"/>
                      <a:pt x="102" y="353"/>
                    </a:cubicBezTo>
                    <a:cubicBezTo>
                      <a:pt x="156" y="328"/>
                      <a:pt x="252" y="293"/>
                      <a:pt x="232" y="20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3" name="íṣlïďé"/>
              <p:cNvSpPr/>
              <p:nvPr/>
            </p:nvSpPr>
            <p:spPr bwMode="auto">
              <a:xfrm>
                <a:off x="5521" y="2516"/>
                <a:ext cx="343" cy="543"/>
              </a:xfrm>
              <a:custGeom>
                <a:avLst/>
                <a:gdLst>
                  <a:gd name="T0" fmla="*/ 0 w 878"/>
                  <a:gd name="T1" fmla="*/ 148 h 1394"/>
                  <a:gd name="T2" fmla="*/ 42 w 878"/>
                  <a:gd name="T3" fmla="*/ 296 h 1394"/>
                  <a:gd name="T4" fmla="*/ 83 w 878"/>
                  <a:gd name="T5" fmla="*/ 419 h 1394"/>
                  <a:gd name="T6" fmla="*/ 181 w 878"/>
                  <a:gd name="T7" fmla="*/ 394 h 1394"/>
                  <a:gd name="T8" fmla="*/ 272 w 878"/>
                  <a:gd name="T9" fmla="*/ 582 h 1394"/>
                  <a:gd name="T10" fmla="*/ 287 w 878"/>
                  <a:gd name="T11" fmla="*/ 836 h 1394"/>
                  <a:gd name="T12" fmla="*/ 320 w 878"/>
                  <a:gd name="T13" fmla="*/ 984 h 1394"/>
                  <a:gd name="T14" fmla="*/ 394 w 878"/>
                  <a:gd name="T15" fmla="*/ 1221 h 1394"/>
                  <a:gd name="T16" fmla="*/ 524 w 878"/>
                  <a:gd name="T17" fmla="*/ 1369 h 1394"/>
                  <a:gd name="T18" fmla="*/ 542 w 878"/>
                  <a:gd name="T19" fmla="*/ 1270 h 1394"/>
                  <a:gd name="T20" fmla="*/ 459 w 878"/>
                  <a:gd name="T21" fmla="*/ 1049 h 1394"/>
                  <a:gd name="T22" fmla="*/ 336 w 878"/>
                  <a:gd name="T23" fmla="*/ 770 h 1394"/>
                  <a:gd name="T24" fmla="*/ 394 w 878"/>
                  <a:gd name="T25" fmla="*/ 599 h 1394"/>
                  <a:gd name="T26" fmla="*/ 589 w 878"/>
                  <a:gd name="T27" fmla="*/ 836 h 1394"/>
                  <a:gd name="T28" fmla="*/ 788 w 878"/>
                  <a:gd name="T29" fmla="*/ 779 h 1394"/>
                  <a:gd name="T30" fmla="*/ 828 w 878"/>
                  <a:gd name="T31" fmla="*/ 541 h 1394"/>
                  <a:gd name="T32" fmla="*/ 663 w 878"/>
                  <a:gd name="T33" fmla="*/ 264 h 1394"/>
                  <a:gd name="T34" fmla="*/ 721 w 878"/>
                  <a:gd name="T35" fmla="*/ 99 h 1394"/>
                  <a:gd name="T36" fmla="*/ 828 w 878"/>
                  <a:gd name="T37" fmla="*/ 34 h 1394"/>
                  <a:gd name="T38" fmla="*/ 0 w 878"/>
                  <a:gd name="T39" fmla="*/ 148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78" h="1394">
                    <a:moveTo>
                      <a:pt x="0" y="148"/>
                    </a:moveTo>
                    <a:cubicBezTo>
                      <a:pt x="0" y="214"/>
                      <a:pt x="42" y="246"/>
                      <a:pt x="42" y="296"/>
                    </a:cubicBezTo>
                    <a:cubicBezTo>
                      <a:pt x="42" y="345"/>
                      <a:pt x="33" y="426"/>
                      <a:pt x="83" y="419"/>
                    </a:cubicBezTo>
                    <a:cubicBezTo>
                      <a:pt x="132" y="410"/>
                      <a:pt x="139" y="329"/>
                      <a:pt x="181" y="394"/>
                    </a:cubicBezTo>
                    <a:cubicBezTo>
                      <a:pt x="222" y="459"/>
                      <a:pt x="254" y="500"/>
                      <a:pt x="272" y="582"/>
                    </a:cubicBezTo>
                    <a:cubicBezTo>
                      <a:pt x="287" y="664"/>
                      <a:pt x="312" y="779"/>
                      <a:pt x="287" y="836"/>
                    </a:cubicBezTo>
                    <a:cubicBezTo>
                      <a:pt x="262" y="894"/>
                      <a:pt x="248" y="861"/>
                      <a:pt x="320" y="984"/>
                    </a:cubicBezTo>
                    <a:cubicBezTo>
                      <a:pt x="394" y="1106"/>
                      <a:pt x="362" y="1131"/>
                      <a:pt x="394" y="1221"/>
                    </a:cubicBezTo>
                    <a:cubicBezTo>
                      <a:pt x="426" y="1311"/>
                      <a:pt x="485" y="1345"/>
                      <a:pt x="524" y="1369"/>
                    </a:cubicBezTo>
                    <a:cubicBezTo>
                      <a:pt x="566" y="1394"/>
                      <a:pt x="566" y="1345"/>
                      <a:pt x="542" y="1270"/>
                    </a:cubicBezTo>
                    <a:cubicBezTo>
                      <a:pt x="517" y="1196"/>
                      <a:pt x="517" y="1131"/>
                      <a:pt x="459" y="1049"/>
                    </a:cubicBezTo>
                    <a:cubicBezTo>
                      <a:pt x="403" y="968"/>
                      <a:pt x="312" y="943"/>
                      <a:pt x="336" y="770"/>
                    </a:cubicBezTo>
                    <a:cubicBezTo>
                      <a:pt x="362" y="599"/>
                      <a:pt x="352" y="541"/>
                      <a:pt x="394" y="599"/>
                    </a:cubicBezTo>
                    <a:cubicBezTo>
                      <a:pt x="435" y="656"/>
                      <a:pt x="557" y="787"/>
                      <a:pt x="589" y="836"/>
                    </a:cubicBezTo>
                    <a:cubicBezTo>
                      <a:pt x="623" y="885"/>
                      <a:pt x="697" y="844"/>
                      <a:pt x="788" y="779"/>
                    </a:cubicBezTo>
                    <a:cubicBezTo>
                      <a:pt x="878" y="714"/>
                      <a:pt x="878" y="656"/>
                      <a:pt x="828" y="541"/>
                    </a:cubicBezTo>
                    <a:cubicBezTo>
                      <a:pt x="779" y="426"/>
                      <a:pt x="679" y="311"/>
                      <a:pt x="663" y="264"/>
                    </a:cubicBezTo>
                    <a:cubicBezTo>
                      <a:pt x="647" y="214"/>
                      <a:pt x="673" y="131"/>
                      <a:pt x="721" y="99"/>
                    </a:cubicBezTo>
                    <a:cubicBezTo>
                      <a:pt x="770" y="66"/>
                      <a:pt x="794" y="0"/>
                      <a:pt x="828" y="34"/>
                    </a:cubicBezTo>
                    <a:cubicBezTo>
                      <a:pt x="860" y="66"/>
                      <a:pt x="0" y="148"/>
                      <a:pt x="0" y="14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4" name="iṧlidé"/>
              <p:cNvSpPr/>
              <p:nvPr/>
            </p:nvSpPr>
            <p:spPr bwMode="auto">
              <a:xfrm>
                <a:off x="5539" y="2947"/>
                <a:ext cx="266" cy="299"/>
              </a:xfrm>
              <a:custGeom>
                <a:avLst/>
                <a:gdLst>
                  <a:gd name="T0" fmla="*/ 391 w 681"/>
                  <a:gd name="T1" fmla="*/ 266 h 768"/>
                  <a:gd name="T2" fmla="*/ 237 w 681"/>
                  <a:gd name="T3" fmla="*/ 126 h 768"/>
                  <a:gd name="T4" fmla="*/ 138 w 681"/>
                  <a:gd name="T5" fmla="*/ 35 h 768"/>
                  <a:gd name="T6" fmla="*/ 57 w 681"/>
                  <a:gd name="T7" fmla="*/ 76 h 768"/>
                  <a:gd name="T8" fmla="*/ 242 w 681"/>
                  <a:gd name="T9" fmla="*/ 318 h 768"/>
                  <a:gd name="T10" fmla="*/ 398 w 681"/>
                  <a:gd name="T11" fmla="*/ 612 h 768"/>
                  <a:gd name="T12" fmla="*/ 570 w 681"/>
                  <a:gd name="T13" fmla="*/ 762 h 768"/>
                  <a:gd name="T14" fmla="*/ 617 w 681"/>
                  <a:gd name="T15" fmla="*/ 594 h 768"/>
                  <a:gd name="T16" fmla="*/ 484 w 681"/>
                  <a:gd name="T17" fmla="*/ 380 h 768"/>
                  <a:gd name="T18" fmla="*/ 391 w 681"/>
                  <a:gd name="T19" fmla="*/ 266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1" h="768">
                    <a:moveTo>
                      <a:pt x="391" y="266"/>
                    </a:moveTo>
                    <a:cubicBezTo>
                      <a:pt x="335" y="224"/>
                      <a:pt x="259" y="173"/>
                      <a:pt x="237" y="126"/>
                    </a:cubicBezTo>
                    <a:cubicBezTo>
                      <a:pt x="212" y="81"/>
                      <a:pt x="185" y="40"/>
                      <a:pt x="138" y="35"/>
                    </a:cubicBezTo>
                    <a:cubicBezTo>
                      <a:pt x="92" y="29"/>
                      <a:pt x="0" y="0"/>
                      <a:pt x="57" y="76"/>
                    </a:cubicBezTo>
                    <a:cubicBezTo>
                      <a:pt x="114" y="150"/>
                      <a:pt x="208" y="237"/>
                      <a:pt x="242" y="318"/>
                    </a:cubicBezTo>
                    <a:cubicBezTo>
                      <a:pt x="275" y="398"/>
                      <a:pt x="358" y="520"/>
                      <a:pt x="398" y="612"/>
                    </a:cubicBezTo>
                    <a:cubicBezTo>
                      <a:pt x="438" y="704"/>
                      <a:pt x="518" y="768"/>
                      <a:pt x="570" y="762"/>
                    </a:cubicBezTo>
                    <a:cubicBezTo>
                      <a:pt x="623" y="756"/>
                      <a:pt x="681" y="652"/>
                      <a:pt x="617" y="594"/>
                    </a:cubicBezTo>
                    <a:cubicBezTo>
                      <a:pt x="554" y="538"/>
                      <a:pt x="525" y="445"/>
                      <a:pt x="484" y="380"/>
                    </a:cubicBezTo>
                    <a:cubicBezTo>
                      <a:pt x="444" y="318"/>
                      <a:pt x="415" y="283"/>
                      <a:pt x="391" y="26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5" name="ïślïḍê"/>
              <p:cNvSpPr/>
              <p:nvPr/>
            </p:nvSpPr>
            <p:spPr bwMode="auto">
              <a:xfrm>
                <a:off x="5757" y="3248"/>
                <a:ext cx="211" cy="83"/>
              </a:xfrm>
              <a:custGeom>
                <a:avLst/>
                <a:gdLst>
                  <a:gd name="T0" fmla="*/ 237 w 543"/>
                  <a:gd name="T1" fmla="*/ 52 h 213"/>
                  <a:gd name="T2" fmla="*/ 97 w 543"/>
                  <a:gd name="T3" fmla="*/ 5 h 213"/>
                  <a:gd name="T4" fmla="*/ 79 w 543"/>
                  <a:gd name="T5" fmla="*/ 114 h 213"/>
                  <a:gd name="T6" fmla="*/ 265 w 543"/>
                  <a:gd name="T7" fmla="*/ 144 h 213"/>
                  <a:gd name="T8" fmla="*/ 474 w 543"/>
                  <a:gd name="T9" fmla="*/ 201 h 213"/>
                  <a:gd name="T10" fmla="*/ 474 w 543"/>
                  <a:gd name="T11" fmla="*/ 132 h 213"/>
                  <a:gd name="T12" fmla="*/ 358 w 543"/>
                  <a:gd name="T13" fmla="*/ 40 h 213"/>
                  <a:gd name="T14" fmla="*/ 237 w 543"/>
                  <a:gd name="T15" fmla="*/ 5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3" h="213">
                    <a:moveTo>
                      <a:pt x="237" y="52"/>
                    </a:moveTo>
                    <a:cubicBezTo>
                      <a:pt x="188" y="52"/>
                      <a:pt x="138" y="11"/>
                      <a:pt x="97" y="5"/>
                    </a:cubicBezTo>
                    <a:cubicBezTo>
                      <a:pt x="57" y="0"/>
                      <a:pt x="0" y="86"/>
                      <a:pt x="79" y="114"/>
                    </a:cubicBezTo>
                    <a:cubicBezTo>
                      <a:pt x="160" y="144"/>
                      <a:pt x="190" y="127"/>
                      <a:pt x="265" y="144"/>
                    </a:cubicBezTo>
                    <a:cubicBezTo>
                      <a:pt x="339" y="161"/>
                      <a:pt x="444" y="190"/>
                      <a:pt x="474" y="201"/>
                    </a:cubicBezTo>
                    <a:cubicBezTo>
                      <a:pt x="502" y="213"/>
                      <a:pt x="543" y="156"/>
                      <a:pt x="474" y="132"/>
                    </a:cubicBezTo>
                    <a:cubicBezTo>
                      <a:pt x="402" y="109"/>
                      <a:pt x="419" y="58"/>
                      <a:pt x="358" y="40"/>
                    </a:cubicBezTo>
                    <a:cubicBezTo>
                      <a:pt x="292" y="22"/>
                      <a:pt x="281" y="52"/>
                      <a:pt x="237" y="5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6" name="í$ḻïdê"/>
              <p:cNvSpPr/>
              <p:nvPr/>
            </p:nvSpPr>
            <p:spPr bwMode="auto">
              <a:xfrm>
                <a:off x="5835" y="2916"/>
                <a:ext cx="212" cy="295"/>
              </a:xfrm>
              <a:custGeom>
                <a:avLst/>
                <a:gdLst>
                  <a:gd name="T0" fmla="*/ 213 w 542"/>
                  <a:gd name="T1" fmla="*/ 670 h 757"/>
                  <a:gd name="T2" fmla="*/ 393 w 542"/>
                  <a:gd name="T3" fmla="*/ 670 h 757"/>
                  <a:gd name="T4" fmla="*/ 479 w 542"/>
                  <a:gd name="T5" fmla="*/ 491 h 757"/>
                  <a:gd name="T6" fmla="*/ 490 w 542"/>
                  <a:gd name="T7" fmla="*/ 405 h 757"/>
                  <a:gd name="T8" fmla="*/ 484 w 542"/>
                  <a:gd name="T9" fmla="*/ 267 h 757"/>
                  <a:gd name="T10" fmla="*/ 520 w 542"/>
                  <a:gd name="T11" fmla="*/ 168 h 757"/>
                  <a:gd name="T12" fmla="*/ 501 w 542"/>
                  <a:gd name="T13" fmla="*/ 53 h 757"/>
                  <a:gd name="T14" fmla="*/ 415 w 542"/>
                  <a:gd name="T15" fmla="*/ 41 h 757"/>
                  <a:gd name="T16" fmla="*/ 341 w 542"/>
                  <a:gd name="T17" fmla="*/ 162 h 757"/>
                  <a:gd name="T18" fmla="*/ 247 w 542"/>
                  <a:gd name="T19" fmla="*/ 243 h 757"/>
                  <a:gd name="T20" fmla="*/ 161 w 542"/>
                  <a:gd name="T21" fmla="*/ 301 h 757"/>
                  <a:gd name="T22" fmla="*/ 97 w 542"/>
                  <a:gd name="T23" fmla="*/ 330 h 757"/>
                  <a:gd name="T24" fmla="*/ 21 w 542"/>
                  <a:gd name="T25" fmla="*/ 364 h 757"/>
                  <a:gd name="T26" fmla="*/ 52 w 542"/>
                  <a:gd name="T27" fmla="*/ 550 h 757"/>
                  <a:gd name="T28" fmla="*/ 213 w 542"/>
                  <a:gd name="T29" fmla="*/ 67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2" h="757">
                    <a:moveTo>
                      <a:pt x="213" y="670"/>
                    </a:moveTo>
                    <a:cubicBezTo>
                      <a:pt x="311" y="663"/>
                      <a:pt x="316" y="757"/>
                      <a:pt x="393" y="670"/>
                    </a:cubicBezTo>
                    <a:cubicBezTo>
                      <a:pt x="467" y="584"/>
                      <a:pt x="495" y="567"/>
                      <a:pt x="479" y="491"/>
                    </a:cubicBezTo>
                    <a:cubicBezTo>
                      <a:pt x="462" y="416"/>
                      <a:pt x="443" y="422"/>
                      <a:pt x="490" y="405"/>
                    </a:cubicBezTo>
                    <a:cubicBezTo>
                      <a:pt x="536" y="387"/>
                      <a:pt x="506" y="313"/>
                      <a:pt x="484" y="267"/>
                    </a:cubicBezTo>
                    <a:cubicBezTo>
                      <a:pt x="462" y="220"/>
                      <a:pt x="495" y="192"/>
                      <a:pt x="520" y="168"/>
                    </a:cubicBezTo>
                    <a:cubicBezTo>
                      <a:pt x="542" y="145"/>
                      <a:pt x="531" y="105"/>
                      <a:pt x="501" y="53"/>
                    </a:cubicBezTo>
                    <a:cubicBezTo>
                      <a:pt x="472" y="0"/>
                      <a:pt x="448" y="17"/>
                      <a:pt x="415" y="41"/>
                    </a:cubicBezTo>
                    <a:cubicBezTo>
                      <a:pt x="379" y="64"/>
                      <a:pt x="393" y="145"/>
                      <a:pt x="341" y="162"/>
                    </a:cubicBezTo>
                    <a:cubicBezTo>
                      <a:pt x="289" y="179"/>
                      <a:pt x="289" y="231"/>
                      <a:pt x="247" y="243"/>
                    </a:cubicBezTo>
                    <a:cubicBezTo>
                      <a:pt x="206" y="254"/>
                      <a:pt x="166" y="254"/>
                      <a:pt x="161" y="301"/>
                    </a:cubicBezTo>
                    <a:cubicBezTo>
                      <a:pt x="156" y="347"/>
                      <a:pt x="143" y="341"/>
                      <a:pt x="97" y="330"/>
                    </a:cubicBezTo>
                    <a:cubicBezTo>
                      <a:pt x="52" y="318"/>
                      <a:pt x="46" y="318"/>
                      <a:pt x="21" y="364"/>
                    </a:cubicBezTo>
                    <a:cubicBezTo>
                      <a:pt x="0" y="410"/>
                      <a:pt x="16" y="463"/>
                      <a:pt x="52" y="550"/>
                    </a:cubicBezTo>
                    <a:cubicBezTo>
                      <a:pt x="85" y="636"/>
                      <a:pt x="132" y="675"/>
                      <a:pt x="213" y="67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7" name="işḻîḓè"/>
              <p:cNvSpPr/>
              <p:nvPr/>
            </p:nvSpPr>
            <p:spPr bwMode="auto">
              <a:xfrm>
                <a:off x="6000" y="3316"/>
                <a:ext cx="55" cy="30"/>
              </a:xfrm>
              <a:custGeom>
                <a:avLst/>
                <a:gdLst>
                  <a:gd name="T0" fmla="*/ 80 w 143"/>
                  <a:gd name="T1" fmla="*/ 63 h 77"/>
                  <a:gd name="T2" fmla="*/ 6 w 143"/>
                  <a:gd name="T3" fmla="*/ 28 h 77"/>
                  <a:gd name="T4" fmla="*/ 69 w 143"/>
                  <a:gd name="T5" fmla="*/ 11 h 77"/>
                  <a:gd name="T6" fmla="*/ 80 w 143"/>
                  <a:gd name="T7" fmla="*/ 6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3" h="77">
                    <a:moveTo>
                      <a:pt x="80" y="63"/>
                    </a:moveTo>
                    <a:cubicBezTo>
                      <a:pt x="54" y="77"/>
                      <a:pt x="11" y="58"/>
                      <a:pt x="6" y="28"/>
                    </a:cubicBezTo>
                    <a:cubicBezTo>
                      <a:pt x="0" y="0"/>
                      <a:pt x="46" y="11"/>
                      <a:pt x="69" y="11"/>
                    </a:cubicBezTo>
                    <a:cubicBezTo>
                      <a:pt x="91" y="11"/>
                      <a:pt x="143" y="28"/>
                      <a:pt x="80" y="6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8" name="ïšļiďe"/>
              <p:cNvSpPr/>
              <p:nvPr/>
            </p:nvSpPr>
            <p:spPr bwMode="auto">
              <a:xfrm>
                <a:off x="6131" y="3297"/>
                <a:ext cx="111" cy="70"/>
              </a:xfrm>
              <a:custGeom>
                <a:avLst/>
                <a:gdLst>
                  <a:gd name="T0" fmla="*/ 41 w 284"/>
                  <a:gd name="T1" fmla="*/ 138 h 179"/>
                  <a:gd name="T2" fmla="*/ 163 w 284"/>
                  <a:gd name="T3" fmla="*/ 47 h 179"/>
                  <a:gd name="T4" fmla="*/ 221 w 284"/>
                  <a:gd name="T5" fmla="*/ 52 h 179"/>
                  <a:gd name="T6" fmla="*/ 99 w 284"/>
                  <a:gd name="T7" fmla="*/ 138 h 179"/>
                  <a:gd name="T8" fmla="*/ 41 w 284"/>
                  <a:gd name="T9" fmla="*/ 13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4" h="179">
                    <a:moveTo>
                      <a:pt x="41" y="138"/>
                    </a:moveTo>
                    <a:cubicBezTo>
                      <a:pt x="94" y="86"/>
                      <a:pt x="105" y="63"/>
                      <a:pt x="163" y="47"/>
                    </a:cubicBezTo>
                    <a:cubicBezTo>
                      <a:pt x="221" y="29"/>
                      <a:pt x="284" y="0"/>
                      <a:pt x="221" y="52"/>
                    </a:cubicBezTo>
                    <a:cubicBezTo>
                      <a:pt x="157" y="103"/>
                      <a:pt x="132" y="110"/>
                      <a:pt x="99" y="138"/>
                    </a:cubicBezTo>
                    <a:cubicBezTo>
                      <a:pt x="63" y="168"/>
                      <a:pt x="0" y="179"/>
                      <a:pt x="41" y="13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9" name="iṩlïḓê"/>
              <p:cNvSpPr/>
              <p:nvPr/>
            </p:nvSpPr>
            <p:spPr bwMode="auto">
              <a:xfrm>
                <a:off x="6047" y="3340"/>
                <a:ext cx="43" cy="22"/>
              </a:xfrm>
              <a:custGeom>
                <a:avLst/>
                <a:gdLst>
                  <a:gd name="T0" fmla="*/ 53 w 112"/>
                  <a:gd name="T1" fmla="*/ 45 h 57"/>
                  <a:gd name="T2" fmla="*/ 23 w 112"/>
                  <a:gd name="T3" fmla="*/ 10 h 57"/>
                  <a:gd name="T4" fmla="*/ 78 w 112"/>
                  <a:gd name="T5" fmla="*/ 14 h 57"/>
                  <a:gd name="T6" fmla="*/ 106 w 112"/>
                  <a:gd name="T7" fmla="*/ 47 h 57"/>
                  <a:gd name="T8" fmla="*/ 53 w 112"/>
                  <a:gd name="T9" fmla="*/ 4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57">
                    <a:moveTo>
                      <a:pt x="53" y="45"/>
                    </a:moveTo>
                    <a:cubicBezTo>
                      <a:pt x="37" y="35"/>
                      <a:pt x="0" y="13"/>
                      <a:pt x="23" y="10"/>
                    </a:cubicBezTo>
                    <a:cubicBezTo>
                      <a:pt x="48" y="9"/>
                      <a:pt x="63" y="0"/>
                      <a:pt x="78" y="14"/>
                    </a:cubicBezTo>
                    <a:cubicBezTo>
                      <a:pt x="91" y="27"/>
                      <a:pt x="112" y="37"/>
                      <a:pt x="106" y="47"/>
                    </a:cubicBezTo>
                    <a:cubicBezTo>
                      <a:pt x="101" y="57"/>
                      <a:pt x="64" y="52"/>
                      <a:pt x="53" y="4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0" name="iṥļíďe"/>
              <p:cNvSpPr/>
              <p:nvPr/>
            </p:nvSpPr>
            <p:spPr bwMode="auto">
              <a:xfrm>
                <a:off x="6065" y="3310"/>
                <a:ext cx="76" cy="23"/>
              </a:xfrm>
              <a:custGeom>
                <a:avLst/>
                <a:gdLst>
                  <a:gd name="T0" fmla="*/ 32 w 195"/>
                  <a:gd name="T1" fmla="*/ 37 h 58"/>
                  <a:gd name="T2" fmla="*/ 107 w 195"/>
                  <a:gd name="T3" fmla="*/ 52 h 58"/>
                  <a:gd name="T4" fmla="*/ 149 w 195"/>
                  <a:gd name="T5" fmla="*/ 34 h 58"/>
                  <a:gd name="T6" fmla="*/ 165 w 195"/>
                  <a:gd name="T7" fmla="*/ 15 h 58"/>
                  <a:gd name="T8" fmla="*/ 90 w 195"/>
                  <a:gd name="T9" fmla="*/ 7 h 58"/>
                  <a:gd name="T10" fmla="*/ 23 w 195"/>
                  <a:gd name="T11" fmla="*/ 6 h 58"/>
                  <a:gd name="T12" fmla="*/ 32 w 195"/>
                  <a:gd name="T13" fmla="*/ 3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58">
                    <a:moveTo>
                      <a:pt x="32" y="37"/>
                    </a:moveTo>
                    <a:cubicBezTo>
                      <a:pt x="49" y="39"/>
                      <a:pt x="89" y="58"/>
                      <a:pt x="107" y="52"/>
                    </a:cubicBezTo>
                    <a:cubicBezTo>
                      <a:pt x="128" y="46"/>
                      <a:pt x="134" y="34"/>
                      <a:pt x="149" y="34"/>
                    </a:cubicBezTo>
                    <a:cubicBezTo>
                      <a:pt x="163" y="36"/>
                      <a:pt x="195" y="19"/>
                      <a:pt x="165" y="15"/>
                    </a:cubicBezTo>
                    <a:cubicBezTo>
                      <a:pt x="139" y="12"/>
                      <a:pt x="113" y="12"/>
                      <a:pt x="90" y="7"/>
                    </a:cubicBezTo>
                    <a:cubicBezTo>
                      <a:pt x="65" y="2"/>
                      <a:pt x="45" y="0"/>
                      <a:pt x="23" y="6"/>
                    </a:cubicBezTo>
                    <a:cubicBezTo>
                      <a:pt x="0" y="14"/>
                      <a:pt x="7" y="36"/>
                      <a:pt x="32" y="3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1" name="îŝ1iḍê"/>
              <p:cNvSpPr/>
              <p:nvPr/>
            </p:nvSpPr>
            <p:spPr bwMode="auto">
              <a:xfrm>
                <a:off x="6039" y="3059"/>
                <a:ext cx="160" cy="179"/>
              </a:xfrm>
              <a:custGeom>
                <a:avLst/>
                <a:gdLst>
                  <a:gd name="T0" fmla="*/ 26 w 411"/>
                  <a:gd name="T1" fmla="*/ 414 h 460"/>
                  <a:gd name="T2" fmla="*/ 16 w 411"/>
                  <a:gd name="T3" fmla="*/ 327 h 460"/>
                  <a:gd name="T4" fmla="*/ 37 w 411"/>
                  <a:gd name="T5" fmla="*/ 222 h 460"/>
                  <a:gd name="T6" fmla="*/ 58 w 411"/>
                  <a:gd name="T7" fmla="*/ 117 h 460"/>
                  <a:gd name="T8" fmla="*/ 131 w 411"/>
                  <a:gd name="T9" fmla="*/ 29 h 460"/>
                  <a:gd name="T10" fmla="*/ 306 w 411"/>
                  <a:gd name="T11" fmla="*/ 26 h 460"/>
                  <a:gd name="T12" fmla="*/ 348 w 411"/>
                  <a:gd name="T13" fmla="*/ 47 h 460"/>
                  <a:gd name="T14" fmla="*/ 217 w 411"/>
                  <a:gd name="T15" fmla="*/ 71 h 460"/>
                  <a:gd name="T16" fmla="*/ 105 w 411"/>
                  <a:gd name="T17" fmla="*/ 117 h 460"/>
                  <a:gd name="T18" fmla="*/ 206 w 411"/>
                  <a:gd name="T19" fmla="*/ 167 h 460"/>
                  <a:gd name="T20" fmla="*/ 206 w 411"/>
                  <a:gd name="T21" fmla="*/ 226 h 460"/>
                  <a:gd name="T22" fmla="*/ 179 w 411"/>
                  <a:gd name="T23" fmla="*/ 310 h 460"/>
                  <a:gd name="T24" fmla="*/ 238 w 411"/>
                  <a:gd name="T25" fmla="*/ 414 h 460"/>
                  <a:gd name="T26" fmla="*/ 151 w 411"/>
                  <a:gd name="T27" fmla="*/ 394 h 460"/>
                  <a:gd name="T28" fmla="*/ 117 w 411"/>
                  <a:gd name="T29" fmla="*/ 335 h 460"/>
                  <a:gd name="T30" fmla="*/ 79 w 411"/>
                  <a:gd name="T31" fmla="*/ 451 h 460"/>
                  <a:gd name="T32" fmla="*/ 26 w 411"/>
                  <a:gd name="T33" fmla="*/ 414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1" h="460">
                    <a:moveTo>
                      <a:pt x="26" y="414"/>
                    </a:moveTo>
                    <a:cubicBezTo>
                      <a:pt x="37" y="382"/>
                      <a:pt x="33" y="364"/>
                      <a:pt x="16" y="327"/>
                    </a:cubicBezTo>
                    <a:cubicBezTo>
                      <a:pt x="0" y="288"/>
                      <a:pt x="33" y="251"/>
                      <a:pt x="37" y="222"/>
                    </a:cubicBezTo>
                    <a:cubicBezTo>
                      <a:pt x="42" y="192"/>
                      <a:pt x="54" y="172"/>
                      <a:pt x="58" y="117"/>
                    </a:cubicBezTo>
                    <a:cubicBezTo>
                      <a:pt x="64" y="63"/>
                      <a:pt x="30" y="26"/>
                      <a:pt x="131" y="29"/>
                    </a:cubicBezTo>
                    <a:cubicBezTo>
                      <a:pt x="230" y="33"/>
                      <a:pt x="272" y="51"/>
                      <a:pt x="306" y="26"/>
                    </a:cubicBezTo>
                    <a:cubicBezTo>
                      <a:pt x="338" y="0"/>
                      <a:pt x="411" y="0"/>
                      <a:pt x="348" y="47"/>
                    </a:cubicBezTo>
                    <a:cubicBezTo>
                      <a:pt x="285" y="93"/>
                      <a:pt x="280" y="80"/>
                      <a:pt x="217" y="71"/>
                    </a:cubicBezTo>
                    <a:cubicBezTo>
                      <a:pt x="156" y="63"/>
                      <a:pt x="100" y="71"/>
                      <a:pt x="105" y="117"/>
                    </a:cubicBezTo>
                    <a:cubicBezTo>
                      <a:pt x="109" y="163"/>
                      <a:pt x="179" y="172"/>
                      <a:pt x="206" y="167"/>
                    </a:cubicBezTo>
                    <a:cubicBezTo>
                      <a:pt x="230" y="163"/>
                      <a:pt x="248" y="197"/>
                      <a:pt x="206" y="226"/>
                    </a:cubicBezTo>
                    <a:cubicBezTo>
                      <a:pt x="164" y="256"/>
                      <a:pt x="143" y="285"/>
                      <a:pt x="179" y="310"/>
                    </a:cubicBezTo>
                    <a:cubicBezTo>
                      <a:pt x="217" y="335"/>
                      <a:pt x="290" y="376"/>
                      <a:pt x="238" y="414"/>
                    </a:cubicBezTo>
                    <a:cubicBezTo>
                      <a:pt x="188" y="451"/>
                      <a:pt x="168" y="448"/>
                      <a:pt x="151" y="394"/>
                    </a:cubicBezTo>
                    <a:cubicBezTo>
                      <a:pt x="133" y="339"/>
                      <a:pt x="133" y="276"/>
                      <a:pt x="117" y="335"/>
                    </a:cubicBezTo>
                    <a:cubicBezTo>
                      <a:pt x="100" y="394"/>
                      <a:pt x="121" y="451"/>
                      <a:pt x="79" y="451"/>
                    </a:cubicBezTo>
                    <a:cubicBezTo>
                      <a:pt x="37" y="451"/>
                      <a:pt x="10" y="460"/>
                      <a:pt x="26" y="41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2" name="ïṣļiďê"/>
              <p:cNvSpPr/>
              <p:nvPr/>
            </p:nvSpPr>
            <p:spPr bwMode="auto">
              <a:xfrm>
                <a:off x="6298" y="3107"/>
                <a:ext cx="407" cy="275"/>
              </a:xfrm>
              <a:custGeom>
                <a:avLst/>
                <a:gdLst>
                  <a:gd name="T0" fmla="*/ 19 w 1042"/>
                  <a:gd name="T1" fmla="*/ 72 h 707"/>
                  <a:gd name="T2" fmla="*/ 65 w 1042"/>
                  <a:gd name="T3" fmla="*/ 18 h 707"/>
                  <a:gd name="T4" fmla="*/ 168 w 1042"/>
                  <a:gd name="T5" fmla="*/ 50 h 707"/>
                  <a:gd name="T6" fmla="*/ 193 w 1042"/>
                  <a:gd name="T7" fmla="*/ 151 h 707"/>
                  <a:gd name="T8" fmla="*/ 266 w 1042"/>
                  <a:gd name="T9" fmla="*/ 159 h 707"/>
                  <a:gd name="T10" fmla="*/ 336 w 1042"/>
                  <a:gd name="T11" fmla="*/ 80 h 707"/>
                  <a:gd name="T12" fmla="*/ 452 w 1042"/>
                  <a:gd name="T13" fmla="*/ 101 h 707"/>
                  <a:gd name="T14" fmla="*/ 630 w 1042"/>
                  <a:gd name="T15" fmla="*/ 193 h 707"/>
                  <a:gd name="T16" fmla="*/ 783 w 1042"/>
                  <a:gd name="T17" fmla="*/ 285 h 707"/>
                  <a:gd name="T18" fmla="*/ 893 w 1042"/>
                  <a:gd name="T19" fmla="*/ 418 h 707"/>
                  <a:gd name="T20" fmla="*/ 901 w 1042"/>
                  <a:gd name="T21" fmla="*/ 514 h 707"/>
                  <a:gd name="T22" fmla="*/ 1030 w 1042"/>
                  <a:gd name="T23" fmla="*/ 644 h 707"/>
                  <a:gd name="T24" fmla="*/ 993 w 1042"/>
                  <a:gd name="T25" fmla="*/ 677 h 707"/>
                  <a:gd name="T26" fmla="*/ 877 w 1042"/>
                  <a:gd name="T27" fmla="*/ 623 h 707"/>
                  <a:gd name="T28" fmla="*/ 775 w 1042"/>
                  <a:gd name="T29" fmla="*/ 514 h 707"/>
                  <a:gd name="T30" fmla="*/ 674 w 1042"/>
                  <a:gd name="T31" fmla="*/ 514 h 707"/>
                  <a:gd name="T32" fmla="*/ 588 w 1042"/>
                  <a:gd name="T33" fmla="*/ 565 h 707"/>
                  <a:gd name="T34" fmla="*/ 482 w 1042"/>
                  <a:gd name="T35" fmla="*/ 514 h 707"/>
                  <a:gd name="T36" fmla="*/ 425 w 1042"/>
                  <a:gd name="T37" fmla="*/ 472 h 707"/>
                  <a:gd name="T38" fmla="*/ 387 w 1042"/>
                  <a:gd name="T39" fmla="*/ 361 h 707"/>
                  <a:gd name="T40" fmla="*/ 287 w 1042"/>
                  <a:gd name="T41" fmla="*/ 280 h 707"/>
                  <a:gd name="T42" fmla="*/ 177 w 1042"/>
                  <a:gd name="T43" fmla="*/ 210 h 707"/>
                  <a:gd name="T44" fmla="*/ 61 w 1042"/>
                  <a:gd name="T45" fmla="*/ 151 h 707"/>
                  <a:gd name="T46" fmla="*/ 19 w 1042"/>
                  <a:gd name="T47" fmla="*/ 72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2" h="707">
                    <a:moveTo>
                      <a:pt x="19" y="72"/>
                    </a:moveTo>
                    <a:cubicBezTo>
                      <a:pt x="0" y="47"/>
                      <a:pt x="19" y="30"/>
                      <a:pt x="65" y="18"/>
                    </a:cubicBezTo>
                    <a:cubicBezTo>
                      <a:pt x="111" y="5"/>
                      <a:pt x="168" y="0"/>
                      <a:pt x="168" y="50"/>
                    </a:cubicBezTo>
                    <a:cubicBezTo>
                      <a:pt x="168" y="101"/>
                      <a:pt x="161" y="114"/>
                      <a:pt x="193" y="151"/>
                    </a:cubicBezTo>
                    <a:cubicBezTo>
                      <a:pt x="227" y="189"/>
                      <a:pt x="240" y="193"/>
                      <a:pt x="266" y="159"/>
                    </a:cubicBezTo>
                    <a:cubicBezTo>
                      <a:pt x="289" y="126"/>
                      <a:pt x="294" y="84"/>
                      <a:pt x="336" y="80"/>
                    </a:cubicBezTo>
                    <a:cubicBezTo>
                      <a:pt x="377" y="75"/>
                      <a:pt x="408" y="84"/>
                      <a:pt x="452" y="101"/>
                    </a:cubicBezTo>
                    <a:cubicBezTo>
                      <a:pt x="499" y="117"/>
                      <a:pt x="575" y="171"/>
                      <a:pt x="630" y="193"/>
                    </a:cubicBezTo>
                    <a:cubicBezTo>
                      <a:pt x="683" y="213"/>
                      <a:pt x="746" y="238"/>
                      <a:pt x="783" y="285"/>
                    </a:cubicBezTo>
                    <a:cubicBezTo>
                      <a:pt x="822" y="331"/>
                      <a:pt x="916" y="393"/>
                      <a:pt x="893" y="418"/>
                    </a:cubicBezTo>
                    <a:cubicBezTo>
                      <a:pt x="867" y="443"/>
                      <a:pt x="859" y="485"/>
                      <a:pt x="901" y="514"/>
                    </a:cubicBezTo>
                    <a:cubicBezTo>
                      <a:pt x="943" y="544"/>
                      <a:pt x="1018" y="623"/>
                      <a:pt x="1030" y="644"/>
                    </a:cubicBezTo>
                    <a:cubicBezTo>
                      <a:pt x="1042" y="665"/>
                      <a:pt x="1042" y="707"/>
                      <a:pt x="993" y="677"/>
                    </a:cubicBezTo>
                    <a:cubicBezTo>
                      <a:pt x="943" y="649"/>
                      <a:pt x="901" y="662"/>
                      <a:pt x="877" y="623"/>
                    </a:cubicBezTo>
                    <a:cubicBezTo>
                      <a:pt x="851" y="586"/>
                      <a:pt x="841" y="539"/>
                      <a:pt x="775" y="514"/>
                    </a:cubicBezTo>
                    <a:cubicBezTo>
                      <a:pt x="709" y="490"/>
                      <a:pt x="672" y="482"/>
                      <a:pt x="674" y="514"/>
                    </a:cubicBezTo>
                    <a:cubicBezTo>
                      <a:pt x="678" y="548"/>
                      <a:pt x="646" y="565"/>
                      <a:pt x="588" y="565"/>
                    </a:cubicBezTo>
                    <a:cubicBezTo>
                      <a:pt x="529" y="565"/>
                      <a:pt x="520" y="532"/>
                      <a:pt x="482" y="514"/>
                    </a:cubicBezTo>
                    <a:cubicBezTo>
                      <a:pt x="446" y="499"/>
                      <a:pt x="452" y="548"/>
                      <a:pt x="425" y="472"/>
                    </a:cubicBezTo>
                    <a:cubicBezTo>
                      <a:pt x="394" y="398"/>
                      <a:pt x="387" y="403"/>
                      <a:pt x="387" y="361"/>
                    </a:cubicBezTo>
                    <a:cubicBezTo>
                      <a:pt x="387" y="319"/>
                      <a:pt x="331" y="310"/>
                      <a:pt x="287" y="280"/>
                    </a:cubicBezTo>
                    <a:cubicBezTo>
                      <a:pt x="240" y="252"/>
                      <a:pt x="240" y="243"/>
                      <a:pt x="177" y="210"/>
                    </a:cubicBezTo>
                    <a:cubicBezTo>
                      <a:pt x="114" y="176"/>
                      <a:pt x="42" y="184"/>
                      <a:pt x="61" y="151"/>
                    </a:cubicBezTo>
                    <a:cubicBezTo>
                      <a:pt x="77" y="117"/>
                      <a:pt x="35" y="97"/>
                      <a:pt x="19" y="7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3" name="îṡ1îḋe"/>
              <p:cNvSpPr/>
              <p:nvPr/>
            </p:nvSpPr>
            <p:spPr bwMode="auto">
              <a:xfrm>
                <a:off x="6659" y="3188"/>
                <a:ext cx="96" cy="68"/>
              </a:xfrm>
              <a:custGeom>
                <a:avLst/>
                <a:gdLst>
                  <a:gd name="T0" fmla="*/ 92 w 246"/>
                  <a:gd name="T1" fmla="*/ 171 h 175"/>
                  <a:gd name="T2" fmla="*/ 204 w 246"/>
                  <a:gd name="T3" fmla="*/ 91 h 175"/>
                  <a:gd name="T4" fmla="*/ 221 w 246"/>
                  <a:gd name="T5" fmla="*/ 37 h 175"/>
                  <a:gd name="T6" fmla="*/ 166 w 246"/>
                  <a:gd name="T7" fmla="*/ 45 h 175"/>
                  <a:gd name="T8" fmla="*/ 105 w 246"/>
                  <a:gd name="T9" fmla="*/ 99 h 175"/>
                  <a:gd name="T10" fmla="*/ 23 w 246"/>
                  <a:gd name="T11" fmla="*/ 133 h 175"/>
                  <a:gd name="T12" fmla="*/ 92 w 246"/>
                  <a:gd name="T13" fmla="*/ 17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175">
                    <a:moveTo>
                      <a:pt x="92" y="171"/>
                    </a:moveTo>
                    <a:cubicBezTo>
                      <a:pt x="116" y="168"/>
                      <a:pt x="191" y="108"/>
                      <a:pt x="204" y="91"/>
                    </a:cubicBezTo>
                    <a:cubicBezTo>
                      <a:pt x="216" y="74"/>
                      <a:pt x="246" y="74"/>
                      <a:pt x="221" y="37"/>
                    </a:cubicBezTo>
                    <a:cubicBezTo>
                      <a:pt x="195" y="0"/>
                      <a:pt x="200" y="3"/>
                      <a:pt x="166" y="45"/>
                    </a:cubicBezTo>
                    <a:cubicBezTo>
                      <a:pt x="132" y="87"/>
                      <a:pt x="146" y="91"/>
                      <a:pt x="105" y="99"/>
                    </a:cubicBezTo>
                    <a:cubicBezTo>
                      <a:pt x="63" y="108"/>
                      <a:pt x="50" y="129"/>
                      <a:pt x="23" y="133"/>
                    </a:cubicBezTo>
                    <a:cubicBezTo>
                      <a:pt x="0" y="138"/>
                      <a:pt x="42" y="175"/>
                      <a:pt x="92" y="17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4" name="išľiḓê"/>
              <p:cNvSpPr/>
              <p:nvPr/>
            </p:nvSpPr>
            <p:spPr bwMode="auto">
              <a:xfrm>
                <a:off x="6782" y="3237"/>
                <a:ext cx="44" cy="52"/>
              </a:xfrm>
              <a:custGeom>
                <a:avLst/>
                <a:gdLst>
                  <a:gd name="T0" fmla="*/ 50 w 112"/>
                  <a:gd name="T1" fmla="*/ 104 h 134"/>
                  <a:gd name="T2" fmla="*/ 13 w 112"/>
                  <a:gd name="T3" fmla="*/ 46 h 134"/>
                  <a:gd name="T4" fmla="*/ 37 w 112"/>
                  <a:gd name="T5" fmla="*/ 42 h 134"/>
                  <a:gd name="T6" fmla="*/ 104 w 112"/>
                  <a:gd name="T7" fmla="*/ 109 h 134"/>
                  <a:gd name="T8" fmla="*/ 50 w 112"/>
                  <a:gd name="T9" fmla="*/ 10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34">
                    <a:moveTo>
                      <a:pt x="50" y="104"/>
                    </a:moveTo>
                    <a:cubicBezTo>
                      <a:pt x="21" y="92"/>
                      <a:pt x="16" y="79"/>
                      <a:pt x="13" y="46"/>
                    </a:cubicBezTo>
                    <a:cubicBezTo>
                      <a:pt x="9" y="13"/>
                      <a:pt x="0" y="0"/>
                      <a:pt x="37" y="42"/>
                    </a:cubicBezTo>
                    <a:cubicBezTo>
                      <a:pt x="75" y="84"/>
                      <a:pt x="112" y="84"/>
                      <a:pt x="104" y="109"/>
                    </a:cubicBezTo>
                    <a:cubicBezTo>
                      <a:pt x="97" y="134"/>
                      <a:pt x="88" y="121"/>
                      <a:pt x="50" y="10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5" name="îṥľiḑé"/>
              <p:cNvSpPr/>
              <p:nvPr/>
            </p:nvSpPr>
            <p:spPr bwMode="auto">
              <a:xfrm>
                <a:off x="6969" y="3645"/>
                <a:ext cx="75" cy="68"/>
              </a:xfrm>
              <a:custGeom>
                <a:avLst/>
                <a:gdLst>
                  <a:gd name="T0" fmla="*/ 58 w 192"/>
                  <a:gd name="T1" fmla="*/ 105 h 175"/>
                  <a:gd name="T2" fmla="*/ 153 w 192"/>
                  <a:gd name="T3" fmla="*/ 172 h 175"/>
                  <a:gd name="T4" fmla="*/ 153 w 192"/>
                  <a:gd name="T5" fmla="*/ 126 h 175"/>
                  <a:gd name="T6" fmla="*/ 74 w 192"/>
                  <a:gd name="T7" fmla="*/ 63 h 175"/>
                  <a:gd name="T8" fmla="*/ 11 w 192"/>
                  <a:gd name="T9" fmla="*/ 4 h 175"/>
                  <a:gd name="T10" fmla="*/ 58 w 192"/>
                  <a:gd name="T11" fmla="*/ 10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2" h="175">
                    <a:moveTo>
                      <a:pt x="58" y="105"/>
                    </a:moveTo>
                    <a:cubicBezTo>
                      <a:pt x="108" y="155"/>
                      <a:pt x="121" y="167"/>
                      <a:pt x="153" y="172"/>
                    </a:cubicBezTo>
                    <a:cubicBezTo>
                      <a:pt x="187" y="175"/>
                      <a:pt x="192" y="147"/>
                      <a:pt x="153" y="126"/>
                    </a:cubicBezTo>
                    <a:cubicBezTo>
                      <a:pt x="116" y="105"/>
                      <a:pt x="113" y="105"/>
                      <a:pt x="74" y="63"/>
                    </a:cubicBezTo>
                    <a:cubicBezTo>
                      <a:pt x="37" y="21"/>
                      <a:pt x="24" y="0"/>
                      <a:pt x="11" y="4"/>
                    </a:cubicBezTo>
                    <a:cubicBezTo>
                      <a:pt x="0" y="9"/>
                      <a:pt x="29" y="75"/>
                      <a:pt x="58" y="10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6" name="íš1ïďê"/>
              <p:cNvSpPr/>
              <p:nvPr/>
            </p:nvSpPr>
            <p:spPr bwMode="auto">
              <a:xfrm>
                <a:off x="7151" y="4019"/>
                <a:ext cx="143" cy="213"/>
              </a:xfrm>
              <a:custGeom>
                <a:avLst/>
                <a:gdLst>
                  <a:gd name="T0" fmla="*/ 113 w 367"/>
                  <a:gd name="T1" fmla="*/ 196 h 548"/>
                  <a:gd name="T2" fmla="*/ 71 w 367"/>
                  <a:gd name="T3" fmla="*/ 114 h 548"/>
                  <a:gd name="T4" fmla="*/ 22 w 367"/>
                  <a:gd name="T5" fmla="*/ 21 h 548"/>
                  <a:gd name="T6" fmla="*/ 88 w 367"/>
                  <a:gd name="T7" fmla="*/ 51 h 548"/>
                  <a:gd name="T8" fmla="*/ 143 w 367"/>
                  <a:gd name="T9" fmla="*/ 139 h 548"/>
                  <a:gd name="T10" fmla="*/ 167 w 367"/>
                  <a:gd name="T11" fmla="*/ 218 h 548"/>
                  <a:gd name="T12" fmla="*/ 222 w 367"/>
                  <a:gd name="T13" fmla="*/ 277 h 548"/>
                  <a:gd name="T14" fmla="*/ 307 w 367"/>
                  <a:gd name="T15" fmla="*/ 280 h 548"/>
                  <a:gd name="T16" fmla="*/ 343 w 367"/>
                  <a:gd name="T17" fmla="*/ 314 h 548"/>
                  <a:gd name="T18" fmla="*/ 267 w 367"/>
                  <a:gd name="T19" fmla="*/ 401 h 548"/>
                  <a:gd name="T20" fmla="*/ 225 w 367"/>
                  <a:gd name="T21" fmla="*/ 494 h 548"/>
                  <a:gd name="T22" fmla="*/ 165 w 367"/>
                  <a:gd name="T23" fmla="*/ 536 h 548"/>
                  <a:gd name="T24" fmla="*/ 148 w 367"/>
                  <a:gd name="T25" fmla="*/ 477 h 548"/>
                  <a:gd name="T26" fmla="*/ 104 w 367"/>
                  <a:gd name="T27" fmla="*/ 385 h 548"/>
                  <a:gd name="T28" fmla="*/ 125 w 367"/>
                  <a:gd name="T29" fmla="*/ 347 h 548"/>
                  <a:gd name="T30" fmla="*/ 113 w 367"/>
                  <a:gd name="T31" fmla="*/ 196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7" h="548">
                    <a:moveTo>
                      <a:pt x="113" y="196"/>
                    </a:moveTo>
                    <a:cubicBezTo>
                      <a:pt x="81" y="176"/>
                      <a:pt x="101" y="151"/>
                      <a:pt x="71" y="114"/>
                    </a:cubicBezTo>
                    <a:cubicBezTo>
                      <a:pt x="41" y="75"/>
                      <a:pt x="0" y="42"/>
                      <a:pt x="22" y="21"/>
                    </a:cubicBezTo>
                    <a:cubicBezTo>
                      <a:pt x="41" y="0"/>
                      <a:pt x="50" y="21"/>
                      <a:pt x="88" y="51"/>
                    </a:cubicBezTo>
                    <a:cubicBezTo>
                      <a:pt x="125" y="80"/>
                      <a:pt x="143" y="101"/>
                      <a:pt x="143" y="139"/>
                    </a:cubicBezTo>
                    <a:cubicBezTo>
                      <a:pt x="143" y="176"/>
                      <a:pt x="156" y="213"/>
                      <a:pt x="167" y="218"/>
                    </a:cubicBezTo>
                    <a:cubicBezTo>
                      <a:pt x="180" y="222"/>
                      <a:pt x="198" y="255"/>
                      <a:pt x="222" y="277"/>
                    </a:cubicBezTo>
                    <a:cubicBezTo>
                      <a:pt x="246" y="297"/>
                      <a:pt x="272" y="310"/>
                      <a:pt x="307" y="280"/>
                    </a:cubicBezTo>
                    <a:cubicBezTo>
                      <a:pt x="340" y="250"/>
                      <a:pt x="367" y="264"/>
                      <a:pt x="343" y="314"/>
                    </a:cubicBezTo>
                    <a:cubicBezTo>
                      <a:pt x="319" y="364"/>
                      <a:pt x="286" y="368"/>
                      <a:pt x="267" y="401"/>
                    </a:cubicBezTo>
                    <a:cubicBezTo>
                      <a:pt x="251" y="436"/>
                      <a:pt x="230" y="460"/>
                      <a:pt x="225" y="494"/>
                    </a:cubicBezTo>
                    <a:cubicBezTo>
                      <a:pt x="222" y="527"/>
                      <a:pt x="188" y="548"/>
                      <a:pt x="165" y="536"/>
                    </a:cubicBezTo>
                    <a:cubicBezTo>
                      <a:pt x="138" y="524"/>
                      <a:pt x="160" y="502"/>
                      <a:pt x="148" y="477"/>
                    </a:cubicBezTo>
                    <a:cubicBezTo>
                      <a:pt x="135" y="452"/>
                      <a:pt x="135" y="394"/>
                      <a:pt x="104" y="385"/>
                    </a:cubicBezTo>
                    <a:cubicBezTo>
                      <a:pt x="76" y="376"/>
                      <a:pt x="97" y="368"/>
                      <a:pt x="125" y="347"/>
                    </a:cubicBezTo>
                    <a:cubicBezTo>
                      <a:pt x="156" y="326"/>
                      <a:pt x="148" y="218"/>
                      <a:pt x="113" y="19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7" name="íṧļîdè"/>
              <p:cNvSpPr/>
              <p:nvPr/>
            </p:nvSpPr>
            <p:spPr bwMode="auto">
              <a:xfrm>
                <a:off x="7020" y="4190"/>
                <a:ext cx="173" cy="202"/>
              </a:xfrm>
              <a:custGeom>
                <a:avLst/>
                <a:gdLst>
                  <a:gd name="T0" fmla="*/ 393 w 443"/>
                  <a:gd name="T1" fmla="*/ 205 h 518"/>
                  <a:gd name="T2" fmla="*/ 347 w 443"/>
                  <a:gd name="T3" fmla="*/ 288 h 518"/>
                  <a:gd name="T4" fmla="*/ 263 w 443"/>
                  <a:gd name="T5" fmla="*/ 363 h 518"/>
                  <a:gd name="T6" fmla="*/ 151 w 443"/>
                  <a:gd name="T7" fmla="*/ 501 h 518"/>
                  <a:gd name="T8" fmla="*/ 37 w 443"/>
                  <a:gd name="T9" fmla="*/ 464 h 518"/>
                  <a:gd name="T10" fmla="*/ 30 w 443"/>
                  <a:gd name="T11" fmla="*/ 405 h 518"/>
                  <a:gd name="T12" fmla="*/ 137 w 443"/>
                  <a:gd name="T13" fmla="*/ 292 h 518"/>
                  <a:gd name="T14" fmla="*/ 277 w 443"/>
                  <a:gd name="T15" fmla="*/ 183 h 518"/>
                  <a:gd name="T16" fmla="*/ 317 w 443"/>
                  <a:gd name="T17" fmla="*/ 84 h 518"/>
                  <a:gd name="T18" fmla="*/ 363 w 443"/>
                  <a:gd name="T19" fmla="*/ 37 h 518"/>
                  <a:gd name="T20" fmla="*/ 443 w 443"/>
                  <a:gd name="T21" fmla="*/ 79 h 518"/>
                  <a:gd name="T22" fmla="*/ 393 w 443"/>
                  <a:gd name="T23" fmla="*/ 205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3" h="518">
                    <a:moveTo>
                      <a:pt x="393" y="205"/>
                    </a:moveTo>
                    <a:cubicBezTo>
                      <a:pt x="369" y="228"/>
                      <a:pt x="389" y="255"/>
                      <a:pt x="347" y="288"/>
                    </a:cubicBezTo>
                    <a:cubicBezTo>
                      <a:pt x="305" y="321"/>
                      <a:pt x="284" y="313"/>
                      <a:pt x="263" y="363"/>
                    </a:cubicBezTo>
                    <a:cubicBezTo>
                      <a:pt x="242" y="413"/>
                      <a:pt x="213" y="518"/>
                      <a:pt x="151" y="501"/>
                    </a:cubicBezTo>
                    <a:cubicBezTo>
                      <a:pt x="87" y="484"/>
                      <a:pt x="50" y="460"/>
                      <a:pt x="37" y="464"/>
                    </a:cubicBezTo>
                    <a:cubicBezTo>
                      <a:pt x="26" y="467"/>
                      <a:pt x="0" y="455"/>
                      <a:pt x="30" y="405"/>
                    </a:cubicBezTo>
                    <a:cubicBezTo>
                      <a:pt x="58" y="355"/>
                      <a:pt x="58" y="304"/>
                      <a:pt x="137" y="292"/>
                    </a:cubicBezTo>
                    <a:cubicBezTo>
                      <a:pt x="218" y="279"/>
                      <a:pt x="263" y="234"/>
                      <a:pt x="277" y="183"/>
                    </a:cubicBezTo>
                    <a:cubicBezTo>
                      <a:pt x="289" y="133"/>
                      <a:pt x="317" y="116"/>
                      <a:pt x="317" y="84"/>
                    </a:cubicBezTo>
                    <a:cubicBezTo>
                      <a:pt x="317" y="50"/>
                      <a:pt x="334" y="0"/>
                      <a:pt x="363" y="37"/>
                    </a:cubicBezTo>
                    <a:cubicBezTo>
                      <a:pt x="393" y="75"/>
                      <a:pt x="443" y="42"/>
                      <a:pt x="443" y="79"/>
                    </a:cubicBezTo>
                    <a:cubicBezTo>
                      <a:pt x="443" y="116"/>
                      <a:pt x="435" y="163"/>
                      <a:pt x="393" y="20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8" name="îšļídè"/>
              <p:cNvSpPr/>
              <p:nvPr/>
            </p:nvSpPr>
            <p:spPr bwMode="auto">
              <a:xfrm>
                <a:off x="6556" y="4193"/>
                <a:ext cx="99" cy="106"/>
              </a:xfrm>
              <a:custGeom>
                <a:avLst/>
                <a:gdLst>
                  <a:gd name="T0" fmla="*/ 124 w 253"/>
                  <a:gd name="T1" fmla="*/ 49 h 272"/>
                  <a:gd name="T2" fmla="*/ 203 w 253"/>
                  <a:gd name="T3" fmla="*/ 58 h 272"/>
                  <a:gd name="T4" fmla="*/ 253 w 253"/>
                  <a:gd name="T5" fmla="*/ 63 h 272"/>
                  <a:gd name="T6" fmla="*/ 225 w 253"/>
                  <a:gd name="T7" fmla="*/ 196 h 272"/>
                  <a:gd name="T8" fmla="*/ 144 w 253"/>
                  <a:gd name="T9" fmla="*/ 238 h 272"/>
                  <a:gd name="T10" fmla="*/ 82 w 253"/>
                  <a:gd name="T11" fmla="*/ 129 h 272"/>
                  <a:gd name="T12" fmla="*/ 124 w 253"/>
                  <a:gd name="T13" fmla="*/ 4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272">
                    <a:moveTo>
                      <a:pt x="124" y="49"/>
                    </a:moveTo>
                    <a:cubicBezTo>
                      <a:pt x="166" y="67"/>
                      <a:pt x="170" y="82"/>
                      <a:pt x="203" y="58"/>
                    </a:cubicBezTo>
                    <a:cubicBezTo>
                      <a:pt x="238" y="33"/>
                      <a:pt x="253" y="7"/>
                      <a:pt x="253" y="63"/>
                    </a:cubicBezTo>
                    <a:cubicBezTo>
                      <a:pt x="253" y="116"/>
                      <a:pt x="245" y="163"/>
                      <a:pt x="225" y="196"/>
                    </a:cubicBezTo>
                    <a:cubicBezTo>
                      <a:pt x="203" y="230"/>
                      <a:pt x="179" y="272"/>
                      <a:pt x="144" y="238"/>
                    </a:cubicBezTo>
                    <a:cubicBezTo>
                      <a:pt x="111" y="205"/>
                      <a:pt x="102" y="158"/>
                      <a:pt x="82" y="129"/>
                    </a:cubicBezTo>
                    <a:cubicBezTo>
                      <a:pt x="63" y="100"/>
                      <a:pt x="0" y="0"/>
                      <a:pt x="124" y="4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9" name="îṩlíḋê"/>
              <p:cNvSpPr/>
              <p:nvPr/>
            </p:nvSpPr>
            <p:spPr bwMode="auto">
              <a:xfrm>
                <a:off x="6189" y="3176"/>
                <a:ext cx="37" cy="23"/>
              </a:xfrm>
              <a:custGeom>
                <a:avLst/>
                <a:gdLst>
                  <a:gd name="T0" fmla="*/ 68 w 95"/>
                  <a:gd name="T1" fmla="*/ 42 h 57"/>
                  <a:gd name="T2" fmla="*/ 21 w 95"/>
                  <a:gd name="T3" fmla="*/ 34 h 57"/>
                  <a:gd name="T4" fmla="*/ 42 w 95"/>
                  <a:gd name="T5" fmla="*/ 9 h 57"/>
                  <a:gd name="T6" fmla="*/ 84 w 95"/>
                  <a:gd name="T7" fmla="*/ 14 h 57"/>
                  <a:gd name="T8" fmla="*/ 68 w 95"/>
                  <a:gd name="T9" fmla="*/ 4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57">
                    <a:moveTo>
                      <a:pt x="68" y="42"/>
                    </a:moveTo>
                    <a:cubicBezTo>
                      <a:pt x="47" y="57"/>
                      <a:pt x="42" y="34"/>
                      <a:pt x="21" y="34"/>
                    </a:cubicBezTo>
                    <a:cubicBezTo>
                      <a:pt x="0" y="34"/>
                      <a:pt x="21" y="17"/>
                      <a:pt x="42" y="9"/>
                    </a:cubicBezTo>
                    <a:cubicBezTo>
                      <a:pt x="63" y="0"/>
                      <a:pt x="72" y="0"/>
                      <a:pt x="84" y="14"/>
                    </a:cubicBezTo>
                    <a:cubicBezTo>
                      <a:pt x="95" y="26"/>
                      <a:pt x="84" y="29"/>
                      <a:pt x="68" y="4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0" name="îṣḻíḑê"/>
              <p:cNvSpPr/>
              <p:nvPr/>
            </p:nvSpPr>
            <p:spPr bwMode="auto">
              <a:xfrm>
                <a:off x="6224" y="3173"/>
                <a:ext cx="74" cy="24"/>
              </a:xfrm>
              <a:custGeom>
                <a:avLst/>
                <a:gdLst>
                  <a:gd name="T0" fmla="*/ 65 w 188"/>
                  <a:gd name="T1" fmla="*/ 37 h 62"/>
                  <a:gd name="T2" fmla="*/ 46 w 188"/>
                  <a:gd name="T3" fmla="*/ 8 h 62"/>
                  <a:gd name="T4" fmla="*/ 135 w 188"/>
                  <a:gd name="T5" fmla="*/ 8 h 62"/>
                  <a:gd name="T6" fmla="*/ 151 w 188"/>
                  <a:gd name="T7" fmla="*/ 50 h 62"/>
                  <a:gd name="T8" fmla="*/ 65 w 188"/>
                  <a:gd name="T9" fmla="*/ 3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62">
                    <a:moveTo>
                      <a:pt x="65" y="37"/>
                    </a:moveTo>
                    <a:cubicBezTo>
                      <a:pt x="27" y="46"/>
                      <a:pt x="0" y="17"/>
                      <a:pt x="46" y="8"/>
                    </a:cubicBezTo>
                    <a:cubicBezTo>
                      <a:pt x="93" y="0"/>
                      <a:pt x="102" y="4"/>
                      <a:pt x="135" y="8"/>
                    </a:cubicBezTo>
                    <a:cubicBezTo>
                      <a:pt x="168" y="13"/>
                      <a:pt x="188" y="62"/>
                      <a:pt x="151" y="50"/>
                    </a:cubicBezTo>
                    <a:cubicBezTo>
                      <a:pt x="114" y="37"/>
                      <a:pt x="98" y="29"/>
                      <a:pt x="65" y="3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1" name="íṧ1ïďê"/>
              <p:cNvSpPr/>
              <p:nvPr/>
            </p:nvSpPr>
            <p:spPr bwMode="auto">
              <a:xfrm>
                <a:off x="7223" y="3638"/>
                <a:ext cx="44" cy="29"/>
              </a:xfrm>
              <a:custGeom>
                <a:avLst/>
                <a:gdLst>
                  <a:gd name="T0" fmla="*/ 76 w 113"/>
                  <a:gd name="T1" fmla="*/ 76 h 76"/>
                  <a:gd name="T2" fmla="*/ 47 w 113"/>
                  <a:gd name="T3" fmla="*/ 29 h 76"/>
                  <a:gd name="T4" fmla="*/ 111 w 113"/>
                  <a:gd name="T5" fmla="*/ 29 h 76"/>
                  <a:gd name="T6" fmla="*/ 76 w 113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76">
                    <a:moveTo>
                      <a:pt x="76" y="76"/>
                    </a:moveTo>
                    <a:cubicBezTo>
                      <a:pt x="54" y="76"/>
                      <a:pt x="0" y="46"/>
                      <a:pt x="47" y="29"/>
                    </a:cubicBezTo>
                    <a:cubicBezTo>
                      <a:pt x="92" y="13"/>
                      <a:pt x="106" y="0"/>
                      <a:pt x="111" y="29"/>
                    </a:cubicBezTo>
                    <a:cubicBezTo>
                      <a:pt x="113" y="59"/>
                      <a:pt x="92" y="76"/>
                      <a:pt x="76" y="7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2" name="ïšľiḍè"/>
              <p:cNvSpPr/>
              <p:nvPr/>
            </p:nvSpPr>
            <p:spPr bwMode="auto">
              <a:xfrm>
                <a:off x="7263" y="3603"/>
                <a:ext cx="34" cy="27"/>
              </a:xfrm>
              <a:custGeom>
                <a:avLst/>
                <a:gdLst>
                  <a:gd name="T0" fmla="*/ 4 w 88"/>
                  <a:gd name="T1" fmla="*/ 51 h 68"/>
                  <a:gd name="T2" fmla="*/ 79 w 88"/>
                  <a:gd name="T3" fmla="*/ 5 h 68"/>
                  <a:gd name="T4" fmla="*/ 65 w 88"/>
                  <a:gd name="T5" fmla="*/ 51 h 68"/>
                  <a:gd name="T6" fmla="*/ 4 w 88"/>
                  <a:gd name="T7" fmla="*/ 5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68">
                    <a:moveTo>
                      <a:pt x="4" y="51"/>
                    </a:moveTo>
                    <a:cubicBezTo>
                      <a:pt x="11" y="16"/>
                      <a:pt x="69" y="0"/>
                      <a:pt x="79" y="5"/>
                    </a:cubicBezTo>
                    <a:cubicBezTo>
                      <a:pt x="88" y="9"/>
                      <a:pt x="88" y="43"/>
                      <a:pt x="65" y="51"/>
                    </a:cubicBezTo>
                    <a:cubicBezTo>
                      <a:pt x="46" y="59"/>
                      <a:pt x="0" y="68"/>
                      <a:pt x="4" y="5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3" name="îṡḷiḍê"/>
              <p:cNvSpPr/>
              <p:nvPr/>
            </p:nvSpPr>
            <p:spPr bwMode="auto">
              <a:xfrm>
                <a:off x="7024" y="3475"/>
                <a:ext cx="19" cy="36"/>
              </a:xfrm>
              <a:custGeom>
                <a:avLst/>
                <a:gdLst>
                  <a:gd name="T0" fmla="*/ 15 w 48"/>
                  <a:gd name="T1" fmla="*/ 55 h 92"/>
                  <a:gd name="T2" fmla="*/ 32 w 48"/>
                  <a:gd name="T3" fmla="*/ 0 h 92"/>
                  <a:gd name="T4" fmla="*/ 48 w 48"/>
                  <a:gd name="T5" fmla="*/ 37 h 92"/>
                  <a:gd name="T6" fmla="*/ 15 w 48"/>
                  <a:gd name="T7" fmla="*/ 5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92">
                    <a:moveTo>
                      <a:pt x="15" y="55"/>
                    </a:moveTo>
                    <a:cubicBezTo>
                      <a:pt x="0" y="24"/>
                      <a:pt x="22" y="0"/>
                      <a:pt x="32" y="0"/>
                    </a:cubicBezTo>
                    <a:cubicBezTo>
                      <a:pt x="38" y="0"/>
                      <a:pt x="48" y="13"/>
                      <a:pt x="48" y="37"/>
                    </a:cubicBezTo>
                    <a:cubicBezTo>
                      <a:pt x="48" y="64"/>
                      <a:pt x="32" y="92"/>
                      <a:pt x="15" y="5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4" name="isļiḑe"/>
              <p:cNvSpPr/>
              <p:nvPr/>
            </p:nvSpPr>
            <p:spPr bwMode="auto">
              <a:xfrm>
                <a:off x="6889" y="3323"/>
                <a:ext cx="41" cy="15"/>
              </a:xfrm>
              <a:custGeom>
                <a:avLst/>
                <a:gdLst>
                  <a:gd name="T0" fmla="*/ 58 w 105"/>
                  <a:gd name="T1" fmla="*/ 37 h 37"/>
                  <a:gd name="T2" fmla="*/ 26 w 105"/>
                  <a:gd name="T3" fmla="*/ 0 h 37"/>
                  <a:gd name="T4" fmla="*/ 94 w 105"/>
                  <a:gd name="T5" fmla="*/ 20 h 37"/>
                  <a:gd name="T6" fmla="*/ 58 w 105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37">
                    <a:moveTo>
                      <a:pt x="58" y="37"/>
                    </a:moveTo>
                    <a:cubicBezTo>
                      <a:pt x="31" y="29"/>
                      <a:pt x="0" y="0"/>
                      <a:pt x="26" y="0"/>
                    </a:cubicBezTo>
                    <a:cubicBezTo>
                      <a:pt x="52" y="0"/>
                      <a:pt x="79" y="5"/>
                      <a:pt x="94" y="20"/>
                    </a:cubicBezTo>
                    <a:cubicBezTo>
                      <a:pt x="105" y="37"/>
                      <a:pt x="58" y="37"/>
                      <a:pt x="58" y="3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5" name="íšḷidè"/>
              <p:cNvSpPr/>
              <p:nvPr/>
            </p:nvSpPr>
            <p:spPr bwMode="auto">
              <a:xfrm>
                <a:off x="6923" y="3363"/>
                <a:ext cx="21" cy="17"/>
              </a:xfrm>
              <a:custGeom>
                <a:avLst/>
                <a:gdLst>
                  <a:gd name="T0" fmla="*/ 3 w 54"/>
                  <a:gd name="T1" fmla="*/ 12 h 45"/>
                  <a:gd name="T2" fmla="*/ 49 w 54"/>
                  <a:gd name="T3" fmla="*/ 45 h 45"/>
                  <a:gd name="T4" fmla="*/ 37 w 54"/>
                  <a:gd name="T5" fmla="*/ 12 h 45"/>
                  <a:gd name="T6" fmla="*/ 3 w 54"/>
                  <a:gd name="T7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45">
                    <a:moveTo>
                      <a:pt x="3" y="12"/>
                    </a:moveTo>
                    <a:cubicBezTo>
                      <a:pt x="12" y="38"/>
                      <a:pt x="49" y="45"/>
                      <a:pt x="49" y="45"/>
                    </a:cubicBezTo>
                    <a:cubicBezTo>
                      <a:pt x="49" y="45"/>
                      <a:pt x="54" y="20"/>
                      <a:pt x="37" y="12"/>
                    </a:cubicBezTo>
                    <a:cubicBezTo>
                      <a:pt x="20" y="3"/>
                      <a:pt x="0" y="0"/>
                      <a:pt x="3" y="1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6" name="işlïḋè"/>
              <p:cNvSpPr/>
              <p:nvPr/>
            </p:nvSpPr>
            <p:spPr bwMode="auto">
              <a:xfrm>
                <a:off x="6842" y="3312"/>
                <a:ext cx="16" cy="21"/>
              </a:xfrm>
              <a:custGeom>
                <a:avLst/>
                <a:gdLst>
                  <a:gd name="T0" fmla="*/ 39 w 39"/>
                  <a:gd name="T1" fmla="*/ 29 h 54"/>
                  <a:gd name="T2" fmla="*/ 13 w 39"/>
                  <a:gd name="T3" fmla="*/ 7 h 54"/>
                  <a:gd name="T4" fmla="*/ 18 w 39"/>
                  <a:gd name="T5" fmla="*/ 41 h 54"/>
                  <a:gd name="T6" fmla="*/ 39 w 39"/>
                  <a:gd name="T7" fmla="*/ 2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4">
                    <a:moveTo>
                      <a:pt x="39" y="29"/>
                    </a:moveTo>
                    <a:cubicBezTo>
                      <a:pt x="39" y="11"/>
                      <a:pt x="24" y="0"/>
                      <a:pt x="13" y="7"/>
                    </a:cubicBezTo>
                    <a:cubicBezTo>
                      <a:pt x="0" y="16"/>
                      <a:pt x="0" y="29"/>
                      <a:pt x="18" y="41"/>
                    </a:cubicBezTo>
                    <a:cubicBezTo>
                      <a:pt x="34" y="54"/>
                      <a:pt x="39" y="41"/>
                      <a:pt x="39" y="2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7" name="íŝḻîḑe"/>
              <p:cNvSpPr/>
              <p:nvPr/>
            </p:nvSpPr>
            <p:spPr bwMode="auto">
              <a:xfrm>
                <a:off x="6211" y="3033"/>
                <a:ext cx="43" cy="74"/>
              </a:xfrm>
              <a:custGeom>
                <a:avLst/>
                <a:gdLst>
                  <a:gd name="T0" fmla="*/ 37 w 110"/>
                  <a:gd name="T1" fmla="*/ 142 h 189"/>
                  <a:gd name="T2" fmla="*/ 33 w 110"/>
                  <a:gd name="T3" fmla="*/ 42 h 189"/>
                  <a:gd name="T4" fmla="*/ 79 w 110"/>
                  <a:gd name="T5" fmla="*/ 54 h 189"/>
                  <a:gd name="T6" fmla="*/ 84 w 110"/>
                  <a:gd name="T7" fmla="*/ 142 h 189"/>
                  <a:gd name="T8" fmla="*/ 37 w 110"/>
                  <a:gd name="T9" fmla="*/ 142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89">
                    <a:moveTo>
                      <a:pt x="37" y="142"/>
                    </a:moveTo>
                    <a:cubicBezTo>
                      <a:pt x="22" y="109"/>
                      <a:pt x="0" y="84"/>
                      <a:pt x="33" y="42"/>
                    </a:cubicBezTo>
                    <a:cubicBezTo>
                      <a:pt x="68" y="0"/>
                      <a:pt x="63" y="12"/>
                      <a:pt x="79" y="54"/>
                    </a:cubicBezTo>
                    <a:cubicBezTo>
                      <a:pt x="98" y="96"/>
                      <a:pt x="110" y="109"/>
                      <a:pt x="84" y="142"/>
                    </a:cubicBezTo>
                    <a:cubicBezTo>
                      <a:pt x="58" y="177"/>
                      <a:pt x="58" y="189"/>
                      <a:pt x="37" y="14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8" name="ïṥ1ïďê"/>
              <p:cNvSpPr/>
              <p:nvPr/>
            </p:nvSpPr>
            <p:spPr bwMode="auto">
              <a:xfrm>
                <a:off x="6111" y="2843"/>
                <a:ext cx="90" cy="105"/>
              </a:xfrm>
              <a:custGeom>
                <a:avLst/>
                <a:gdLst>
                  <a:gd name="T0" fmla="*/ 195 w 232"/>
                  <a:gd name="T1" fmla="*/ 218 h 272"/>
                  <a:gd name="T2" fmla="*/ 205 w 232"/>
                  <a:gd name="T3" fmla="*/ 163 h 272"/>
                  <a:gd name="T4" fmla="*/ 221 w 232"/>
                  <a:gd name="T5" fmla="*/ 59 h 272"/>
                  <a:gd name="T6" fmla="*/ 170 w 232"/>
                  <a:gd name="T7" fmla="*/ 37 h 272"/>
                  <a:gd name="T8" fmla="*/ 58 w 232"/>
                  <a:gd name="T9" fmla="*/ 79 h 272"/>
                  <a:gd name="T10" fmla="*/ 53 w 232"/>
                  <a:gd name="T11" fmla="*/ 146 h 272"/>
                  <a:gd name="T12" fmla="*/ 111 w 232"/>
                  <a:gd name="T13" fmla="*/ 188 h 272"/>
                  <a:gd name="T14" fmla="*/ 158 w 232"/>
                  <a:gd name="T15" fmla="*/ 251 h 272"/>
                  <a:gd name="T16" fmla="*/ 195 w 232"/>
                  <a:gd name="T17" fmla="*/ 218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72">
                    <a:moveTo>
                      <a:pt x="195" y="218"/>
                    </a:moveTo>
                    <a:cubicBezTo>
                      <a:pt x="189" y="198"/>
                      <a:pt x="193" y="193"/>
                      <a:pt x="205" y="163"/>
                    </a:cubicBezTo>
                    <a:cubicBezTo>
                      <a:pt x="216" y="134"/>
                      <a:pt x="232" y="83"/>
                      <a:pt x="221" y="59"/>
                    </a:cubicBezTo>
                    <a:cubicBezTo>
                      <a:pt x="207" y="34"/>
                      <a:pt x="216" y="0"/>
                      <a:pt x="170" y="37"/>
                    </a:cubicBezTo>
                    <a:cubicBezTo>
                      <a:pt x="124" y="76"/>
                      <a:pt x="105" y="59"/>
                      <a:pt x="58" y="79"/>
                    </a:cubicBezTo>
                    <a:cubicBezTo>
                      <a:pt x="11" y="101"/>
                      <a:pt x="0" y="143"/>
                      <a:pt x="53" y="146"/>
                    </a:cubicBezTo>
                    <a:cubicBezTo>
                      <a:pt x="109" y="151"/>
                      <a:pt x="124" y="151"/>
                      <a:pt x="111" y="188"/>
                    </a:cubicBezTo>
                    <a:cubicBezTo>
                      <a:pt x="100" y="227"/>
                      <a:pt x="137" y="230"/>
                      <a:pt x="158" y="251"/>
                    </a:cubicBezTo>
                    <a:cubicBezTo>
                      <a:pt x="179" y="272"/>
                      <a:pt x="207" y="251"/>
                      <a:pt x="195" y="21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9" name="iŝ1ïdè"/>
              <p:cNvSpPr/>
              <p:nvPr/>
            </p:nvSpPr>
            <p:spPr bwMode="auto">
              <a:xfrm>
                <a:off x="6057" y="2608"/>
                <a:ext cx="97" cy="152"/>
              </a:xfrm>
              <a:custGeom>
                <a:avLst/>
                <a:gdLst>
                  <a:gd name="T0" fmla="*/ 99 w 249"/>
                  <a:gd name="T1" fmla="*/ 251 h 389"/>
                  <a:gd name="T2" fmla="*/ 144 w 249"/>
                  <a:gd name="T3" fmla="*/ 130 h 389"/>
                  <a:gd name="T4" fmla="*/ 144 w 249"/>
                  <a:gd name="T5" fmla="*/ 46 h 389"/>
                  <a:gd name="T6" fmla="*/ 109 w 249"/>
                  <a:gd name="T7" fmla="*/ 4 h 389"/>
                  <a:gd name="T8" fmla="*/ 53 w 249"/>
                  <a:gd name="T9" fmla="*/ 50 h 389"/>
                  <a:gd name="T10" fmla="*/ 49 w 249"/>
                  <a:gd name="T11" fmla="*/ 155 h 389"/>
                  <a:gd name="T12" fmla="*/ 20 w 249"/>
                  <a:gd name="T13" fmla="*/ 197 h 389"/>
                  <a:gd name="T14" fmla="*/ 65 w 249"/>
                  <a:gd name="T15" fmla="*/ 314 h 389"/>
                  <a:gd name="T16" fmla="*/ 117 w 249"/>
                  <a:gd name="T17" fmla="*/ 335 h 389"/>
                  <a:gd name="T18" fmla="*/ 205 w 249"/>
                  <a:gd name="T19" fmla="*/ 356 h 389"/>
                  <a:gd name="T20" fmla="*/ 243 w 249"/>
                  <a:gd name="T21" fmla="*/ 343 h 389"/>
                  <a:gd name="T22" fmla="*/ 175 w 249"/>
                  <a:gd name="T23" fmla="*/ 288 h 389"/>
                  <a:gd name="T24" fmla="*/ 99 w 249"/>
                  <a:gd name="T25" fmla="*/ 251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9" h="389">
                    <a:moveTo>
                      <a:pt x="99" y="251"/>
                    </a:moveTo>
                    <a:cubicBezTo>
                      <a:pt x="96" y="205"/>
                      <a:pt x="117" y="167"/>
                      <a:pt x="144" y="130"/>
                    </a:cubicBezTo>
                    <a:cubicBezTo>
                      <a:pt x="175" y="92"/>
                      <a:pt x="149" y="88"/>
                      <a:pt x="144" y="46"/>
                    </a:cubicBezTo>
                    <a:cubicBezTo>
                      <a:pt x="141" y="4"/>
                      <a:pt x="149" y="9"/>
                      <a:pt x="109" y="4"/>
                    </a:cubicBezTo>
                    <a:cubicBezTo>
                      <a:pt x="65" y="0"/>
                      <a:pt x="62" y="25"/>
                      <a:pt x="53" y="50"/>
                    </a:cubicBezTo>
                    <a:cubicBezTo>
                      <a:pt x="44" y="76"/>
                      <a:pt x="49" y="138"/>
                      <a:pt x="49" y="155"/>
                    </a:cubicBezTo>
                    <a:cubicBezTo>
                      <a:pt x="49" y="172"/>
                      <a:pt x="0" y="155"/>
                      <a:pt x="20" y="197"/>
                    </a:cubicBezTo>
                    <a:cubicBezTo>
                      <a:pt x="42" y="239"/>
                      <a:pt x="53" y="277"/>
                      <a:pt x="65" y="314"/>
                    </a:cubicBezTo>
                    <a:cubicBezTo>
                      <a:pt x="79" y="351"/>
                      <a:pt x="86" y="338"/>
                      <a:pt x="117" y="335"/>
                    </a:cubicBezTo>
                    <a:cubicBezTo>
                      <a:pt x="144" y="330"/>
                      <a:pt x="170" y="323"/>
                      <a:pt x="205" y="356"/>
                    </a:cubicBezTo>
                    <a:cubicBezTo>
                      <a:pt x="238" y="389"/>
                      <a:pt x="249" y="372"/>
                      <a:pt x="243" y="343"/>
                    </a:cubicBezTo>
                    <a:cubicBezTo>
                      <a:pt x="233" y="314"/>
                      <a:pt x="207" y="284"/>
                      <a:pt x="175" y="288"/>
                    </a:cubicBezTo>
                    <a:cubicBezTo>
                      <a:pt x="141" y="293"/>
                      <a:pt x="104" y="293"/>
                      <a:pt x="99" y="25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0" name="íślïḑe"/>
              <p:cNvSpPr/>
              <p:nvPr/>
            </p:nvSpPr>
            <p:spPr bwMode="auto">
              <a:xfrm>
                <a:off x="6154" y="2753"/>
                <a:ext cx="32" cy="82"/>
              </a:xfrm>
              <a:custGeom>
                <a:avLst/>
                <a:gdLst>
                  <a:gd name="T0" fmla="*/ 40 w 82"/>
                  <a:gd name="T1" fmla="*/ 126 h 210"/>
                  <a:gd name="T2" fmla="*/ 26 w 82"/>
                  <a:gd name="T3" fmla="*/ 75 h 210"/>
                  <a:gd name="T4" fmla="*/ 35 w 82"/>
                  <a:gd name="T5" fmla="*/ 30 h 210"/>
                  <a:gd name="T6" fmla="*/ 77 w 82"/>
                  <a:gd name="T7" fmla="*/ 63 h 210"/>
                  <a:gd name="T8" fmla="*/ 77 w 82"/>
                  <a:gd name="T9" fmla="*/ 197 h 210"/>
                  <a:gd name="T10" fmla="*/ 40 w 82"/>
                  <a:gd name="T11" fmla="*/ 126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210">
                    <a:moveTo>
                      <a:pt x="40" y="126"/>
                    </a:moveTo>
                    <a:cubicBezTo>
                      <a:pt x="40" y="105"/>
                      <a:pt x="40" y="96"/>
                      <a:pt x="26" y="75"/>
                    </a:cubicBezTo>
                    <a:cubicBezTo>
                      <a:pt x="13" y="54"/>
                      <a:pt x="0" y="33"/>
                      <a:pt x="35" y="30"/>
                    </a:cubicBezTo>
                    <a:cubicBezTo>
                      <a:pt x="68" y="26"/>
                      <a:pt x="77" y="0"/>
                      <a:pt x="77" y="63"/>
                    </a:cubicBezTo>
                    <a:cubicBezTo>
                      <a:pt x="77" y="126"/>
                      <a:pt x="73" y="184"/>
                      <a:pt x="77" y="197"/>
                    </a:cubicBezTo>
                    <a:cubicBezTo>
                      <a:pt x="82" y="210"/>
                      <a:pt x="40" y="176"/>
                      <a:pt x="40" y="12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1" name="íŝḻidè"/>
              <p:cNvSpPr/>
              <p:nvPr/>
            </p:nvSpPr>
            <p:spPr bwMode="auto">
              <a:xfrm>
                <a:off x="6097" y="2779"/>
                <a:ext cx="59" cy="78"/>
              </a:xfrm>
              <a:custGeom>
                <a:avLst/>
                <a:gdLst>
                  <a:gd name="T0" fmla="*/ 13 w 150"/>
                  <a:gd name="T1" fmla="*/ 92 h 200"/>
                  <a:gd name="T2" fmla="*/ 45 w 150"/>
                  <a:gd name="T3" fmla="*/ 29 h 200"/>
                  <a:gd name="T4" fmla="*/ 124 w 150"/>
                  <a:gd name="T5" fmla="*/ 89 h 200"/>
                  <a:gd name="T6" fmla="*/ 103 w 150"/>
                  <a:gd name="T7" fmla="*/ 168 h 200"/>
                  <a:gd name="T8" fmla="*/ 37 w 150"/>
                  <a:gd name="T9" fmla="*/ 163 h 200"/>
                  <a:gd name="T10" fmla="*/ 13 w 150"/>
                  <a:gd name="T11" fmla="*/ 9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200">
                    <a:moveTo>
                      <a:pt x="13" y="92"/>
                    </a:moveTo>
                    <a:cubicBezTo>
                      <a:pt x="13" y="50"/>
                      <a:pt x="0" y="0"/>
                      <a:pt x="45" y="29"/>
                    </a:cubicBezTo>
                    <a:cubicBezTo>
                      <a:pt x="92" y="59"/>
                      <a:pt x="101" y="71"/>
                      <a:pt x="124" y="89"/>
                    </a:cubicBezTo>
                    <a:cubicBezTo>
                      <a:pt x="150" y="104"/>
                      <a:pt x="124" y="134"/>
                      <a:pt x="103" y="168"/>
                    </a:cubicBezTo>
                    <a:cubicBezTo>
                      <a:pt x="82" y="200"/>
                      <a:pt x="40" y="192"/>
                      <a:pt x="37" y="163"/>
                    </a:cubicBezTo>
                    <a:cubicBezTo>
                      <a:pt x="34" y="134"/>
                      <a:pt x="13" y="121"/>
                      <a:pt x="13" y="9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2" name="iš1îḓê"/>
              <p:cNvSpPr/>
              <p:nvPr/>
            </p:nvSpPr>
            <p:spPr bwMode="auto">
              <a:xfrm>
                <a:off x="6004" y="2800"/>
                <a:ext cx="57" cy="82"/>
              </a:xfrm>
              <a:custGeom>
                <a:avLst/>
                <a:gdLst>
                  <a:gd name="T0" fmla="*/ 93 w 146"/>
                  <a:gd name="T1" fmla="*/ 130 h 209"/>
                  <a:gd name="T2" fmla="*/ 125 w 146"/>
                  <a:gd name="T3" fmla="*/ 83 h 209"/>
                  <a:gd name="T4" fmla="*/ 146 w 146"/>
                  <a:gd name="T5" fmla="*/ 37 h 209"/>
                  <a:gd name="T6" fmla="*/ 114 w 146"/>
                  <a:gd name="T7" fmla="*/ 34 h 209"/>
                  <a:gd name="T8" fmla="*/ 72 w 146"/>
                  <a:gd name="T9" fmla="*/ 95 h 209"/>
                  <a:gd name="T10" fmla="*/ 4 w 146"/>
                  <a:gd name="T11" fmla="*/ 175 h 209"/>
                  <a:gd name="T12" fmla="*/ 39 w 146"/>
                  <a:gd name="T13" fmla="*/ 184 h 209"/>
                  <a:gd name="T14" fmla="*/ 93 w 146"/>
                  <a:gd name="T15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209">
                    <a:moveTo>
                      <a:pt x="93" y="130"/>
                    </a:moveTo>
                    <a:cubicBezTo>
                      <a:pt x="104" y="108"/>
                      <a:pt x="104" y="91"/>
                      <a:pt x="125" y="83"/>
                    </a:cubicBezTo>
                    <a:cubicBezTo>
                      <a:pt x="146" y="75"/>
                      <a:pt x="146" y="66"/>
                      <a:pt x="146" y="37"/>
                    </a:cubicBezTo>
                    <a:cubicBezTo>
                      <a:pt x="146" y="7"/>
                      <a:pt x="130" y="0"/>
                      <a:pt x="114" y="34"/>
                    </a:cubicBezTo>
                    <a:cubicBezTo>
                      <a:pt x="98" y="66"/>
                      <a:pt x="83" y="58"/>
                      <a:pt x="72" y="95"/>
                    </a:cubicBezTo>
                    <a:cubicBezTo>
                      <a:pt x="58" y="133"/>
                      <a:pt x="9" y="145"/>
                      <a:pt x="4" y="175"/>
                    </a:cubicBezTo>
                    <a:cubicBezTo>
                      <a:pt x="0" y="205"/>
                      <a:pt x="4" y="209"/>
                      <a:pt x="39" y="184"/>
                    </a:cubicBezTo>
                    <a:cubicBezTo>
                      <a:pt x="72" y="158"/>
                      <a:pt x="76" y="163"/>
                      <a:pt x="93" y="13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3" name="ïṥļíḋê"/>
              <p:cNvSpPr/>
              <p:nvPr/>
            </p:nvSpPr>
            <p:spPr bwMode="auto">
              <a:xfrm>
                <a:off x="5831" y="2572"/>
                <a:ext cx="62" cy="57"/>
              </a:xfrm>
              <a:custGeom>
                <a:avLst/>
                <a:gdLst>
                  <a:gd name="T0" fmla="*/ 14 w 159"/>
                  <a:gd name="T1" fmla="*/ 109 h 147"/>
                  <a:gd name="T2" fmla="*/ 64 w 159"/>
                  <a:gd name="T3" fmla="*/ 142 h 147"/>
                  <a:gd name="T4" fmla="*/ 130 w 159"/>
                  <a:gd name="T5" fmla="*/ 92 h 147"/>
                  <a:gd name="T6" fmla="*/ 117 w 159"/>
                  <a:gd name="T7" fmla="*/ 5 h 147"/>
                  <a:gd name="T8" fmla="*/ 34 w 159"/>
                  <a:gd name="T9" fmla="*/ 38 h 147"/>
                  <a:gd name="T10" fmla="*/ 14 w 159"/>
                  <a:gd name="T11" fmla="*/ 10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47">
                    <a:moveTo>
                      <a:pt x="14" y="109"/>
                    </a:moveTo>
                    <a:cubicBezTo>
                      <a:pt x="22" y="138"/>
                      <a:pt x="31" y="147"/>
                      <a:pt x="64" y="142"/>
                    </a:cubicBezTo>
                    <a:cubicBezTo>
                      <a:pt x="96" y="138"/>
                      <a:pt x="122" y="122"/>
                      <a:pt x="130" y="92"/>
                    </a:cubicBezTo>
                    <a:cubicBezTo>
                      <a:pt x="138" y="63"/>
                      <a:pt x="159" y="0"/>
                      <a:pt x="117" y="5"/>
                    </a:cubicBezTo>
                    <a:cubicBezTo>
                      <a:pt x="75" y="8"/>
                      <a:pt x="64" y="26"/>
                      <a:pt x="34" y="38"/>
                    </a:cubicBezTo>
                    <a:cubicBezTo>
                      <a:pt x="6" y="50"/>
                      <a:pt x="0" y="67"/>
                      <a:pt x="14" y="10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4" name="iṩḻïďè"/>
              <p:cNvSpPr/>
              <p:nvPr/>
            </p:nvSpPr>
            <p:spPr bwMode="auto">
              <a:xfrm>
                <a:off x="6078" y="2424"/>
                <a:ext cx="42" cy="96"/>
              </a:xfrm>
              <a:custGeom>
                <a:avLst/>
                <a:gdLst>
                  <a:gd name="T0" fmla="*/ 5 w 110"/>
                  <a:gd name="T1" fmla="*/ 163 h 247"/>
                  <a:gd name="T2" fmla="*/ 26 w 110"/>
                  <a:gd name="T3" fmla="*/ 67 h 247"/>
                  <a:gd name="T4" fmla="*/ 73 w 110"/>
                  <a:gd name="T5" fmla="*/ 3 h 247"/>
                  <a:gd name="T6" fmla="*/ 96 w 110"/>
                  <a:gd name="T7" fmla="*/ 50 h 247"/>
                  <a:gd name="T8" fmla="*/ 68 w 110"/>
                  <a:gd name="T9" fmla="*/ 171 h 247"/>
                  <a:gd name="T10" fmla="*/ 5 w 110"/>
                  <a:gd name="T11" fmla="*/ 16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247">
                    <a:moveTo>
                      <a:pt x="5" y="163"/>
                    </a:moveTo>
                    <a:cubicBezTo>
                      <a:pt x="0" y="138"/>
                      <a:pt x="5" y="91"/>
                      <a:pt x="26" y="67"/>
                    </a:cubicBezTo>
                    <a:cubicBezTo>
                      <a:pt x="46" y="42"/>
                      <a:pt x="58" y="8"/>
                      <a:pt x="73" y="3"/>
                    </a:cubicBezTo>
                    <a:cubicBezTo>
                      <a:pt x="85" y="0"/>
                      <a:pt x="110" y="3"/>
                      <a:pt x="96" y="50"/>
                    </a:cubicBezTo>
                    <a:cubicBezTo>
                      <a:pt x="85" y="96"/>
                      <a:pt x="64" y="138"/>
                      <a:pt x="68" y="171"/>
                    </a:cubicBezTo>
                    <a:cubicBezTo>
                      <a:pt x="73" y="205"/>
                      <a:pt x="17" y="247"/>
                      <a:pt x="5" y="16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5" name="isḻïḑe"/>
              <p:cNvSpPr/>
              <p:nvPr/>
            </p:nvSpPr>
            <p:spPr bwMode="auto">
              <a:xfrm>
                <a:off x="6259" y="1960"/>
                <a:ext cx="264" cy="288"/>
              </a:xfrm>
              <a:custGeom>
                <a:avLst/>
                <a:gdLst>
                  <a:gd name="T0" fmla="*/ 21 w 679"/>
                  <a:gd name="T1" fmla="*/ 643 h 739"/>
                  <a:gd name="T2" fmla="*/ 47 w 679"/>
                  <a:gd name="T3" fmla="*/ 526 h 739"/>
                  <a:gd name="T4" fmla="*/ 154 w 679"/>
                  <a:gd name="T5" fmla="*/ 459 h 739"/>
                  <a:gd name="T6" fmla="*/ 243 w 679"/>
                  <a:gd name="T7" fmla="*/ 425 h 739"/>
                  <a:gd name="T8" fmla="*/ 343 w 679"/>
                  <a:gd name="T9" fmla="*/ 405 h 739"/>
                  <a:gd name="T10" fmla="*/ 416 w 679"/>
                  <a:gd name="T11" fmla="*/ 317 h 739"/>
                  <a:gd name="T12" fmla="*/ 516 w 679"/>
                  <a:gd name="T13" fmla="*/ 217 h 739"/>
                  <a:gd name="T14" fmla="*/ 566 w 679"/>
                  <a:gd name="T15" fmla="*/ 82 h 739"/>
                  <a:gd name="T16" fmla="*/ 590 w 679"/>
                  <a:gd name="T17" fmla="*/ 3 h 739"/>
                  <a:gd name="T18" fmla="*/ 653 w 679"/>
                  <a:gd name="T19" fmla="*/ 49 h 739"/>
                  <a:gd name="T20" fmla="*/ 645 w 679"/>
                  <a:gd name="T21" fmla="*/ 183 h 739"/>
                  <a:gd name="T22" fmla="*/ 606 w 679"/>
                  <a:gd name="T23" fmla="*/ 254 h 739"/>
                  <a:gd name="T24" fmla="*/ 603 w 679"/>
                  <a:gd name="T25" fmla="*/ 380 h 739"/>
                  <a:gd name="T26" fmla="*/ 495 w 679"/>
                  <a:gd name="T27" fmla="*/ 501 h 739"/>
                  <a:gd name="T28" fmla="*/ 381 w 679"/>
                  <a:gd name="T29" fmla="*/ 497 h 739"/>
                  <a:gd name="T30" fmla="*/ 334 w 679"/>
                  <a:gd name="T31" fmla="*/ 568 h 739"/>
                  <a:gd name="T32" fmla="*/ 290 w 679"/>
                  <a:gd name="T33" fmla="*/ 555 h 739"/>
                  <a:gd name="T34" fmla="*/ 268 w 679"/>
                  <a:gd name="T35" fmla="*/ 526 h 739"/>
                  <a:gd name="T36" fmla="*/ 236 w 679"/>
                  <a:gd name="T37" fmla="*/ 585 h 739"/>
                  <a:gd name="T38" fmla="*/ 168 w 679"/>
                  <a:gd name="T39" fmla="*/ 623 h 739"/>
                  <a:gd name="T40" fmla="*/ 163 w 679"/>
                  <a:gd name="T41" fmla="*/ 555 h 739"/>
                  <a:gd name="T42" fmla="*/ 142 w 679"/>
                  <a:gd name="T43" fmla="*/ 539 h 739"/>
                  <a:gd name="T44" fmla="*/ 100 w 679"/>
                  <a:gd name="T45" fmla="*/ 573 h 739"/>
                  <a:gd name="T46" fmla="*/ 110 w 679"/>
                  <a:gd name="T47" fmla="*/ 669 h 739"/>
                  <a:gd name="T48" fmla="*/ 47 w 679"/>
                  <a:gd name="T49" fmla="*/ 735 h 739"/>
                  <a:gd name="T50" fmla="*/ 26 w 679"/>
                  <a:gd name="T51" fmla="*/ 689 h 739"/>
                  <a:gd name="T52" fmla="*/ 21 w 679"/>
                  <a:gd name="T53" fmla="*/ 643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9" h="739">
                    <a:moveTo>
                      <a:pt x="21" y="643"/>
                    </a:moveTo>
                    <a:cubicBezTo>
                      <a:pt x="11" y="603"/>
                      <a:pt x="0" y="539"/>
                      <a:pt x="47" y="526"/>
                    </a:cubicBezTo>
                    <a:cubicBezTo>
                      <a:pt x="94" y="513"/>
                      <a:pt x="121" y="492"/>
                      <a:pt x="154" y="459"/>
                    </a:cubicBezTo>
                    <a:cubicBezTo>
                      <a:pt x="189" y="425"/>
                      <a:pt x="189" y="430"/>
                      <a:pt x="243" y="425"/>
                    </a:cubicBezTo>
                    <a:cubicBezTo>
                      <a:pt x="297" y="422"/>
                      <a:pt x="326" y="447"/>
                      <a:pt x="343" y="405"/>
                    </a:cubicBezTo>
                    <a:cubicBezTo>
                      <a:pt x="359" y="363"/>
                      <a:pt x="376" y="350"/>
                      <a:pt x="416" y="317"/>
                    </a:cubicBezTo>
                    <a:cubicBezTo>
                      <a:pt x="453" y="284"/>
                      <a:pt x="485" y="259"/>
                      <a:pt x="516" y="217"/>
                    </a:cubicBezTo>
                    <a:cubicBezTo>
                      <a:pt x="544" y="175"/>
                      <a:pt x="566" y="121"/>
                      <a:pt x="566" y="82"/>
                    </a:cubicBezTo>
                    <a:cubicBezTo>
                      <a:pt x="566" y="45"/>
                      <a:pt x="561" y="7"/>
                      <a:pt x="590" y="3"/>
                    </a:cubicBezTo>
                    <a:cubicBezTo>
                      <a:pt x="621" y="0"/>
                      <a:pt x="637" y="7"/>
                      <a:pt x="653" y="49"/>
                    </a:cubicBezTo>
                    <a:cubicBezTo>
                      <a:pt x="669" y="91"/>
                      <a:pt x="679" y="163"/>
                      <a:pt x="645" y="183"/>
                    </a:cubicBezTo>
                    <a:cubicBezTo>
                      <a:pt x="611" y="205"/>
                      <a:pt x="606" y="208"/>
                      <a:pt x="606" y="254"/>
                    </a:cubicBezTo>
                    <a:cubicBezTo>
                      <a:pt x="606" y="301"/>
                      <a:pt x="603" y="359"/>
                      <a:pt x="603" y="380"/>
                    </a:cubicBezTo>
                    <a:cubicBezTo>
                      <a:pt x="603" y="401"/>
                      <a:pt x="569" y="492"/>
                      <a:pt x="495" y="501"/>
                    </a:cubicBezTo>
                    <a:cubicBezTo>
                      <a:pt x="418" y="509"/>
                      <a:pt x="390" y="489"/>
                      <a:pt x="381" y="497"/>
                    </a:cubicBezTo>
                    <a:cubicBezTo>
                      <a:pt x="374" y="506"/>
                      <a:pt x="364" y="546"/>
                      <a:pt x="334" y="568"/>
                    </a:cubicBezTo>
                    <a:cubicBezTo>
                      <a:pt x="305" y="588"/>
                      <a:pt x="292" y="576"/>
                      <a:pt x="290" y="555"/>
                    </a:cubicBezTo>
                    <a:cubicBezTo>
                      <a:pt x="284" y="534"/>
                      <a:pt x="263" y="501"/>
                      <a:pt x="268" y="526"/>
                    </a:cubicBezTo>
                    <a:cubicBezTo>
                      <a:pt x="273" y="551"/>
                      <a:pt x="263" y="568"/>
                      <a:pt x="236" y="585"/>
                    </a:cubicBezTo>
                    <a:cubicBezTo>
                      <a:pt x="205" y="601"/>
                      <a:pt x="180" y="656"/>
                      <a:pt x="168" y="623"/>
                    </a:cubicBezTo>
                    <a:cubicBezTo>
                      <a:pt x="154" y="588"/>
                      <a:pt x="142" y="564"/>
                      <a:pt x="163" y="555"/>
                    </a:cubicBezTo>
                    <a:cubicBezTo>
                      <a:pt x="184" y="546"/>
                      <a:pt x="173" y="531"/>
                      <a:pt x="142" y="539"/>
                    </a:cubicBezTo>
                    <a:cubicBezTo>
                      <a:pt x="115" y="546"/>
                      <a:pt x="84" y="546"/>
                      <a:pt x="100" y="573"/>
                    </a:cubicBezTo>
                    <a:cubicBezTo>
                      <a:pt x="117" y="597"/>
                      <a:pt x="117" y="635"/>
                      <a:pt x="110" y="669"/>
                    </a:cubicBezTo>
                    <a:cubicBezTo>
                      <a:pt x="100" y="702"/>
                      <a:pt x="94" y="739"/>
                      <a:pt x="47" y="735"/>
                    </a:cubicBezTo>
                    <a:cubicBezTo>
                      <a:pt x="0" y="731"/>
                      <a:pt x="19" y="711"/>
                      <a:pt x="26" y="689"/>
                    </a:cubicBezTo>
                    <a:cubicBezTo>
                      <a:pt x="33" y="669"/>
                      <a:pt x="26" y="660"/>
                      <a:pt x="21" y="64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6" name="iṩ1ïḋê"/>
              <p:cNvSpPr/>
              <p:nvPr/>
            </p:nvSpPr>
            <p:spPr bwMode="auto">
              <a:xfrm>
                <a:off x="6469" y="1816"/>
                <a:ext cx="130" cy="126"/>
              </a:xfrm>
              <a:custGeom>
                <a:avLst/>
                <a:gdLst>
                  <a:gd name="T0" fmla="*/ 66 w 334"/>
                  <a:gd name="T1" fmla="*/ 285 h 322"/>
                  <a:gd name="T2" fmla="*/ 97 w 334"/>
                  <a:gd name="T3" fmla="*/ 264 h 322"/>
                  <a:gd name="T4" fmla="*/ 147 w 334"/>
                  <a:gd name="T5" fmla="*/ 288 h 322"/>
                  <a:gd name="T6" fmla="*/ 209 w 334"/>
                  <a:gd name="T7" fmla="*/ 273 h 322"/>
                  <a:gd name="T8" fmla="*/ 260 w 334"/>
                  <a:gd name="T9" fmla="*/ 231 h 322"/>
                  <a:gd name="T10" fmla="*/ 318 w 334"/>
                  <a:gd name="T11" fmla="*/ 201 h 322"/>
                  <a:gd name="T12" fmla="*/ 260 w 334"/>
                  <a:gd name="T13" fmla="*/ 143 h 322"/>
                  <a:gd name="T14" fmla="*/ 176 w 334"/>
                  <a:gd name="T15" fmla="*/ 117 h 322"/>
                  <a:gd name="T16" fmla="*/ 102 w 334"/>
                  <a:gd name="T17" fmla="*/ 17 h 322"/>
                  <a:gd name="T18" fmla="*/ 102 w 334"/>
                  <a:gd name="T19" fmla="*/ 93 h 322"/>
                  <a:gd name="T20" fmla="*/ 105 w 334"/>
                  <a:gd name="T21" fmla="*/ 185 h 322"/>
                  <a:gd name="T22" fmla="*/ 81 w 334"/>
                  <a:gd name="T23" fmla="*/ 218 h 322"/>
                  <a:gd name="T24" fmla="*/ 29 w 334"/>
                  <a:gd name="T25" fmla="*/ 239 h 322"/>
                  <a:gd name="T26" fmla="*/ 8 w 334"/>
                  <a:gd name="T27" fmla="*/ 293 h 322"/>
                  <a:gd name="T28" fmla="*/ 55 w 334"/>
                  <a:gd name="T29" fmla="*/ 318 h 322"/>
                  <a:gd name="T30" fmla="*/ 66 w 334"/>
                  <a:gd name="T31" fmla="*/ 285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4" h="322">
                    <a:moveTo>
                      <a:pt x="66" y="285"/>
                    </a:moveTo>
                    <a:cubicBezTo>
                      <a:pt x="61" y="278"/>
                      <a:pt x="97" y="264"/>
                      <a:pt x="97" y="264"/>
                    </a:cubicBezTo>
                    <a:cubicBezTo>
                      <a:pt x="97" y="264"/>
                      <a:pt x="120" y="280"/>
                      <a:pt x="147" y="288"/>
                    </a:cubicBezTo>
                    <a:cubicBezTo>
                      <a:pt x="171" y="297"/>
                      <a:pt x="197" y="301"/>
                      <a:pt x="209" y="273"/>
                    </a:cubicBezTo>
                    <a:cubicBezTo>
                      <a:pt x="223" y="243"/>
                      <a:pt x="218" y="231"/>
                      <a:pt x="260" y="231"/>
                    </a:cubicBezTo>
                    <a:cubicBezTo>
                      <a:pt x="302" y="231"/>
                      <a:pt x="334" y="231"/>
                      <a:pt x="318" y="201"/>
                    </a:cubicBezTo>
                    <a:cubicBezTo>
                      <a:pt x="302" y="172"/>
                      <a:pt x="325" y="135"/>
                      <a:pt x="260" y="143"/>
                    </a:cubicBezTo>
                    <a:cubicBezTo>
                      <a:pt x="192" y="150"/>
                      <a:pt x="209" y="164"/>
                      <a:pt x="176" y="117"/>
                    </a:cubicBezTo>
                    <a:cubicBezTo>
                      <a:pt x="142" y="71"/>
                      <a:pt x="125" y="0"/>
                      <a:pt x="102" y="17"/>
                    </a:cubicBezTo>
                    <a:cubicBezTo>
                      <a:pt x="76" y="34"/>
                      <a:pt x="83" y="51"/>
                      <a:pt x="102" y="93"/>
                    </a:cubicBezTo>
                    <a:cubicBezTo>
                      <a:pt x="118" y="135"/>
                      <a:pt x="120" y="167"/>
                      <a:pt x="105" y="185"/>
                    </a:cubicBezTo>
                    <a:cubicBezTo>
                      <a:pt x="87" y="201"/>
                      <a:pt x="105" y="209"/>
                      <a:pt x="81" y="218"/>
                    </a:cubicBezTo>
                    <a:cubicBezTo>
                      <a:pt x="55" y="226"/>
                      <a:pt x="50" y="218"/>
                      <a:pt x="29" y="239"/>
                    </a:cubicBezTo>
                    <a:cubicBezTo>
                      <a:pt x="8" y="259"/>
                      <a:pt x="0" y="280"/>
                      <a:pt x="8" y="293"/>
                    </a:cubicBezTo>
                    <a:cubicBezTo>
                      <a:pt x="18" y="306"/>
                      <a:pt x="34" y="322"/>
                      <a:pt x="55" y="318"/>
                    </a:cubicBezTo>
                    <a:cubicBezTo>
                      <a:pt x="76" y="313"/>
                      <a:pt x="76" y="297"/>
                      <a:pt x="66" y="28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7" name="íṧļîḑe"/>
              <p:cNvSpPr/>
              <p:nvPr/>
            </p:nvSpPr>
            <p:spPr bwMode="auto">
              <a:xfrm>
                <a:off x="6513" y="1564"/>
                <a:ext cx="72" cy="258"/>
              </a:xfrm>
              <a:custGeom>
                <a:avLst/>
                <a:gdLst>
                  <a:gd name="T0" fmla="*/ 34 w 184"/>
                  <a:gd name="T1" fmla="*/ 536 h 662"/>
                  <a:gd name="T2" fmla="*/ 34 w 184"/>
                  <a:gd name="T3" fmla="*/ 422 h 662"/>
                  <a:gd name="T4" fmla="*/ 37 w 184"/>
                  <a:gd name="T5" fmla="*/ 264 h 662"/>
                  <a:gd name="T6" fmla="*/ 21 w 184"/>
                  <a:gd name="T7" fmla="*/ 156 h 662"/>
                  <a:gd name="T8" fmla="*/ 47 w 184"/>
                  <a:gd name="T9" fmla="*/ 84 h 662"/>
                  <a:gd name="T10" fmla="*/ 84 w 184"/>
                  <a:gd name="T11" fmla="*/ 5 h 662"/>
                  <a:gd name="T12" fmla="*/ 113 w 184"/>
                  <a:gd name="T13" fmla="*/ 122 h 662"/>
                  <a:gd name="T14" fmla="*/ 110 w 184"/>
                  <a:gd name="T15" fmla="*/ 259 h 662"/>
                  <a:gd name="T16" fmla="*/ 131 w 184"/>
                  <a:gd name="T17" fmla="*/ 364 h 662"/>
                  <a:gd name="T18" fmla="*/ 71 w 184"/>
                  <a:gd name="T19" fmla="*/ 485 h 662"/>
                  <a:gd name="T20" fmla="*/ 89 w 184"/>
                  <a:gd name="T21" fmla="*/ 598 h 662"/>
                  <a:gd name="T22" fmla="*/ 63 w 184"/>
                  <a:gd name="T23" fmla="*/ 611 h 662"/>
                  <a:gd name="T24" fmla="*/ 21 w 184"/>
                  <a:gd name="T25" fmla="*/ 606 h 662"/>
                  <a:gd name="T26" fmla="*/ 34 w 184"/>
                  <a:gd name="T27" fmla="*/ 536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4" h="662">
                    <a:moveTo>
                      <a:pt x="34" y="536"/>
                    </a:moveTo>
                    <a:cubicBezTo>
                      <a:pt x="34" y="506"/>
                      <a:pt x="34" y="472"/>
                      <a:pt x="34" y="422"/>
                    </a:cubicBezTo>
                    <a:cubicBezTo>
                      <a:pt x="34" y="373"/>
                      <a:pt x="49" y="306"/>
                      <a:pt x="37" y="264"/>
                    </a:cubicBezTo>
                    <a:cubicBezTo>
                      <a:pt x="26" y="222"/>
                      <a:pt x="5" y="205"/>
                      <a:pt x="21" y="156"/>
                    </a:cubicBezTo>
                    <a:cubicBezTo>
                      <a:pt x="37" y="105"/>
                      <a:pt x="37" y="114"/>
                      <a:pt x="47" y="84"/>
                    </a:cubicBezTo>
                    <a:cubicBezTo>
                      <a:pt x="54" y="55"/>
                      <a:pt x="63" y="8"/>
                      <a:pt x="84" y="5"/>
                    </a:cubicBezTo>
                    <a:cubicBezTo>
                      <a:pt x="105" y="0"/>
                      <a:pt x="105" y="92"/>
                      <a:pt x="113" y="122"/>
                    </a:cubicBezTo>
                    <a:cubicBezTo>
                      <a:pt x="121" y="151"/>
                      <a:pt x="89" y="210"/>
                      <a:pt x="110" y="259"/>
                    </a:cubicBezTo>
                    <a:cubicBezTo>
                      <a:pt x="131" y="310"/>
                      <a:pt x="184" y="347"/>
                      <a:pt x="131" y="364"/>
                    </a:cubicBezTo>
                    <a:cubicBezTo>
                      <a:pt x="76" y="380"/>
                      <a:pt x="76" y="435"/>
                      <a:pt x="71" y="485"/>
                    </a:cubicBezTo>
                    <a:cubicBezTo>
                      <a:pt x="68" y="536"/>
                      <a:pt x="76" y="573"/>
                      <a:pt x="89" y="598"/>
                    </a:cubicBezTo>
                    <a:cubicBezTo>
                      <a:pt x="100" y="623"/>
                      <a:pt x="71" y="628"/>
                      <a:pt x="63" y="611"/>
                    </a:cubicBezTo>
                    <a:cubicBezTo>
                      <a:pt x="54" y="593"/>
                      <a:pt x="0" y="662"/>
                      <a:pt x="21" y="606"/>
                    </a:cubicBezTo>
                    <a:cubicBezTo>
                      <a:pt x="42" y="553"/>
                      <a:pt x="34" y="560"/>
                      <a:pt x="34" y="53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8" name="îṣḻíďé"/>
              <p:cNvSpPr/>
              <p:nvPr/>
            </p:nvSpPr>
            <p:spPr bwMode="auto">
              <a:xfrm>
                <a:off x="3131" y="1108"/>
                <a:ext cx="241" cy="134"/>
              </a:xfrm>
              <a:custGeom>
                <a:avLst/>
                <a:gdLst>
                  <a:gd name="T0" fmla="*/ 395 w 617"/>
                  <a:gd name="T1" fmla="*/ 298 h 343"/>
                  <a:gd name="T2" fmla="*/ 546 w 617"/>
                  <a:gd name="T3" fmla="*/ 215 h 343"/>
                  <a:gd name="T4" fmla="*/ 578 w 617"/>
                  <a:gd name="T5" fmla="*/ 121 h 343"/>
                  <a:gd name="T6" fmla="*/ 462 w 617"/>
                  <a:gd name="T7" fmla="*/ 39 h 343"/>
                  <a:gd name="T8" fmla="*/ 358 w 617"/>
                  <a:gd name="T9" fmla="*/ 72 h 343"/>
                  <a:gd name="T10" fmla="*/ 222 w 617"/>
                  <a:gd name="T11" fmla="*/ 69 h 343"/>
                  <a:gd name="T12" fmla="*/ 176 w 617"/>
                  <a:gd name="T13" fmla="*/ 76 h 343"/>
                  <a:gd name="T14" fmla="*/ 109 w 617"/>
                  <a:gd name="T15" fmla="*/ 46 h 343"/>
                  <a:gd name="T16" fmla="*/ 45 w 617"/>
                  <a:gd name="T17" fmla="*/ 133 h 343"/>
                  <a:gd name="T18" fmla="*/ 72 w 617"/>
                  <a:gd name="T19" fmla="*/ 185 h 343"/>
                  <a:gd name="T20" fmla="*/ 124 w 617"/>
                  <a:gd name="T21" fmla="*/ 230 h 343"/>
                  <a:gd name="T22" fmla="*/ 180 w 617"/>
                  <a:gd name="T23" fmla="*/ 324 h 343"/>
                  <a:gd name="T24" fmla="*/ 395 w 617"/>
                  <a:gd name="T25" fmla="*/ 298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7" h="343">
                    <a:moveTo>
                      <a:pt x="395" y="298"/>
                    </a:moveTo>
                    <a:cubicBezTo>
                      <a:pt x="450" y="259"/>
                      <a:pt x="507" y="230"/>
                      <a:pt x="546" y="215"/>
                    </a:cubicBezTo>
                    <a:cubicBezTo>
                      <a:pt x="583" y="200"/>
                      <a:pt x="617" y="148"/>
                      <a:pt x="578" y="121"/>
                    </a:cubicBezTo>
                    <a:cubicBezTo>
                      <a:pt x="541" y="96"/>
                      <a:pt x="496" y="15"/>
                      <a:pt x="462" y="39"/>
                    </a:cubicBezTo>
                    <a:cubicBezTo>
                      <a:pt x="428" y="61"/>
                      <a:pt x="411" y="87"/>
                      <a:pt x="358" y="72"/>
                    </a:cubicBezTo>
                    <a:cubicBezTo>
                      <a:pt x="304" y="57"/>
                      <a:pt x="237" y="27"/>
                      <a:pt x="222" y="69"/>
                    </a:cubicBezTo>
                    <a:cubicBezTo>
                      <a:pt x="208" y="110"/>
                      <a:pt x="184" y="121"/>
                      <a:pt x="176" y="76"/>
                    </a:cubicBezTo>
                    <a:cubicBezTo>
                      <a:pt x="169" y="31"/>
                      <a:pt x="151" y="0"/>
                      <a:pt x="109" y="46"/>
                    </a:cubicBezTo>
                    <a:cubicBezTo>
                      <a:pt x="68" y="92"/>
                      <a:pt x="0" y="114"/>
                      <a:pt x="45" y="133"/>
                    </a:cubicBezTo>
                    <a:cubicBezTo>
                      <a:pt x="90" y="151"/>
                      <a:pt x="101" y="185"/>
                      <a:pt x="72" y="185"/>
                    </a:cubicBezTo>
                    <a:cubicBezTo>
                      <a:pt x="42" y="185"/>
                      <a:pt x="105" y="215"/>
                      <a:pt x="124" y="230"/>
                    </a:cubicBezTo>
                    <a:cubicBezTo>
                      <a:pt x="143" y="245"/>
                      <a:pt x="101" y="313"/>
                      <a:pt x="180" y="324"/>
                    </a:cubicBezTo>
                    <a:cubicBezTo>
                      <a:pt x="259" y="336"/>
                      <a:pt x="332" y="343"/>
                      <a:pt x="395" y="29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9" name="ïšḻíḑe"/>
              <p:cNvSpPr/>
              <p:nvPr/>
            </p:nvSpPr>
            <p:spPr bwMode="auto">
              <a:xfrm>
                <a:off x="3858" y="452"/>
                <a:ext cx="263" cy="301"/>
              </a:xfrm>
              <a:custGeom>
                <a:avLst/>
                <a:gdLst>
                  <a:gd name="T0" fmla="*/ 227 w 675"/>
                  <a:gd name="T1" fmla="*/ 766 h 772"/>
                  <a:gd name="T2" fmla="*/ 283 w 675"/>
                  <a:gd name="T3" fmla="*/ 675 h 772"/>
                  <a:gd name="T4" fmla="*/ 358 w 675"/>
                  <a:gd name="T5" fmla="*/ 473 h 772"/>
                  <a:gd name="T6" fmla="*/ 394 w 675"/>
                  <a:gd name="T7" fmla="*/ 532 h 772"/>
                  <a:gd name="T8" fmla="*/ 477 w 675"/>
                  <a:gd name="T9" fmla="*/ 636 h 772"/>
                  <a:gd name="T10" fmla="*/ 512 w 675"/>
                  <a:gd name="T11" fmla="*/ 512 h 772"/>
                  <a:gd name="T12" fmla="*/ 426 w 675"/>
                  <a:gd name="T13" fmla="*/ 333 h 772"/>
                  <a:gd name="T14" fmla="*/ 432 w 675"/>
                  <a:gd name="T15" fmla="*/ 234 h 772"/>
                  <a:gd name="T16" fmla="*/ 532 w 675"/>
                  <a:gd name="T17" fmla="*/ 270 h 772"/>
                  <a:gd name="T18" fmla="*/ 603 w 675"/>
                  <a:gd name="T19" fmla="*/ 91 h 772"/>
                  <a:gd name="T20" fmla="*/ 385 w 675"/>
                  <a:gd name="T21" fmla="*/ 31 h 772"/>
                  <a:gd name="T22" fmla="*/ 233 w 675"/>
                  <a:gd name="T23" fmla="*/ 115 h 772"/>
                  <a:gd name="T24" fmla="*/ 84 w 675"/>
                  <a:gd name="T25" fmla="*/ 98 h 772"/>
                  <a:gd name="T26" fmla="*/ 36 w 675"/>
                  <a:gd name="T27" fmla="*/ 337 h 772"/>
                  <a:gd name="T28" fmla="*/ 134 w 675"/>
                  <a:gd name="T29" fmla="*/ 480 h 772"/>
                  <a:gd name="T30" fmla="*/ 147 w 675"/>
                  <a:gd name="T31" fmla="*/ 639 h 772"/>
                  <a:gd name="T32" fmla="*/ 227 w 675"/>
                  <a:gd name="T33" fmla="*/ 766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5" h="772">
                    <a:moveTo>
                      <a:pt x="227" y="766"/>
                    </a:moveTo>
                    <a:cubicBezTo>
                      <a:pt x="237" y="772"/>
                      <a:pt x="269" y="730"/>
                      <a:pt x="283" y="675"/>
                    </a:cubicBezTo>
                    <a:cubicBezTo>
                      <a:pt x="292" y="619"/>
                      <a:pt x="337" y="496"/>
                      <a:pt x="358" y="473"/>
                    </a:cubicBezTo>
                    <a:cubicBezTo>
                      <a:pt x="378" y="449"/>
                      <a:pt x="401" y="449"/>
                      <a:pt x="394" y="532"/>
                    </a:cubicBezTo>
                    <a:cubicBezTo>
                      <a:pt x="385" y="616"/>
                      <a:pt x="426" y="639"/>
                      <a:pt x="477" y="636"/>
                    </a:cubicBezTo>
                    <a:cubicBezTo>
                      <a:pt x="528" y="631"/>
                      <a:pt x="548" y="576"/>
                      <a:pt x="512" y="512"/>
                    </a:cubicBezTo>
                    <a:cubicBezTo>
                      <a:pt x="477" y="449"/>
                      <a:pt x="448" y="381"/>
                      <a:pt x="426" y="333"/>
                    </a:cubicBezTo>
                    <a:cubicBezTo>
                      <a:pt x="401" y="286"/>
                      <a:pt x="401" y="242"/>
                      <a:pt x="432" y="234"/>
                    </a:cubicBezTo>
                    <a:cubicBezTo>
                      <a:pt x="464" y="226"/>
                      <a:pt x="464" y="349"/>
                      <a:pt x="532" y="270"/>
                    </a:cubicBezTo>
                    <a:cubicBezTo>
                      <a:pt x="600" y="190"/>
                      <a:pt x="675" y="130"/>
                      <a:pt x="603" y="91"/>
                    </a:cubicBezTo>
                    <a:cubicBezTo>
                      <a:pt x="532" y="51"/>
                      <a:pt x="458" y="0"/>
                      <a:pt x="385" y="31"/>
                    </a:cubicBezTo>
                    <a:cubicBezTo>
                      <a:pt x="315" y="63"/>
                      <a:pt x="315" y="127"/>
                      <a:pt x="233" y="115"/>
                    </a:cubicBezTo>
                    <a:cubicBezTo>
                      <a:pt x="154" y="102"/>
                      <a:pt x="122" y="4"/>
                      <a:pt x="84" y="98"/>
                    </a:cubicBezTo>
                    <a:cubicBezTo>
                      <a:pt x="43" y="194"/>
                      <a:pt x="0" y="286"/>
                      <a:pt x="36" y="337"/>
                    </a:cubicBezTo>
                    <a:cubicBezTo>
                      <a:pt x="70" y="389"/>
                      <a:pt x="147" y="417"/>
                      <a:pt x="134" y="480"/>
                    </a:cubicBezTo>
                    <a:cubicBezTo>
                      <a:pt x="122" y="544"/>
                      <a:pt x="116" y="576"/>
                      <a:pt x="147" y="639"/>
                    </a:cubicBezTo>
                    <a:cubicBezTo>
                      <a:pt x="179" y="703"/>
                      <a:pt x="201" y="755"/>
                      <a:pt x="227" y="76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0" name="iṩḷíḓê"/>
              <p:cNvSpPr/>
              <p:nvPr/>
            </p:nvSpPr>
            <p:spPr bwMode="auto">
              <a:xfrm>
                <a:off x="4674" y="671"/>
                <a:ext cx="377" cy="289"/>
              </a:xfrm>
              <a:custGeom>
                <a:avLst/>
                <a:gdLst>
                  <a:gd name="T0" fmla="*/ 298 w 967"/>
                  <a:gd name="T1" fmla="*/ 663 h 741"/>
                  <a:gd name="T2" fmla="*/ 256 w 967"/>
                  <a:gd name="T3" fmla="*/ 545 h 741"/>
                  <a:gd name="T4" fmla="*/ 367 w 967"/>
                  <a:gd name="T5" fmla="*/ 417 h 741"/>
                  <a:gd name="T6" fmla="*/ 467 w 967"/>
                  <a:gd name="T7" fmla="*/ 315 h 741"/>
                  <a:gd name="T8" fmla="*/ 733 w 967"/>
                  <a:gd name="T9" fmla="*/ 192 h 741"/>
                  <a:gd name="T10" fmla="*/ 940 w 967"/>
                  <a:gd name="T11" fmla="*/ 109 h 741"/>
                  <a:gd name="T12" fmla="*/ 866 w 967"/>
                  <a:gd name="T13" fmla="*/ 13 h 741"/>
                  <a:gd name="T14" fmla="*/ 751 w 967"/>
                  <a:gd name="T15" fmla="*/ 92 h 741"/>
                  <a:gd name="T16" fmla="*/ 535 w 967"/>
                  <a:gd name="T17" fmla="*/ 128 h 741"/>
                  <a:gd name="T18" fmla="*/ 343 w 967"/>
                  <a:gd name="T19" fmla="*/ 215 h 741"/>
                  <a:gd name="T20" fmla="*/ 219 w 967"/>
                  <a:gd name="T21" fmla="*/ 380 h 741"/>
                  <a:gd name="T22" fmla="*/ 114 w 967"/>
                  <a:gd name="T23" fmla="*/ 489 h 741"/>
                  <a:gd name="T24" fmla="*/ 59 w 967"/>
                  <a:gd name="T25" fmla="*/ 627 h 741"/>
                  <a:gd name="T26" fmla="*/ 224 w 967"/>
                  <a:gd name="T27" fmla="*/ 709 h 741"/>
                  <a:gd name="T28" fmla="*/ 372 w 967"/>
                  <a:gd name="T29" fmla="*/ 723 h 741"/>
                  <a:gd name="T30" fmla="*/ 298 w 967"/>
                  <a:gd name="T31" fmla="*/ 66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7" h="741">
                    <a:moveTo>
                      <a:pt x="298" y="663"/>
                    </a:moveTo>
                    <a:cubicBezTo>
                      <a:pt x="277" y="652"/>
                      <a:pt x="212" y="617"/>
                      <a:pt x="256" y="545"/>
                    </a:cubicBezTo>
                    <a:cubicBezTo>
                      <a:pt x="303" y="471"/>
                      <a:pt x="310" y="467"/>
                      <a:pt x="367" y="417"/>
                    </a:cubicBezTo>
                    <a:cubicBezTo>
                      <a:pt x="420" y="366"/>
                      <a:pt x="361" y="375"/>
                      <a:pt x="467" y="315"/>
                    </a:cubicBezTo>
                    <a:cubicBezTo>
                      <a:pt x="572" y="256"/>
                      <a:pt x="631" y="224"/>
                      <a:pt x="733" y="192"/>
                    </a:cubicBezTo>
                    <a:cubicBezTo>
                      <a:pt x="834" y="160"/>
                      <a:pt x="910" y="183"/>
                      <a:pt x="940" y="109"/>
                    </a:cubicBezTo>
                    <a:cubicBezTo>
                      <a:pt x="967" y="37"/>
                      <a:pt x="930" y="0"/>
                      <a:pt x="866" y="13"/>
                    </a:cubicBezTo>
                    <a:cubicBezTo>
                      <a:pt x="802" y="27"/>
                      <a:pt x="851" y="82"/>
                      <a:pt x="751" y="92"/>
                    </a:cubicBezTo>
                    <a:cubicBezTo>
                      <a:pt x="651" y="101"/>
                      <a:pt x="572" y="124"/>
                      <a:pt x="535" y="128"/>
                    </a:cubicBezTo>
                    <a:cubicBezTo>
                      <a:pt x="499" y="133"/>
                      <a:pt x="407" y="183"/>
                      <a:pt x="343" y="215"/>
                    </a:cubicBezTo>
                    <a:cubicBezTo>
                      <a:pt x="278" y="247"/>
                      <a:pt x="256" y="343"/>
                      <a:pt x="219" y="380"/>
                    </a:cubicBezTo>
                    <a:cubicBezTo>
                      <a:pt x="183" y="417"/>
                      <a:pt x="166" y="471"/>
                      <a:pt x="114" y="489"/>
                    </a:cubicBezTo>
                    <a:cubicBezTo>
                      <a:pt x="64" y="508"/>
                      <a:pt x="0" y="599"/>
                      <a:pt x="59" y="627"/>
                    </a:cubicBezTo>
                    <a:cubicBezTo>
                      <a:pt x="119" y="654"/>
                      <a:pt x="141" y="686"/>
                      <a:pt x="224" y="709"/>
                    </a:cubicBezTo>
                    <a:cubicBezTo>
                      <a:pt x="308" y="732"/>
                      <a:pt x="367" y="741"/>
                      <a:pt x="372" y="723"/>
                    </a:cubicBezTo>
                    <a:cubicBezTo>
                      <a:pt x="375" y="705"/>
                      <a:pt x="330" y="681"/>
                      <a:pt x="298" y="66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1" name="îṡliḑè"/>
              <p:cNvSpPr/>
              <p:nvPr/>
            </p:nvSpPr>
            <p:spPr bwMode="auto">
              <a:xfrm>
                <a:off x="4472" y="446"/>
                <a:ext cx="218" cy="116"/>
              </a:xfrm>
              <a:custGeom>
                <a:avLst/>
                <a:gdLst>
                  <a:gd name="T0" fmla="*/ 395 w 559"/>
                  <a:gd name="T1" fmla="*/ 247 h 298"/>
                  <a:gd name="T2" fmla="*/ 500 w 559"/>
                  <a:gd name="T3" fmla="*/ 201 h 298"/>
                  <a:gd name="T4" fmla="*/ 545 w 559"/>
                  <a:gd name="T5" fmla="*/ 115 h 298"/>
                  <a:gd name="T6" fmla="*/ 505 w 559"/>
                  <a:gd name="T7" fmla="*/ 46 h 298"/>
                  <a:gd name="T8" fmla="*/ 400 w 559"/>
                  <a:gd name="T9" fmla="*/ 110 h 298"/>
                  <a:gd name="T10" fmla="*/ 212 w 559"/>
                  <a:gd name="T11" fmla="*/ 64 h 298"/>
                  <a:gd name="T12" fmla="*/ 60 w 559"/>
                  <a:gd name="T13" fmla="*/ 155 h 298"/>
                  <a:gd name="T14" fmla="*/ 197 w 559"/>
                  <a:gd name="T15" fmla="*/ 196 h 298"/>
                  <a:gd name="T16" fmla="*/ 244 w 559"/>
                  <a:gd name="T17" fmla="*/ 160 h 298"/>
                  <a:gd name="T18" fmla="*/ 316 w 559"/>
                  <a:gd name="T19" fmla="*/ 164 h 298"/>
                  <a:gd name="T20" fmla="*/ 395 w 559"/>
                  <a:gd name="T21" fmla="*/ 24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9" h="298">
                    <a:moveTo>
                      <a:pt x="395" y="247"/>
                    </a:moveTo>
                    <a:cubicBezTo>
                      <a:pt x="446" y="221"/>
                      <a:pt x="446" y="224"/>
                      <a:pt x="500" y="201"/>
                    </a:cubicBezTo>
                    <a:cubicBezTo>
                      <a:pt x="555" y="179"/>
                      <a:pt x="550" y="160"/>
                      <a:pt x="545" y="115"/>
                    </a:cubicBezTo>
                    <a:cubicBezTo>
                      <a:pt x="542" y="68"/>
                      <a:pt x="559" y="0"/>
                      <a:pt x="505" y="46"/>
                    </a:cubicBezTo>
                    <a:cubicBezTo>
                      <a:pt x="451" y="91"/>
                      <a:pt x="446" y="137"/>
                      <a:pt x="400" y="110"/>
                    </a:cubicBezTo>
                    <a:cubicBezTo>
                      <a:pt x="353" y="83"/>
                      <a:pt x="293" y="32"/>
                      <a:pt x="212" y="64"/>
                    </a:cubicBezTo>
                    <a:cubicBezTo>
                      <a:pt x="130" y="96"/>
                      <a:pt x="0" y="128"/>
                      <a:pt x="60" y="155"/>
                    </a:cubicBezTo>
                    <a:cubicBezTo>
                      <a:pt x="121" y="182"/>
                      <a:pt x="170" y="187"/>
                      <a:pt x="197" y="196"/>
                    </a:cubicBezTo>
                    <a:cubicBezTo>
                      <a:pt x="226" y="206"/>
                      <a:pt x="207" y="187"/>
                      <a:pt x="244" y="160"/>
                    </a:cubicBezTo>
                    <a:cubicBezTo>
                      <a:pt x="279" y="132"/>
                      <a:pt x="326" y="132"/>
                      <a:pt x="316" y="164"/>
                    </a:cubicBezTo>
                    <a:cubicBezTo>
                      <a:pt x="307" y="196"/>
                      <a:pt x="298" y="298"/>
                      <a:pt x="395" y="24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2" name="îSlîdè"/>
              <p:cNvSpPr/>
              <p:nvPr/>
            </p:nvSpPr>
            <p:spPr bwMode="auto">
              <a:xfrm>
                <a:off x="4660" y="548"/>
                <a:ext cx="29" cy="26"/>
              </a:xfrm>
              <a:custGeom>
                <a:avLst/>
                <a:gdLst>
                  <a:gd name="T0" fmla="*/ 39 w 75"/>
                  <a:gd name="T1" fmla="*/ 55 h 66"/>
                  <a:gd name="T2" fmla="*/ 49 w 75"/>
                  <a:gd name="T3" fmla="*/ 0 h 66"/>
                  <a:gd name="T4" fmla="*/ 0 w 75"/>
                  <a:gd name="T5" fmla="*/ 28 h 66"/>
                  <a:gd name="T6" fmla="*/ 39 w 75"/>
                  <a:gd name="T7" fmla="*/ 5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66">
                    <a:moveTo>
                      <a:pt x="39" y="55"/>
                    </a:moveTo>
                    <a:cubicBezTo>
                      <a:pt x="75" y="66"/>
                      <a:pt x="67" y="0"/>
                      <a:pt x="49" y="0"/>
                    </a:cubicBezTo>
                    <a:cubicBezTo>
                      <a:pt x="32" y="0"/>
                      <a:pt x="0" y="0"/>
                      <a:pt x="0" y="28"/>
                    </a:cubicBezTo>
                    <a:cubicBezTo>
                      <a:pt x="0" y="55"/>
                      <a:pt x="27" y="50"/>
                      <a:pt x="39" y="5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3" name="íṣḻïḋè"/>
              <p:cNvSpPr/>
              <p:nvPr/>
            </p:nvSpPr>
            <p:spPr bwMode="auto">
              <a:xfrm>
                <a:off x="4704" y="514"/>
                <a:ext cx="31" cy="37"/>
              </a:xfrm>
              <a:custGeom>
                <a:avLst/>
                <a:gdLst>
                  <a:gd name="T0" fmla="*/ 24 w 79"/>
                  <a:gd name="T1" fmla="*/ 83 h 94"/>
                  <a:gd name="T2" fmla="*/ 74 w 79"/>
                  <a:gd name="T3" fmla="*/ 45 h 94"/>
                  <a:gd name="T4" fmla="*/ 32 w 79"/>
                  <a:gd name="T5" fmla="*/ 5 h 94"/>
                  <a:gd name="T6" fmla="*/ 24 w 79"/>
                  <a:gd name="T7" fmla="*/ 8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94">
                    <a:moveTo>
                      <a:pt x="24" y="83"/>
                    </a:moveTo>
                    <a:cubicBezTo>
                      <a:pt x="43" y="94"/>
                      <a:pt x="69" y="73"/>
                      <a:pt x="74" y="45"/>
                    </a:cubicBezTo>
                    <a:cubicBezTo>
                      <a:pt x="79" y="18"/>
                      <a:pt x="59" y="0"/>
                      <a:pt x="32" y="5"/>
                    </a:cubicBezTo>
                    <a:cubicBezTo>
                      <a:pt x="5" y="8"/>
                      <a:pt x="0" y="69"/>
                      <a:pt x="24" y="8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4" name="íšlídé"/>
              <p:cNvSpPr/>
              <p:nvPr/>
            </p:nvSpPr>
            <p:spPr bwMode="auto">
              <a:xfrm>
                <a:off x="4852" y="432"/>
                <a:ext cx="65" cy="91"/>
              </a:xfrm>
              <a:custGeom>
                <a:avLst/>
                <a:gdLst>
                  <a:gd name="T0" fmla="*/ 78 w 167"/>
                  <a:gd name="T1" fmla="*/ 233 h 233"/>
                  <a:gd name="T2" fmla="*/ 147 w 167"/>
                  <a:gd name="T3" fmla="*/ 184 h 233"/>
                  <a:gd name="T4" fmla="*/ 147 w 167"/>
                  <a:gd name="T5" fmla="*/ 88 h 233"/>
                  <a:gd name="T6" fmla="*/ 103 w 167"/>
                  <a:gd name="T7" fmla="*/ 0 h 233"/>
                  <a:gd name="T8" fmla="*/ 57 w 167"/>
                  <a:gd name="T9" fmla="*/ 88 h 233"/>
                  <a:gd name="T10" fmla="*/ 10 w 167"/>
                  <a:gd name="T11" fmla="*/ 174 h 233"/>
                  <a:gd name="T12" fmla="*/ 78 w 167"/>
                  <a:gd name="T13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233">
                    <a:moveTo>
                      <a:pt x="78" y="233"/>
                    </a:moveTo>
                    <a:cubicBezTo>
                      <a:pt x="130" y="233"/>
                      <a:pt x="167" y="233"/>
                      <a:pt x="147" y="184"/>
                    </a:cubicBezTo>
                    <a:cubicBezTo>
                      <a:pt x="130" y="133"/>
                      <a:pt x="147" y="105"/>
                      <a:pt x="147" y="88"/>
                    </a:cubicBezTo>
                    <a:cubicBezTo>
                      <a:pt x="147" y="69"/>
                      <a:pt x="147" y="0"/>
                      <a:pt x="103" y="0"/>
                    </a:cubicBezTo>
                    <a:cubicBezTo>
                      <a:pt x="57" y="0"/>
                      <a:pt x="83" y="64"/>
                      <a:pt x="57" y="88"/>
                    </a:cubicBezTo>
                    <a:cubicBezTo>
                      <a:pt x="29" y="110"/>
                      <a:pt x="20" y="115"/>
                      <a:pt x="10" y="174"/>
                    </a:cubicBezTo>
                    <a:cubicBezTo>
                      <a:pt x="0" y="233"/>
                      <a:pt x="29" y="233"/>
                      <a:pt x="78" y="23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5" name="iŝḷïďê"/>
              <p:cNvSpPr/>
              <p:nvPr/>
            </p:nvSpPr>
            <p:spPr bwMode="auto">
              <a:xfrm>
                <a:off x="4917" y="394"/>
                <a:ext cx="62" cy="91"/>
              </a:xfrm>
              <a:custGeom>
                <a:avLst/>
                <a:gdLst>
                  <a:gd name="T0" fmla="*/ 34 w 159"/>
                  <a:gd name="T1" fmla="*/ 201 h 232"/>
                  <a:gd name="T2" fmla="*/ 109 w 159"/>
                  <a:gd name="T3" fmla="*/ 197 h 232"/>
                  <a:gd name="T4" fmla="*/ 132 w 159"/>
                  <a:gd name="T5" fmla="*/ 133 h 232"/>
                  <a:gd name="T6" fmla="*/ 96 w 159"/>
                  <a:gd name="T7" fmla="*/ 5 h 232"/>
                  <a:gd name="T8" fmla="*/ 27 w 159"/>
                  <a:gd name="T9" fmla="*/ 64 h 232"/>
                  <a:gd name="T10" fmla="*/ 34 w 159"/>
                  <a:gd name="T11" fmla="*/ 2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232">
                    <a:moveTo>
                      <a:pt x="34" y="201"/>
                    </a:moveTo>
                    <a:cubicBezTo>
                      <a:pt x="48" y="232"/>
                      <a:pt x="59" y="216"/>
                      <a:pt x="109" y="197"/>
                    </a:cubicBezTo>
                    <a:cubicBezTo>
                      <a:pt x="159" y="179"/>
                      <a:pt x="137" y="211"/>
                      <a:pt x="132" y="133"/>
                    </a:cubicBezTo>
                    <a:cubicBezTo>
                      <a:pt x="127" y="56"/>
                      <a:pt x="137" y="0"/>
                      <a:pt x="96" y="5"/>
                    </a:cubicBezTo>
                    <a:cubicBezTo>
                      <a:pt x="53" y="9"/>
                      <a:pt x="53" y="32"/>
                      <a:pt x="27" y="64"/>
                    </a:cubicBezTo>
                    <a:cubicBezTo>
                      <a:pt x="0" y="96"/>
                      <a:pt x="17" y="155"/>
                      <a:pt x="34" y="20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6" name="iš1îde"/>
              <p:cNvSpPr/>
              <p:nvPr/>
            </p:nvSpPr>
            <p:spPr bwMode="auto">
              <a:xfrm>
                <a:off x="4841" y="548"/>
                <a:ext cx="33" cy="21"/>
              </a:xfrm>
              <a:custGeom>
                <a:avLst/>
                <a:gdLst>
                  <a:gd name="T0" fmla="*/ 66 w 84"/>
                  <a:gd name="T1" fmla="*/ 0 h 55"/>
                  <a:gd name="T2" fmla="*/ 5 w 84"/>
                  <a:gd name="T3" fmla="*/ 18 h 55"/>
                  <a:gd name="T4" fmla="*/ 52 w 84"/>
                  <a:gd name="T5" fmla="*/ 55 h 55"/>
                  <a:gd name="T6" fmla="*/ 66 w 84"/>
                  <a:gd name="T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55">
                    <a:moveTo>
                      <a:pt x="66" y="0"/>
                    </a:moveTo>
                    <a:cubicBezTo>
                      <a:pt x="37" y="0"/>
                      <a:pt x="10" y="0"/>
                      <a:pt x="5" y="18"/>
                    </a:cubicBezTo>
                    <a:cubicBezTo>
                      <a:pt x="0" y="37"/>
                      <a:pt x="24" y="55"/>
                      <a:pt x="52" y="55"/>
                    </a:cubicBezTo>
                    <a:cubicBezTo>
                      <a:pt x="79" y="55"/>
                      <a:pt x="84" y="0"/>
                      <a:pt x="66" y="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7" name="îṥ1îḓê"/>
              <p:cNvSpPr/>
              <p:nvPr/>
            </p:nvSpPr>
            <p:spPr bwMode="auto">
              <a:xfrm>
                <a:off x="4806" y="494"/>
                <a:ext cx="45" cy="49"/>
              </a:xfrm>
              <a:custGeom>
                <a:avLst/>
                <a:gdLst>
                  <a:gd name="T0" fmla="*/ 72 w 114"/>
                  <a:gd name="T1" fmla="*/ 101 h 124"/>
                  <a:gd name="T2" fmla="*/ 72 w 114"/>
                  <a:gd name="T3" fmla="*/ 19 h 124"/>
                  <a:gd name="T4" fmla="*/ 0 w 114"/>
                  <a:gd name="T5" fmla="*/ 46 h 124"/>
                  <a:gd name="T6" fmla="*/ 12 w 114"/>
                  <a:gd name="T7" fmla="*/ 115 h 124"/>
                  <a:gd name="T8" fmla="*/ 72 w 114"/>
                  <a:gd name="T9" fmla="*/ 10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24">
                    <a:moveTo>
                      <a:pt x="72" y="101"/>
                    </a:moveTo>
                    <a:cubicBezTo>
                      <a:pt x="114" y="101"/>
                      <a:pt x="85" y="27"/>
                      <a:pt x="72" y="19"/>
                    </a:cubicBezTo>
                    <a:cubicBezTo>
                      <a:pt x="58" y="9"/>
                      <a:pt x="0" y="0"/>
                      <a:pt x="0" y="46"/>
                    </a:cubicBezTo>
                    <a:cubicBezTo>
                      <a:pt x="0" y="92"/>
                      <a:pt x="0" y="106"/>
                      <a:pt x="12" y="115"/>
                    </a:cubicBezTo>
                    <a:cubicBezTo>
                      <a:pt x="27" y="124"/>
                      <a:pt x="58" y="101"/>
                      <a:pt x="72" y="10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8" name="í$ḻíďe"/>
              <p:cNvSpPr/>
              <p:nvPr/>
            </p:nvSpPr>
            <p:spPr bwMode="auto">
              <a:xfrm>
                <a:off x="4726" y="396"/>
                <a:ext cx="125" cy="154"/>
              </a:xfrm>
              <a:custGeom>
                <a:avLst/>
                <a:gdLst>
                  <a:gd name="T0" fmla="*/ 123 w 321"/>
                  <a:gd name="T1" fmla="*/ 352 h 394"/>
                  <a:gd name="T2" fmla="*/ 160 w 321"/>
                  <a:gd name="T3" fmla="*/ 394 h 394"/>
                  <a:gd name="T4" fmla="*/ 165 w 321"/>
                  <a:gd name="T5" fmla="*/ 329 h 394"/>
                  <a:gd name="T6" fmla="*/ 170 w 321"/>
                  <a:gd name="T7" fmla="*/ 233 h 394"/>
                  <a:gd name="T8" fmla="*/ 182 w 321"/>
                  <a:gd name="T9" fmla="*/ 182 h 394"/>
                  <a:gd name="T10" fmla="*/ 256 w 321"/>
                  <a:gd name="T11" fmla="*/ 110 h 394"/>
                  <a:gd name="T12" fmla="*/ 247 w 321"/>
                  <a:gd name="T13" fmla="*/ 18 h 394"/>
                  <a:gd name="T14" fmla="*/ 118 w 321"/>
                  <a:gd name="T15" fmla="*/ 110 h 394"/>
                  <a:gd name="T16" fmla="*/ 41 w 321"/>
                  <a:gd name="T17" fmla="*/ 155 h 394"/>
                  <a:gd name="T18" fmla="*/ 55 w 321"/>
                  <a:gd name="T19" fmla="*/ 214 h 394"/>
                  <a:gd name="T20" fmla="*/ 106 w 321"/>
                  <a:gd name="T21" fmla="*/ 288 h 394"/>
                  <a:gd name="T22" fmla="*/ 123 w 321"/>
                  <a:gd name="T23" fmla="*/ 352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1" h="394">
                    <a:moveTo>
                      <a:pt x="123" y="352"/>
                    </a:moveTo>
                    <a:cubicBezTo>
                      <a:pt x="136" y="376"/>
                      <a:pt x="143" y="394"/>
                      <a:pt x="160" y="394"/>
                    </a:cubicBezTo>
                    <a:cubicBezTo>
                      <a:pt x="177" y="394"/>
                      <a:pt x="177" y="389"/>
                      <a:pt x="165" y="329"/>
                    </a:cubicBezTo>
                    <a:cubicBezTo>
                      <a:pt x="150" y="270"/>
                      <a:pt x="128" y="251"/>
                      <a:pt x="170" y="233"/>
                    </a:cubicBezTo>
                    <a:cubicBezTo>
                      <a:pt x="210" y="214"/>
                      <a:pt x="170" y="224"/>
                      <a:pt x="182" y="182"/>
                    </a:cubicBezTo>
                    <a:cubicBezTo>
                      <a:pt x="197" y="142"/>
                      <a:pt x="192" y="137"/>
                      <a:pt x="256" y="110"/>
                    </a:cubicBezTo>
                    <a:cubicBezTo>
                      <a:pt x="321" y="83"/>
                      <a:pt x="297" y="0"/>
                      <a:pt x="247" y="18"/>
                    </a:cubicBezTo>
                    <a:cubicBezTo>
                      <a:pt x="197" y="37"/>
                      <a:pt x="150" y="91"/>
                      <a:pt x="118" y="110"/>
                    </a:cubicBezTo>
                    <a:cubicBezTo>
                      <a:pt x="86" y="128"/>
                      <a:pt x="47" y="123"/>
                      <a:pt x="41" y="155"/>
                    </a:cubicBezTo>
                    <a:cubicBezTo>
                      <a:pt x="37" y="187"/>
                      <a:pt x="0" y="196"/>
                      <a:pt x="55" y="214"/>
                    </a:cubicBezTo>
                    <a:cubicBezTo>
                      <a:pt x="111" y="233"/>
                      <a:pt x="101" y="251"/>
                      <a:pt x="106" y="288"/>
                    </a:cubicBezTo>
                    <a:cubicBezTo>
                      <a:pt x="111" y="324"/>
                      <a:pt x="116" y="334"/>
                      <a:pt x="123" y="35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9" name="iSlíďê"/>
              <p:cNvSpPr/>
              <p:nvPr/>
            </p:nvSpPr>
            <p:spPr bwMode="auto">
              <a:xfrm>
                <a:off x="4615" y="994"/>
                <a:ext cx="52" cy="44"/>
              </a:xfrm>
              <a:custGeom>
                <a:avLst/>
                <a:gdLst>
                  <a:gd name="T0" fmla="*/ 22 w 132"/>
                  <a:gd name="T1" fmla="*/ 50 h 114"/>
                  <a:gd name="T2" fmla="*/ 41 w 132"/>
                  <a:gd name="T3" fmla="*/ 96 h 114"/>
                  <a:gd name="T4" fmla="*/ 115 w 132"/>
                  <a:gd name="T5" fmla="*/ 82 h 114"/>
                  <a:gd name="T6" fmla="*/ 90 w 132"/>
                  <a:gd name="T7" fmla="*/ 0 h 114"/>
                  <a:gd name="T8" fmla="*/ 22 w 132"/>
                  <a:gd name="T9" fmla="*/ 5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4">
                    <a:moveTo>
                      <a:pt x="22" y="50"/>
                    </a:moveTo>
                    <a:cubicBezTo>
                      <a:pt x="15" y="61"/>
                      <a:pt x="0" y="91"/>
                      <a:pt x="41" y="96"/>
                    </a:cubicBezTo>
                    <a:cubicBezTo>
                      <a:pt x="83" y="99"/>
                      <a:pt x="95" y="114"/>
                      <a:pt x="115" y="82"/>
                    </a:cubicBezTo>
                    <a:cubicBezTo>
                      <a:pt x="132" y="50"/>
                      <a:pt x="122" y="0"/>
                      <a:pt x="90" y="0"/>
                    </a:cubicBezTo>
                    <a:cubicBezTo>
                      <a:pt x="58" y="0"/>
                      <a:pt x="41" y="22"/>
                      <a:pt x="22" y="5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0" name="îśľîdê"/>
              <p:cNvSpPr/>
              <p:nvPr/>
            </p:nvSpPr>
            <p:spPr bwMode="auto">
              <a:xfrm>
                <a:off x="5663" y="546"/>
                <a:ext cx="113" cy="116"/>
              </a:xfrm>
              <a:custGeom>
                <a:avLst/>
                <a:gdLst>
                  <a:gd name="T0" fmla="*/ 104 w 288"/>
                  <a:gd name="T1" fmla="*/ 260 h 297"/>
                  <a:gd name="T2" fmla="*/ 224 w 288"/>
                  <a:gd name="T3" fmla="*/ 251 h 297"/>
                  <a:gd name="T4" fmla="*/ 278 w 288"/>
                  <a:gd name="T5" fmla="*/ 177 h 297"/>
                  <a:gd name="T6" fmla="*/ 192 w 288"/>
                  <a:gd name="T7" fmla="*/ 81 h 297"/>
                  <a:gd name="T8" fmla="*/ 114 w 288"/>
                  <a:gd name="T9" fmla="*/ 59 h 297"/>
                  <a:gd name="T10" fmla="*/ 59 w 288"/>
                  <a:gd name="T11" fmla="*/ 201 h 297"/>
                  <a:gd name="T12" fmla="*/ 27 w 288"/>
                  <a:gd name="T13" fmla="*/ 292 h 297"/>
                  <a:gd name="T14" fmla="*/ 104 w 288"/>
                  <a:gd name="T15" fmla="*/ 26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8" h="297">
                    <a:moveTo>
                      <a:pt x="104" y="260"/>
                    </a:moveTo>
                    <a:cubicBezTo>
                      <a:pt x="160" y="260"/>
                      <a:pt x="172" y="251"/>
                      <a:pt x="224" y="251"/>
                    </a:cubicBezTo>
                    <a:cubicBezTo>
                      <a:pt x="274" y="251"/>
                      <a:pt x="288" y="236"/>
                      <a:pt x="278" y="177"/>
                    </a:cubicBezTo>
                    <a:cubicBezTo>
                      <a:pt x="269" y="118"/>
                      <a:pt x="251" y="86"/>
                      <a:pt x="192" y="81"/>
                    </a:cubicBezTo>
                    <a:cubicBezTo>
                      <a:pt x="132" y="78"/>
                      <a:pt x="141" y="0"/>
                      <a:pt x="114" y="59"/>
                    </a:cubicBezTo>
                    <a:cubicBezTo>
                      <a:pt x="86" y="118"/>
                      <a:pt x="100" y="132"/>
                      <a:pt x="59" y="201"/>
                    </a:cubicBezTo>
                    <a:cubicBezTo>
                      <a:pt x="17" y="270"/>
                      <a:pt x="0" y="287"/>
                      <a:pt x="27" y="292"/>
                    </a:cubicBezTo>
                    <a:cubicBezTo>
                      <a:pt x="54" y="297"/>
                      <a:pt x="79" y="260"/>
                      <a:pt x="104" y="26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1" name="íŝ1íḑe"/>
              <p:cNvSpPr/>
              <p:nvPr/>
            </p:nvSpPr>
            <p:spPr bwMode="auto">
              <a:xfrm>
                <a:off x="5524" y="514"/>
                <a:ext cx="165" cy="139"/>
              </a:xfrm>
              <a:custGeom>
                <a:avLst/>
                <a:gdLst>
                  <a:gd name="T0" fmla="*/ 385 w 425"/>
                  <a:gd name="T1" fmla="*/ 215 h 356"/>
                  <a:gd name="T2" fmla="*/ 400 w 425"/>
                  <a:gd name="T3" fmla="*/ 142 h 356"/>
                  <a:gd name="T4" fmla="*/ 340 w 425"/>
                  <a:gd name="T5" fmla="*/ 64 h 356"/>
                  <a:gd name="T6" fmla="*/ 161 w 425"/>
                  <a:gd name="T7" fmla="*/ 64 h 356"/>
                  <a:gd name="T8" fmla="*/ 47 w 425"/>
                  <a:gd name="T9" fmla="*/ 164 h 356"/>
                  <a:gd name="T10" fmla="*/ 179 w 425"/>
                  <a:gd name="T11" fmla="*/ 260 h 356"/>
                  <a:gd name="T12" fmla="*/ 308 w 425"/>
                  <a:gd name="T13" fmla="*/ 316 h 356"/>
                  <a:gd name="T14" fmla="*/ 385 w 425"/>
                  <a:gd name="T15" fmla="*/ 21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5" h="356">
                    <a:moveTo>
                      <a:pt x="385" y="215"/>
                    </a:moveTo>
                    <a:cubicBezTo>
                      <a:pt x="375" y="180"/>
                      <a:pt x="372" y="183"/>
                      <a:pt x="400" y="142"/>
                    </a:cubicBezTo>
                    <a:cubicBezTo>
                      <a:pt x="425" y="100"/>
                      <a:pt x="407" y="69"/>
                      <a:pt x="340" y="64"/>
                    </a:cubicBezTo>
                    <a:cubicBezTo>
                      <a:pt x="271" y="59"/>
                      <a:pt x="244" y="0"/>
                      <a:pt x="161" y="64"/>
                    </a:cubicBezTo>
                    <a:cubicBezTo>
                      <a:pt x="77" y="129"/>
                      <a:pt x="0" y="115"/>
                      <a:pt x="47" y="164"/>
                    </a:cubicBezTo>
                    <a:cubicBezTo>
                      <a:pt x="91" y="215"/>
                      <a:pt x="114" y="201"/>
                      <a:pt x="179" y="260"/>
                    </a:cubicBezTo>
                    <a:cubicBezTo>
                      <a:pt x="244" y="319"/>
                      <a:pt x="247" y="356"/>
                      <a:pt x="308" y="316"/>
                    </a:cubicBezTo>
                    <a:cubicBezTo>
                      <a:pt x="367" y="274"/>
                      <a:pt x="393" y="247"/>
                      <a:pt x="385" y="21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2" name="íṣļîḋé"/>
              <p:cNvSpPr/>
              <p:nvPr/>
            </p:nvSpPr>
            <p:spPr bwMode="auto">
              <a:xfrm>
                <a:off x="5489" y="439"/>
                <a:ext cx="123" cy="104"/>
              </a:xfrm>
              <a:custGeom>
                <a:avLst/>
                <a:gdLst>
                  <a:gd name="T0" fmla="*/ 288 w 316"/>
                  <a:gd name="T1" fmla="*/ 182 h 265"/>
                  <a:gd name="T2" fmla="*/ 288 w 316"/>
                  <a:gd name="T3" fmla="*/ 118 h 265"/>
                  <a:gd name="T4" fmla="*/ 204 w 316"/>
                  <a:gd name="T5" fmla="*/ 18 h 265"/>
                  <a:gd name="T6" fmla="*/ 58 w 316"/>
                  <a:gd name="T7" fmla="*/ 101 h 265"/>
                  <a:gd name="T8" fmla="*/ 37 w 316"/>
                  <a:gd name="T9" fmla="*/ 210 h 265"/>
                  <a:gd name="T10" fmla="*/ 142 w 316"/>
                  <a:gd name="T11" fmla="*/ 261 h 265"/>
                  <a:gd name="T12" fmla="*/ 288 w 316"/>
                  <a:gd name="T13" fmla="*/ 18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65">
                    <a:moveTo>
                      <a:pt x="288" y="182"/>
                    </a:moveTo>
                    <a:cubicBezTo>
                      <a:pt x="316" y="160"/>
                      <a:pt x="311" y="150"/>
                      <a:pt x="288" y="118"/>
                    </a:cubicBezTo>
                    <a:cubicBezTo>
                      <a:pt x="264" y="86"/>
                      <a:pt x="251" y="0"/>
                      <a:pt x="204" y="18"/>
                    </a:cubicBezTo>
                    <a:cubicBezTo>
                      <a:pt x="159" y="37"/>
                      <a:pt x="95" y="40"/>
                      <a:pt x="58" y="101"/>
                    </a:cubicBezTo>
                    <a:cubicBezTo>
                      <a:pt x="21" y="160"/>
                      <a:pt x="0" y="187"/>
                      <a:pt x="37" y="210"/>
                    </a:cubicBezTo>
                    <a:cubicBezTo>
                      <a:pt x="72" y="233"/>
                      <a:pt x="82" y="256"/>
                      <a:pt x="142" y="261"/>
                    </a:cubicBezTo>
                    <a:cubicBezTo>
                      <a:pt x="200" y="265"/>
                      <a:pt x="264" y="200"/>
                      <a:pt x="288" y="18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3" name="íšlíďê"/>
              <p:cNvSpPr/>
              <p:nvPr/>
            </p:nvSpPr>
            <p:spPr bwMode="auto">
              <a:xfrm>
                <a:off x="5484" y="548"/>
                <a:ext cx="47" cy="27"/>
              </a:xfrm>
              <a:custGeom>
                <a:avLst/>
                <a:gdLst>
                  <a:gd name="T0" fmla="*/ 56 w 120"/>
                  <a:gd name="T1" fmla="*/ 0 h 69"/>
                  <a:gd name="T2" fmla="*/ 16 w 120"/>
                  <a:gd name="T3" fmla="*/ 47 h 69"/>
                  <a:gd name="T4" fmla="*/ 74 w 120"/>
                  <a:gd name="T5" fmla="*/ 69 h 69"/>
                  <a:gd name="T6" fmla="*/ 106 w 120"/>
                  <a:gd name="T7" fmla="*/ 37 h 69"/>
                  <a:gd name="T8" fmla="*/ 56 w 120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56" y="0"/>
                    </a:moveTo>
                    <a:cubicBezTo>
                      <a:pt x="24" y="0"/>
                      <a:pt x="0" y="23"/>
                      <a:pt x="16" y="47"/>
                    </a:cubicBezTo>
                    <a:cubicBezTo>
                      <a:pt x="29" y="69"/>
                      <a:pt x="56" y="69"/>
                      <a:pt x="74" y="69"/>
                    </a:cubicBezTo>
                    <a:cubicBezTo>
                      <a:pt x="93" y="69"/>
                      <a:pt x="120" y="64"/>
                      <a:pt x="106" y="37"/>
                    </a:cubicBezTo>
                    <a:cubicBezTo>
                      <a:pt x="93" y="9"/>
                      <a:pt x="64" y="0"/>
                      <a:pt x="56" y="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4" name="îṣḷïḓê"/>
              <p:cNvSpPr/>
              <p:nvPr/>
            </p:nvSpPr>
            <p:spPr bwMode="auto">
              <a:xfrm>
                <a:off x="6424" y="703"/>
                <a:ext cx="157" cy="87"/>
              </a:xfrm>
              <a:custGeom>
                <a:avLst/>
                <a:gdLst>
                  <a:gd name="T0" fmla="*/ 98 w 404"/>
                  <a:gd name="T1" fmla="*/ 216 h 224"/>
                  <a:gd name="T2" fmla="*/ 240 w 404"/>
                  <a:gd name="T3" fmla="*/ 216 h 224"/>
                  <a:gd name="T4" fmla="*/ 340 w 404"/>
                  <a:gd name="T5" fmla="*/ 182 h 224"/>
                  <a:gd name="T6" fmla="*/ 394 w 404"/>
                  <a:gd name="T7" fmla="*/ 142 h 224"/>
                  <a:gd name="T8" fmla="*/ 311 w 404"/>
                  <a:gd name="T9" fmla="*/ 69 h 224"/>
                  <a:gd name="T10" fmla="*/ 208 w 404"/>
                  <a:gd name="T11" fmla="*/ 51 h 224"/>
                  <a:gd name="T12" fmla="*/ 148 w 404"/>
                  <a:gd name="T13" fmla="*/ 69 h 224"/>
                  <a:gd name="T14" fmla="*/ 37 w 404"/>
                  <a:gd name="T15" fmla="*/ 91 h 224"/>
                  <a:gd name="T16" fmla="*/ 98 w 404"/>
                  <a:gd name="T17" fmla="*/ 21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4" h="224">
                    <a:moveTo>
                      <a:pt x="98" y="216"/>
                    </a:moveTo>
                    <a:cubicBezTo>
                      <a:pt x="138" y="221"/>
                      <a:pt x="180" y="224"/>
                      <a:pt x="240" y="216"/>
                    </a:cubicBezTo>
                    <a:cubicBezTo>
                      <a:pt x="298" y="206"/>
                      <a:pt x="304" y="179"/>
                      <a:pt x="340" y="182"/>
                    </a:cubicBezTo>
                    <a:cubicBezTo>
                      <a:pt x="377" y="187"/>
                      <a:pt x="385" y="182"/>
                      <a:pt x="394" y="142"/>
                    </a:cubicBezTo>
                    <a:cubicBezTo>
                      <a:pt x="404" y="101"/>
                      <a:pt x="362" y="64"/>
                      <a:pt x="311" y="69"/>
                    </a:cubicBezTo>
                    <a:cubicBezTo>
                      <a:pt x="262" y="74"/>
                      <a:pt x="220" y="0"/>
                      <a:pt x="208" y="51"/>
                    </a:cubicBezTo>
                    <a:cubicBezTo>
                      <a:pt x="193" y="101"/>
                      <a:pt x="188" y="91"/>
                      <a:pt x="148" y="69"/>
                    </a:cubicBezTo>
                    <a:cubicBezTo>
                      <a:pt x="106" y="46"/>
                      <a:pt x="73" y="59"/>
                      <a:pt x="37" y="91"/>
                    </a:cubicBezTo>
                    <a:cubicBezTo>
                      <a:pt x="0" y="123"/>
                      <a:pt x="37" y="206"/>
                      <a:pt x="98" y="21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5" name="îṧḻidê"/>
              <p:cNvSpPr/>
              <p:nvPr/>
            </p:nvSpPr>
            <p:spPr bwMode="auto">
              <a:xfrm>
                <a:off x="6575" y="740"/>
                <a:ext cx="127" cy="48"/>
              </a:xfrm>
              <a:custGeom>
                <a:avLst/>
                <a:gdLst>
                  <a:gd name="T0" fmla="*/ 125 w 326"/>
                  <a:gd name="T1" fmla="*/ 91 h 123"/>
                  <a:gd name="T2" fmla="*/ 88 w 326"/>
                  <a:gd name="T3" fmla="*/ 5 h 123"/>
                  <a:gd name="T4" fmla="*/ 243 w 326"/>
                  <a:gd name="T5" fmla="*/ 24 h 123"/>
                  <a:gd name="T6" fmla="*/ 326 w 326"/>
                  <a:gd name="T7" fmla="*/ 73 h 123"/>
                  <a:gd name="T8" fmla="*/ 257 w 326"/>
                  <a:gd name="T9" fmla="*/ 123 h 123"/>
                  <a:gd name="T10" fmla="*/ 125 w 326"/>
                  <a:gd name="T11" fmla="*/ 9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6" h="123">
                    <a:moveTo>
                      <a:pt x="125" y="91"/>
                    </a:moveTo>
                    <a:cubicBezTo>
                      <a:pt x="94" y="76"/>
                      <a:pt x="0" y="9"/>
                      <a:pt x="88" y="5"/>
                    </a:cubicBezTo>
                    <a:cubicBezTo>
                      <a:pt x="174" y="0"/>
                      <a:pt x="204" y="19"/>
                      <a:pt x="243" y="24"/>
                    </a:cubicBezTo>
                    <a:cubicBezTo>
                      <a:pt x="284" y="27"/>
                      <a:pt x="326" y="32"/>
                      <a:pt x="326" y="73"/>
                    </a:cubicBezTo>
                    <a:cubicBezTo>
                      <a:pt x="326" y="115"/>
                      <a:pt x="326" y="123"/>
                      <a:pt x="257" y="123"/>
                    </a:cubicBezTo>
                    <a:cubicBezTo>
                      <a:pt x="189" y="123"/>
                      <a:pt x="152" y="105"/>
                      <a:pt x="125" y="9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6" name="ïşļidê"/>
              <p:cNvSpPr/>
              <p:nvPr/>
            </p:nvSpPr>
            <p:spPr bwMode="auto">
              <a:xfrm>
                <a:off x="7275" y="906"/>
                <a:ext cx="95" cy="41"/>
              </a:xfrm>
              <a:custGeom>
                <a:avLst/>
                <a:gdLst>
                  <a:gd name="T0" fmla="*/ 106 w 243"/>
                  <a:gd name="T1" fmla="*/ 101 h 105"/>
                  <a:gd name="T2" fmla="*/ 211 w 243"/>
                  <a:gd name="T3" fmla="*/ 87 h 105"/>
                  <a:gd name="T4" fmla="*/ 172 w 243"/>
                  <a:gd name="T5" fmla="*/ 27 h 105"/>
                  <a:gd name="T6" fmla="*/ 32 w 243"/>
                  <a:gd name="T7" fmla="*/ 40 h 105"/>
                  <a:gd name="T8" fmla="*/ 106 w 243"/>
                  <a:gd name="T9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105">
                    <a:moveTo>
                      <a:pt x="106" y="101"/>
                    </a:moveTo>
                    <a:cubicBezTo>
                      <a:pt x="158" y="104"/>
                      <a:pt x="206" y="105"/>
                      <a:pt x="211" y="87"/>
                    </a:cubicBezTo>
                    <a:cubicBezTo>
                      <a:pt x="216" y="69"/>
                      <a:pt x="243" y="27"/>
                      <a:pt x="172" y="27"/>
                    </a:cubicBezTo>
                    <a:cubicBezTo>
                      <a:pt x="98" y="27"/>
                      <a:pt x="64" y="0"/>
                      <a:pt x="32" y="40"/>
                    </a:cubicBezTo>
                    <a:cubicBezTo>
                      <a:pt x="0" y="82"/>
                      <a:pt x="24" y="96"/>
                      <a:pt x="106" y="10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7" name="ïSḷîďè"/>
              <p:cNvSpPr/>
              <p:nvPr/>
            </p:nvSpPr>
            <p:spPr bwMode="auto">
              <a:xfrm>
                <a:off x="6599" y="1848"/>
                <a:ext cx="18" cy="20"/>
              </a:xfrm>
              <a:custGeom>
                <a:avLst/>
                <a:gdLst>
                  <a:gd name="T0" fmla="*/ 15 w 47"/>
                  <a:gd name="T1" fmla="*/ 46 h 51"/>
                  <a:gd name="T2" fmla="*/ 23 w 47"/>
                  <a:gd name="T3" fmla="*/ 0 h 51"/>
                  <a:gd name="T4" fmla="*/ 47 w 47"/>
                  <a:gd name="T5" fmla="*/ 32 h 51"/>
                  <a:gd name="T6" fmla="*/ 15 w 47"/>
                  <a:gd name="T7" fmla="*/ 4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51">
                    <a:moveTo>
                      <a:pt x="15" y="46"/>
                    </a:moveTo>
                    <a:cubicBezTo>
                      <a:pt x="0" y="51"/>
                      <a:pt x="23" y="0"/>
                      <a:pt x="23" y="0"/>
                    </a:cubicBezTo>
                    <a:cubicBezTo>
                      <a:pt x="23" y="0"/>
                      <a:pt x="47" y="19"/>
                      <a:pt x="47" y="32"/>
                    </a:cubicBezTo>
                    <a:cubicBezTo>
                      <a:pt x="47" y="46"/>
                      <a:pt x="28" y="41"/>
                      <a:pt x="15" y="4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8" name="íṥḷîde"/>
              <p:cNvSpPr/>
              <p:nvPr/>
            </p:nvSpPr>
            <p:spPr bwMode="auto">
              <a:xfrm>
                <a:off x="6624" y="1795"/>
                <a:ext cx="42" cy="50"/>
              </a:xfrm>
              <a:custGeom>
                <a:avLst/>
                <a:gdLst>
                  <a:gd name="T0" fmla="*/ 21 w 107"/>
                  <a:gd name="T1" fmla="*/ 109 h 128"/>
                  <a:gd name="T2" fmla="*/ 45 w 107"/>
                  <a:gd name="T3" fmla="*/ 72 h 128"/>
                  <a:gd name="T4" fmla="*/ 90 w 107"/>
                  <a:gd name="T5" fmla="*/ 45 h 128"/>
                  <a:gd name="T6" fmla="*/ 68 w 107"/>
                  <a:gd name="T7" fmla="*/ 113 h 128"/>
                  <a:gd name="T8" fmla="*/ 21 w 107"/>
                  <a:gd name="T9" fmla="*/ 10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28">
                    <a:moveTo>
                      <a:pt x="21" y="109"/>
                    </a:moveTo>
                    <a:cubicBezTo>
                      <a:pt x="0" y="123"/>
                      <a:pt x="21" y="91"/>
                      <a:pt x="45" y="72"/>
                    </a:cubicBezTo>
                    <a:cubicBezTo>
                      <a:pt x="68" y="54"/>
                      <a:pt x="85" y="0"/>
                      <a:pt x="90" y="45"/>
                    </a:cubicBezTo>
                    <a:cubicBezTo>
                      <a:pt x="94" y="91"/>
                      <a:pt x="107" y="99"/>
                      <a:pt x="68" y="113"/>
                    </a:cubicBezTo>
                    <a:cubicBezTo>
                      <a:pt x="26" y="128"/>
                      <a:pt x="36" y="99"/>
                      <a:pt x="21" y="10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9" name="ïṡľîďè"/>
              <p:cNvSpPr/>
              <p:nvPr/>
            </p:nvSpPr>
            <p:spPr bwMode="auto">
              <a:xfrm>
                <a:off x="6778" y="1649"/>
                <a:ext cx="44" cy="34"/>
              </a:xfrm>
              <a:custGeom>
                <a:avLst/>
                <a:gdLst>
                  <a:gd name="T0" fmla="*/ 30 w 114"/>
                  <a:gd name="T1" fmla="*/ 12 h 87"/>
                  <a:gd name="T2" fmla="*/ 12 w 114"/>
                  <a:gd name="T3" fmla="*/ 61 h 87"/>
                  <a:gd name="T4" fmla="*/ 55 w 114"/>
                  <a:gd name="T5" fmla="*/ 78 h 87"/>
                  <a:gd name="T6" fmla="*/ 97 w 114"/>
                  <a:gd name="T7" fmla="*/ 31 h 87"/>
                  <a:gd name="T8" fmla="*/ 30 w 114"/>
                  <a:gd name="T9" fmla="*/ 1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87">
                    <a:moveTo>
                      <a:pt x="30" y="12"/>
                    </a:moveTo>
                    <a:cubicBezTo>
                      <a:pt x="8" y="27"/>
                      <a:pt x="0" y="40"/>
                      <a:pt x="12" y="61"/>
                    </a:cubicBezTo>
                    <a:cubicBezTo>
                      <a:pt x="23" y="81"/>
                      <a:pt x="33" y="87"/>
                      <a:pt x="55" y="78"/>
                    </a:cubicBezTo>
                    <a:cubicBezTo>
                      <a:pt x="77" y="69"/>
                      <a:pt x="114" y="54"/>
                      <a:pt x="97" y="31"/>
                    </a:cubicBezTo>
                    <a:cubicBezTo>
                      <a:pt x="79" y="9"/>
                      <a:pt x="45" y="0"/>
                      <a:pt x="30" y="1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0" name="iŝḻiḓé"/>
              <p:cNvSpPr/>
              <p:nvPr/>
            </p:nvSpPr>
            <p:spPr bwMode="auto">
              <a:xfrm>
                <a:off x="6673" y="1785"/>
                <a:ext cx="29" cy="33"/>
              </a:xfrm>
              <a:custGeom>
                <a:avLst/>
                <a:gdLst>
                  <a:gd name="T0" fmla="*/ 0 w 76"/>
                  <a:gd name="T1" fmla="*/ 61 h 84"/>
                  <a:gd name="T2" fmla="*/ 44 w 76"/>
                  <a:gd name="T3" fmla="*/ 64 h 84"/>
                  <a:gd name="T4" fmla="*/ 70 w 76"/>
                  <a:gd name="T5" fmla="*/ 4 h 84"/>
                  <a:gd name="T6" fmla="*/ 13 w 76"/>
                  <a:gd name="T7" fmla="*/ 24 h 84"/>
                  <a:gd name="T8" fmla="*/ 0 w 76"/>
                  <a:gd name="T9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84">
                    <a:moveTo>
                      <a:pt x="0" y="61"/>
                    </a:moveTo>
                    <a:cubicBezTo>
                      <a:pt x="0" y="74"/>
                      <a:pt x="12" y="84"/>
                      <a:pt x="44" y="64"/>
                    </a:cubicBezTo>
                    <a:cubicBezTo>
                      <a:pt x="74" y="44"/>
                      <a:pt x="76" y="9"/>
                      <a:pt x="70" y="4"/>
                    </a:cubicBezTo>
                    <a:cubicBezTo>
                      <a:pt x="62" y="0"/>
                      <a:pt x="23" y="14"/>
                      <a:pt x="13" y="24"/>
                    </a:cubicBezTo>
                    <a:cubicBezTo>
                      <a:pt x="5" y="36"/>
                      <a:pt x="0" y="58"/>
                      <a:pt x="0" y="6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1" name="íṩļïḓè"/>
              <p:cNvSpPr/>
              <p:nvPr/>
            </p:nvSpPr>
            <p:spPr bwMode="auto">
              <a:xfrm>
                <a:off x="6713" y="1710"/>
                <a:ext cx="63" cy="68"/>
              </a:xfrm>
              <a:custGeom>
                <a:avLst/>
                <a:gdLst>
                  <a:gd name="T0" fmla="*/ 2 w 162"/>
                  <a:gd name="T1" fmla="*/ 171 h 176"/>
                  <a:gd name="T2" fmla="*/ 26 w 162"/>
                  <a:gd name="T3" fmla="*/ 144 h 176"/>
                  <a:gd name="T4" fmla="*/ 79 w 162"/>
                  <a:gd name="T5" fmla="*/ 87 h 176"/>
                  <a:gd name="T6" fmla="*/ 116 w 162"/>
                  <a:gd name="T7" fmla="*/ 23 h 176"/>
                  <a:gd name="T8" fmla="*/ 142 w 162"/>
                  <a:gd name="T9" fmla="*/ 31 h 176"/>
                  <a:gd name="T10" fmla="*/ 95 w 162"/>
                  <a:gd name="T11" fmla="*/ 89 h 176"/>
                  <a:gd name="T12" fmla="*/ 49 w 162"/>
                  <a:gd name="T13" fmla="*/ 151 h 176"/>
                  <a:gd name="T14" fmla="*/ 2 w 162"/>
                  <a:gd name="T15" fmla="*/ 171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2" h="176">
                    <a:moveTo>
                      <a:pt x="2" y="171"/>
                    </a:moveTo>
                    <a:cubicBezTo>
                      <a:pt x="0" y="163"/>
                      <a:pt x="2" y="169"/>
                      <a:pt x="26" y="144"/>
                    </a:cubicBezTo>
                    <a:cubicBezTo>
                      <a:pt x="46" y="120"/>
                      <a:pt x="72" y="117"/>
                      <a:pt x="79" y="87"/>
                    </a:cubicBezTo>
                    <a:cubicBezTo>
                      <a:pt x="85" y="55"/>
                      <a:pt x="100" y="33"/>
                      <a:pt x="116" y="23"/>
                    </a:cubicBezTo>
                    <a:cubicBezTo>
                      <a:pt x="135" y="11"/>
                      <a:pt x="162" y="0"/>
                      <a:pt x="142" y="31"/>
                    </a:cubicBezTo>
                    <a:cubicBezTo>
                      <a:pt x="121" y="62"/>
                      <a:pt x="100" y="73"/>
                      <a:pt x="95" y="89"/>
                    </a:cubicBezTo>
                    <a:cubicBezTo>
                      <a:pt x="90" y="105"/>
                      <a:pt x="72" y="134"/>
                      <a:pt x="49" y="151"/>
                    </a:cubicBezTo>
                    <a:cubicBezTo>
                      <a:pt x="27" y="169"/>
                      <a:pt x="5" y="176"/>
                      <a:pt x="2" y="17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2" name="iSḷiḍê"/>
              <p:cNvSpPr/>
              <p:nvPr/>
            </p:nvSpPr>
            <p:spPr bwMode="auto">
              <a:xfrm>
                <a:off x="5255" y="2838"/>
                <a:ext cx="74" cy="117"/>
              </a:xfrm>
              <a:custGeom>
                <a:avLst/>
                <a:gdLst>
                  <a:gd name="T0" fmla="*/ 37 w 190"/>
                  <a:gd name="T1" fmla="*/ 49 h 300"/>
                  <a:gd name="T2" fmla="*/ 0 w 190"/>
                  <a:gd name="T3" fmla="*/ 156 h 300"/>
                  <a:gd name="T4" fmla="*/ 56 w 190"/>
                  <a:gd name="T5" fmla="*/ 284 h 300"/>
                  <a:gd name="T6" fmla="*/ 131 w 190"/>
                  <a:gd name="T7" fmla="*/ 239 h 300"/>
                  <a:gd name="T8" fmla="*/ 147 w 190"/>
                  <a:gd name="T9" fmla="*/ 137 h 300"/>
                  <a:gd name="T10" fmla="*/ 37 w 190"/>
                  <a:gd name="T11" fmla="*/ 49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300">
                    <a:moveTo>
                      <a:pt x="37" y="49"/>
                    </a:moveTo>
                    <a:cubicBezTo>
                      <a:pt x="20" y="84"/>
                      <a:pt x="0" y="118"/>
                      <a:pt x="0" y="156"/>
                    </a:cubicBezTo>
                    <a:cubicBezTo>
                      <a:pt x="0" y="193"/>
                      <a:pt x="42" y="268"/>
                      <a:pt x="56" y="284"/>
                    </a:cubicBezTo>
                    <a:cubicBezTo>
                      <a:pt x="69" y="300"/>
                      <a:pt x="94" y="273"/>
                      <a:pt x="131" y="239"/>
                    </a:cubicBezTo>
                    <a:cubicBezTo>
                      <a:pt x="168" y="204"/>
                      <a:pt x="190" y="207"/>
                      <a:pt x="147" y="137"/>
                    </a:cubicBezTo>
                    <a:cubicBezTo>
                      <a:pt x="104" y="67"/>
                      <a:pt x="62" y="0"/>
                      <a:pt x="37" y="4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3" name="iSļíḋe"/>
              <p:cNvSpPr/>
              <p:nvPr/>
            </p:nvSpPr>
            <p:spPr bwMode="auto">
              <a:xfrm>
                <a:off x="7497" y="3654"/>
                <a:ext cx="49" cy="65"/>
              </a:xfrm>
              <a:custGeom>
                <a:avLst/>
                <a:gdLst>
                  <a:gd name="T0" fmla="*/ 60 w 127"/>
                  <a:gd name="T1" fmla="*/ 27 h 167"/>
                  <a:gd name="T2" fmla="*/ 21 w 127"/>
                  <a:gd name="T3" fmla="*/ 65 h 167"/>
                  <a:gd name="T4" fmla="*/ 28 w 127"/>
                  <a:gd name="T5" fmla="*/ 133 h 167"/>
                  <a:gd name="T6" fmla="*/ 110 w 127"/>
                  <a:gd name="T7" fmla="*/ 133 h 167"/>
                  <a:gd name="T8" fmla="*/ 105 w 127"/>
                  <a:gd name="T9" fmla="*/ 22 h 167"/>
                  <a:gd name="T10" fmla="*/ 60 w 127"/>
                  <a:gd name="T11" fmla="*/ 2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167">
                    <a:moveTo>
                      <a:pt x="60" y="27"/>
                    </a:moveTo>
                    <a:cubicBezTo>
                      <a:pt x="64" y="55"/>
                      <a:pt x="43" y="49"/>
                      <a:pt x="21" y="65"/>
                    </a:cubicBezTo>
                    <a:cubicBezTo>
                      <a:pt x="0" y="82"/>
                      <a:pt x="6" y="108"/>
                      <a:pt x="28" y="133"/>
                    </a:cubicBezTo>
                    <a:cubicBezTo>
                      <a:pt x="50" y="156"/>
                      <a:pt x="90" y="167"/>
                      <a:pt x="110" y="133"/>
                    </a:cubicBezTo>
                    <a:cubicBezTo>
                      <a:pt x="127" y="98"/>
                      <a:pt x="115" y="44"/>
                      <a:pt x="105" y="22"/>
                    </a:cubicBezTo>
                    <a:cubicBezTo>
                      <a:pt x="92" y="0"/>
                      <a:pt x="59" y="0"/>
                      <a:pt x="60" y="2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4" name="işḷïḋé"/>
              <p:cNvSpPr/>
              <p:nvPr/>
            </p:nvSpPr>
            <p:spPr bwMode="auto">
              <a:xfrm>
                <a:off x="7332" y="3471"/>
                <a:ext cx="52" cy="53"/>
              </a:xfrm>
              <a:custGeom>
                <a:avLst/>
                <a:gdLst>
                  <a:gd name="T0" fmla="*/ 50 w 134"/>
                  <a:gd name="T1" fmla="*/ 103 h 136"/>
                  <a:gd name="T2" fmla="*/ 134 w 134"/>
                  <a:gd name="T3" fmla="*/ 119 h 136"/>
                  <a:gd name="T4" fmla="*/ 82 w 134"/>
                  <a:gd name="T5" fmla="*/ 37 h 136"/>
                  <a:gd name="T6" fmla="*/ 3 w 134"/>
                  <a:gd name="T7" fmla="*/ 39 h 136"/>
                  <a:gd name="T8" fmla="*/ 50 w 134"/>
                  <a:gd name="T9" fmla="*/ 10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6">
                    <a:moveTo>
                      <a:pt x="50" y="103"/>
                    </a:moveTo>
                    <a:cubicBezTo>
                      <a:pt x="78" y="136"/>
                      <a:pt x="134" y="119"/>
                      <a:pt x="134" y="119"/>
                    </a:cubicBezTo>
                    <a:cubicBezTo>
                      <a:pt x="134" y="119"/>
                      <a:pt x="130" y="71"/>
                      <a:pt x="82" y="37"/>
                    </a:cubicBezTo>
                    <a:cubicBezTo>
                      <a:pt x="34" y="0"/>
                      <a:pt x="9" y="12"/>
                      <a:pt x="3" y="39"/>
                    </a:cubicBezTo>
                    <a:cubicBezTo>
                      <a:pt x="0" y="66"/>
                      <a:pt x="27" y="77"/>
                      <a:pt x="50" y="10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5" name="íṡ1idè"/>
              <p:cNvSpPr/>
              <p:nvPr/>
            </p:nvSpPr>
            <p:spPr bwMode="auto">
              <a:xfrm>
                <a:off x="4286" y="2122"/>
                <a:ext cx="80" cy="47"/>
              </a:xfrm>
              <a:custGeom>
                <a:avLst/>
                <a:gdLst>
                  <a:gd name="T0" fmla="*/ 25 w 207"/>
                  <a:gd name="T1" fmla="*/ 116 h 121"/>
                  <a:gd name="T2" fmla="*/ 67 w 207"/>
                  <a:gd name="T3" fmla="*/ 43 h 121"/>
                  <a:gd name="T4" fmla="*/ 163 w 207"/>
                  <a:gd name="T5" fmla="*/ 48 h 121"/>
                  <a:gd name="T6" fmla="*/ 25 w 207"/>
                  <a:gd name="T7" fmla="*/ 11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121">
                    <a:moveTo>
                      <a:pt x="25" y="116"/>
                    </a:moveTo>
                    <a:cubicBezTo>
                      <a:pt x="0" y="111"/>
                      <a:pt x="32" y="43"/>
                      <a:pt x="67" y="43"/>
                    </a:cubicBezTo>
                    <a:cubicBezTo>
                      <a:pt x="101" y="43"/>
                      <a:pt x="207" y="0"/>
                      <a:pt x="163" y="48"/>
                    </a:cubicBezTo>
                    <a:cubicBezTo>
                      <a:pt x="120" y="96"/>
                      <a:pt x="47" y="121"/>
                      <a:pt x="25" y="11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6" name="iṣľïḍé"/>
              <p:cNvSpPr/>
              <p:nvPr/>
            </p:nvSpPr>
            <p:spPr bwMode="auto">
              <a:xfrm>
                <a:off x="4111" y="2126"/>
                <a:ext cx="82" cy="38"/>
              </a:xfrm>
              <a:custGeom>
                <a:avLst/>
                <a:gdLst>
                  <a:gd name="T0" fmla="*/ 88 w 211"/>
                  <a:gd name="T1" fmla="*/ 86 h 96"/>
                  <a:gd name="T2" fmla="*/ 20 w 211"/>
                  <a:gd name="T3" fmla="*/ 33 h 96"/>
                  <a:gd name="T4" fmla="*/ 98 w 211"/>
                  <a:gd name="T5" fmla="*/ 23 h 96"/>
                  <a:gd name="T6" fmla="*/ 183 w 211"/>
                  <a:gd name="T7" fmla="*/ 72 h 96"/>
                  <a:gd name="T8" fmla="*/ 88 w 211"/>
                  <a:gd name="T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96">
                    <a:moveTo>
                      <a:pt x="88" y="86"/>
                    </a:moveTo>
                    <a:cubicBezTo>
                      <a:pt x="38" y="86"/>
                      <a:pt x="0" y="53"/>
                      <a:pt x="20" y="33"/>
                    </a:cubicBezTo>
                    <a:cubicBezTo>
                      <a:pt x="38" y="15"/>
                      <a:pt x="48" y="0"/>
                      <a:pt x="98" y="23"/>
                    </a:cubicBezTo>
                    <a:cubicBezTo>
                      <a:pt x="146" y="48"/>
                      <a:pt x="211" y="48"/>
                      <a:pt x="183" y="72"/>
                    </a:cubicBezTo>
                    <a:cubicBezTo>
                      <a:pt x="154" y="96"/>
                      <a:pt x="125" y="86"/>
                      <a:pt x="88" y="8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7" name="îŝḷîḑe"/>
              <p:cNvSpPr/>
              <p:nvPr/>
            </p:nvSpPr>
            <p:spPr bwMode="auto">
              <a:xfrm>
                <a:off x="3871" y="2063"/>
                <a:ext cx="84" cy="42"/>
              </a:xfrm>
              <a:custGeom>
                <a:avLst/>
                <a:gdLst>
                  <a:gd name="T0" fmla="*/ 204 w 217"/>
                  <a:gd name="T1" fmla="*/ 86 h 109"/>
                  <a:gd name="T2" fmla="*/ 161 w 217"/>
                  <a:gd name="T3" fmla="*/ 3 h 109"/>
                  <a:gd name="T4" fmla="*/ 50 w 217"/>
                  <a:gd name="T5" fmla="*/ 52 h 109"/>
                  <a:gd name="T6" fmla="*/ 151 w 217"/>
                  <a:gd name="T7" fmla="*/ 91 h 109"/>
                  <a:gd name="T8" fmla="*/ 204 w 217"/>
                  <a:gd name="T9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09">
                    <a:moveTo>
                      <a:pt x="204" y="86"/>
                    </a:moveTo>
                    <a:cubicBezTo>
                      <a:pt x="178" y="53"/>
                      <a:pt x="204" y="0"/>
                      <a:pt x="161" y="3"/>
                    </a:cubicBezTo>
                    <a:cubicBezTo>
                      <a:pt x="116" y="8"/>
                      <a:pt x="0" y="13"/>
                      <a:pt x="50" y="52"/>
                    </a:cubicBezTo>
                    <a:cubicBezTo>
                      <a:pt x="97" y="91"/>
                      <a:pt x="125" y="72"/>
                      <a:pt x="151" y="91"/>
                    </a:cubicBezTo>
                    <a:cubicBezTo>
                      <a:pt x="173" y="109"/>
                      <a:pt x="217" y="105"/>
                      <a:pt x="204" y="8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8" name="íṣḻîḍê"/>
              <p:cNvSpPr/>
              <p:nvPr/>
            </p:nvSpPr>
            <p:spPr bwMode="auto">
              <a:xfrm>
                <a:off x="3796" y="1963"/>
                <a:ext cx="49" cy="79"/>
              </a:xfrm>
              <a:custGeom>
                <a:avLst/>
                <a:gdLst>
                  <a:gd name="T0" fmla="*/ 116 w 126"/>
                  <a:gd name="T1" fmla="*/ 116 h 203"/>
                  <a:gd name="T2" fmla="*/ 83 w 126"/>
                  <a:gd name="T3" fmla="*/ 44 h 203"/>
                  <a:gd name="T4" fmla="*/ 28 w 126"/>
                  <a:gd name="T5" fmla="*/ 49 h 203"/>
                  <a:gd name="T6" fmla="*/ 37 w 126"/>
                  <a:gd name="T7" fmla="*/ 178 h 203"/>
                  <a:gd name="T8" fmla="*/ 116 w 126"/>
                  <a:gd name="T9" fmla="*/ 11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03">
                    <a:moveTo>
                      <a:pt x="116" y="116"/>
                    </a:moveTo>
                    <a:cubicBezTo>
                      <a:pt x="111" y="88"/>
                      <a:pt x="90" y="44"/>
                      <a:pt x="83" y="44"/>
                    </a:cubicBezTo>
                    <a:cubicBezTo>
                      <a:pt x="73" y="44"/>
                      <a:pt x="33" y="0"/>
                      <a:pt x="28" y="49"/>
                    </a:cubicBezTo>
                    <a:cubicBezTo>
                      <a:pt x="23" y="96"/>
                      <a:pt x="0" y="155"/>
                      <a:pt x="37" y="178"/>
                    </a:cubicBezTo>
                    <a:cubicBezTo>
                      <a:pt x="78" y="203"/>
                      <a:pt x="126" y="170"/>
                      <a:pt x="116" y="11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9" name="îṧľïdé"/>
              <p:cNvSpPr/>
              <p:nvPr/>
            </p:nvSpPr>
            <p:spPr bwMode="auto">
              <a:xfrm>
                <a:off x="3689" y="2004"/>
                <a:ext cx="31" cy="26"/>
              </a:xfrm>
              <a:custGeom>
                <a:avLst/>
                <a:gdLst>
                  <a:gd name="T0" fmla="*/ 53 w 79"/>
                  <a:gd name="T1" fmla="*/ 67 h 67"/>
                  <a:gd name="T2" fmla="*/ 48 w 79"/>
                  <a:gd name="T3" fmla="*/ 0 h 67"/>
                  <a:gd name="T4" fmla="*/ 5 w 79"/>
                  <a:gd name="T5" fmla="*/ 44 h 67"/>
                  <a:gd name="T6" fmla="*/ 53 w 79"/>
                  <a:gd name="T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67">
                    <a:moveTo>
                      <a:pt x="53" y="67"/>
                    </a:moveTo>
                    <a:cubicBezTo>
                      <a:pt x="79" y="67"/>
                      <a:pt x="68" y="0"/>
                      <a:pt x="48" y="0"/>
                    </a:cubicBezTo>
                    <a:cubicBezTo>
                      <a:pt x="27" y="0"/>
                      <a:pt x="0" y="24"/>
                      <a:pt x="5" y="44"/>
                    </a:cubicBezTo>
                    <a:cubicBezTo>
                      <a:pt x="9" y="64"/>
                      <a:pt x="32" y="67"/>
                      <a:pt x="53" y="6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0" name="iṥ1ïḍè"/>
              <p:cNvSpPr/>
              <p:nvPr/>
            </p:nvSpPr>
            <p:spPr bwMode="auto">
              <a:xfrm>
                <a:off x="3850" y="1477"/>
                <a:ext cx="42" cy="67"/>
              </a:xfrm>
              <a:custGeom>
                <a:avLst/>
                <a:gdLst>
                  <a:gd name="T0" fmla="*/ 34 w 108"/>
                  <a:gd name="T1" fmla="*/ 153 h 172"/>
                  <a:gd name="T2" fmla="*/ 25 w 108"/>
                  <a:gd name="T3" fmla="*/ 67 h 172"/>
                  <a:gd name="T4" fmla="*/ 88 w 108"/>
                  <a:gd name="T5" fmla="*/ 57 h 172"/>
                  <a:gd name="T6" fmla="*/ 68 w 108"/>
                  <a:gd name="T7" fmla="*/ 153 h 172"/>
                  <a:gd name="T8" fmla="*/ 34 w 108"/>
                  <a:gd name="T9" fmla="*/ 15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72">
                    <a:moveTo>
                      <a:pt x="34" y="153"/>
                    </a:moveTo>
                    <a:cubicBezTo>
                      <a:pt x="25" y="131"/>
                      <a:pt x="0" y="101"/>
                      <a:pt x="25" y="67"/>
                    </a:cubicBezTo>
                    <a:cubicBezTo>
                      <a:pt x="48" y="33"/>
                      <a:pt x="68" y="0"/>
                      <a:pt x="88" y="57"/>
                    </a:cubicBezTo>
                    <a:cubicBezTo>
                      <a:pt x="108" y="116"/>
                      <a:pt x="88" y="134"/>
                      <a:pt x="68" y="153"/>
                    </a:cubicBezTo>
                    <a:cubicBezTo>
                      <a:pt x="48" y="172"/>
                      <a:pt x="38" y="163"/>
                      <a:pt x="34" y="15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1" name="íšḻiḋê"/>
              <p:cNvSpPr/>
              <p:nvPr/>
            </p:nvSpPr>
            <p:spPr bwMode="auto">
              <a:xfrm>
                <a:off x="3995" y="1403"/>
                <a:ext cx="45" cy="54"/>
              </a:xfrm>
              <a:custGeom>
                <a:avLst/>
                <a:gdLst>
                  <a:gd name="T0" fmla="*/ 17 w 115"/>
                  <a:gd name="T1" fmla="*/ 121 h 139"/>
                  <a:gd name="T2" fmla="*/ 55 w 115"/>
                  <a:gd name="T3" fmla="*/ 53 h 139"/>
                  <a:gd name="T4" fmla="*/ 105 w 115"/>
                  <a:gd name="T5" fmla="*/ 48 h 139"/>
                  <a:gd name="T6" fmla="*/ 17 w 115"/>
                  <a:gd name="T7" fmla="*/ 121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" h="139">
                    <a:moveTo>
                      <a:pt x="17" y="121"/>
                    </a:moveTo>
                    <a:cubicBezTo>
                      <a:pt x="0" y="111"/>
                      <a:pt x="32" y="63"/>
                      <a:pt x="55" y="53"/>
                    </a:cubicBezTo>
                    <a:cubicBezTo>
                      <a:pt x="79" y="43"/>
                      <a:pt x="115" y="0"/>
                      <a:pt x="105" y="48"/>
                    </a:cubicBezTo>
                    <a:cubicBezTo>
                      <a:pt x="95" y="96"/>
                      <a:pt x="52" y="139"/>
                      <a:pt x="17" y="12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2" name="í$ļiḑé"/>
              <p:cNvSpPr/>
              <p:nvPr/>
            </p:nvSpPr>
            <p:spPr bwMode="auto">
              <a:xfrm>
                <a:off x="4519" y="3389"/>
                <a:ext cx="166" cy="395"/>
              </a:xfrm>
              <a:custGeom>
                <a:avLst/>
                <a:gdLst>
                  <a:gd name="T0" fmla="*/ 290 w 426"/>
                  <a:gd name="T1" fmla="*/ 193 h 1014"/>
                  <a:gd name="T2" fmla="*/ 135 w 426"/>
                  <a:gd name="T3" fmla="*/ 326 h 1014"/>
                  <a:gd name="T4" fmla="*/ 49 w 426"/>
                  <a:gd name="T5" fmla="*/ 456 h 1014"/>
                  <a:gd name="T6" fmla="*/ 76 w 426"/>
                  <a:gd name="T7" fmla="*/ 646 h 1014"/>
                  <a:gd name="T8" fmla="*/ 21 w 426"/>
                  <a:gd name="T9" fmla="*/ 810 h 1014"/>
                  <a:gd name="T10" fmla="*/ 91 w 426"/>
                  <a:gd name="T11" fmla="*/ 982 h 1014"/>
                  <a:gd name="T12" fmla="*/ 204 w 426"/>
                  <a:gd name="T13" fmla="*/ 963 h 1014"/>
                  <a:gd name="T14" fmla="*/ 279 w 426"/>
                  <a:gd name="T15" fmla="*/ 778 h 1014"/>
                  <a:gd name="T16" fmla="*/ 303 w 426"/>
                  <a:gd name="T17" fmla="*/ 597 h 1014"/>
                  <a:gd name="T18" fmla="*/ 353 w 426"/>
                  <a:gd name="T19" fmla="*/ 439 h 1014"/>
                  <a:gd name="T20" fmla="*/ 401 w 426"/>
                  <a:gd name="T21" fmla="*/ 294 h 1014"/>
                  <a:gd name="T22" fmla="*/ 389 w 426"/>
                  <a:gd name="T23" fmla="*/ 171 h 1014"/>
                  <a:gd name="T24" fmla="*/ 290 w 426"/>
                  <a:gd name="T25" fmla="*/ 193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6" h="1014">
                    <a:moveTo>
                      <a:pt x="290" y="193"/>
                    </a:moveTo>
                    <a:cubicBezTo>
                      <a:pt x="268" y="255"/>
                      <a:pt x="184" y="317"/>
                      <a:pt x="135" y="326"/>
                    </a:cubicBezTo>
                    <a:cubicBezTo>
                      <a:pt x="84" y="334"/>
                      <a:pt x="49" y="434"/>
                      <a:pt x="49" y="456"/>
                    </a:cubicBezTo>
                    <a:cubicBezTo>
                      <a:pt x="49" y="479"/>
                      <a:pt x="135" y="580"/>
                      <a:pt x="76" y="646"/>
                    </a:cubicBezTo>
                    <a:cubicBezTo>
                      <a:pt x="16" y="716"/>
                      <a:pt x="0" y="716"/>
                      <a:pt x="21" y="810"/>
                    </a:cubicBezTo>
                    <a:cubicBezTo>
                      <a:pt x="44" y="906"/>
                      <a:pt x="53" y="951"/>
                      <a:pt x="91" y="982"/>
                    </a:cubicBezTo>
                    <a:cubicBezTo>
                      <a:pt x="126" y="1014"/>
                      <a:pt x="163" y="1009"/>
                      <a:pt x="204" y="963"/>
                    </a:cubicBezTo>
                    <a:cubicBezTo>
                      <a:pt x="243" y="919"/>
                      <a:pt x="276" y="892"/>
                      <a:pt x="279" y="778"/>
                    </a:cubicBezTo>
                    <a:cubicBezTo>
                      <a:pt x="284" y="665"/>
                      <a:pt x="258" y="646"/>
                      <a:pt x="303" y="597"/>
                    </a:cubicBezTo>
                    <a:cubicBezTo>
                      <a:pt x="348" y="548"/>
                      <a:pt x="343" y="507"/>
                      <a:pt x="353" y="439"/>
                    </a:cubicBezTo>
                    <a:cubicBezTo>
                      <a:pt x="362" y="371"/>
                      <a:pt x="379" y="326"/>
                      <a:pt x="401" y="294"/>
                    </a:cubicBezTo>
                    <a:cubicBezTo>
                      <a:pt x="426" y="262"/>
                      <a:pt x="399" y="235"/>
                      <a:pt x="389" y="171"/>
                    </a:cubicBezTo>
                    <a:cubicBezTo>
                      <a:pt x="379" y="108"/>
                      <a:pt x="358" y="0"/>
                      <a:pt x="290" y="19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3" name="íṥľîḋé"/>
              <p:cNvSpPr/>
              <p:nvPr/>
            </p:nvSpPr>
            <p:spPr bwMode="auto">
              <a:xfrm>
                <a:off x="2533" y="942"/>
                <a:ext cx="97" cy="102"/>
              </a:xfrm>
              <a:custGeom>
                <a:avLst/>
                <a:gdLst>
                  <a:gd name="T0" fmla="*/ 43 w 248"/>
                  <a:gd name="T1" fmla="*/ 215 h 263"/>
                  <a:gd name="T2" fmla="*/ 43 w 248"/>
                  <a:gd name="T3" fmla="*/ 100 h 263"/>
                  <a:gd name="T4" fmla="*/ 127 w 248"/>
                  <a:gd name="T5" fmla="*/ 48 h 263"/>
                  <a:gd name="T6" fmla="*/ 172 w 248"/>
                  <a:gd name="T7" fmla="*/ 186 h 263"/>
                  <a:gd name="T8" fmla="*/ 43 w 248"/>
                  <a:gd name="T9" fmla="*/ 215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263">
                    <a:moveTo>
                      <a:pt x="43" y="215"/>
                    </a:moveTo>
                    <a:cubicBezTo>
                      <a:pt x="19" y="186"/>
                      <a:pt x="0" y="159"/>
                      <a:pt x="43" y="100"/>
                    </a:cubicBezTo>
                    <a:cubicBezTo>
                      <a:pt x="89" y="40"/>
                      <a:pt x="63" y="0"/>
                      <a:pt x="127" y="48"/>
                    </a:cubicBezTo>
                    <a:cubicBezTo>
                      <a:pt x="190" y="97"/>
                      <a:pt x="248" y="134"/>
                      <a:pt x="172" y="186"/>
                    </a:cubicBezTo>
                    <a:cubicBezTo>
                      <a:pt x="93" y="237"/>
                      <a:pt x="85" y="263"/>
                      <a:pt x="43" y="21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4" name="ïšḻiḍè"/>
              <p:cNvSpPr/>
              <p:nvPr/>
            </p:nvSpPr>
            <p:spPr bwMode="auto">
              <a:xfrm>
                <a:off x="848" y="1437"/>
                <a:ext cx="140" cy="233"/>
              </a:xfrm>
              <a:custGeom>
                <a:avLst/>
                <a:gdLst>
                  <a:gd name="T0" fmla="*/ 72 w 360"/>
                  <a:gd name="T1" fmla="*/ 110 h 598"/>
                  <a:gd name="T2" fmla="*/ 52 w 360"/>
                  <a:gd name="T3" fmla="*/ 9 h 598"/>
                  <a:gd name="T4" fmla="*/ 158 w 360"/>
                  <a:gd name="T5" fmla="*/ 77 h 598"/>
                  <a:gd name="T6" fmla="*/ 244 w 360"/>
                  <a:gd name="T7" fmla="*/ 248 h 598"/>
                  <a:gd name="T8" fmla="*/ 249 w 360"/>
                  <a:gd name="T9" fmla="*/ 378 h 598"/>
                  <a:gd name="T10" fmla="*/ 297 w 360"/>
                  <a:gd name="T11" fmla="*/ 541 h 598"/>
                  <a:gd name="T12" fmla="*/ 183 w 360"/>
                  <a:gd name="T13" fmla="*/ 330 h 598"/>
                  <a:gd name="T14" fmla="*/ 125 w 360"/>
                  <a:gd name="T15" fmla="*/ 162 h 598"/>
                  <a:gd name="T16" fmla="*/ 72 w 360"/>
                  <a:gd name="T17" fmla="*/ 11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598">
                    <a:moveTo>
                      <a:pt x="72" y="110"/>
                    </a:moveTo>
                    <a:cubicBezTo>
                      <a:pt x="41" y="61"/>
                      <a:pt x="0" y="0"/>
                      <a:pt x="52" y="9"/>
                    </a:cubicBezTo>
                    <a:cubicBezTo>
                      <a:pt x="106" y="19"/>
                      <a:pt x="101" y="4"/>
                      <a:pt x="158" y="77"/>
                    </a:cubicBezTo>
                    <a:cubicBezTo>
                      <a:pt x="215" y="149"/>
                      <a:pt x="244" y="235"/>
                      <a:pt x="244" y="248"/>
                    </a:cubicBezTo>
                    <a:cubicBezTo>
                      <a:pt x="244" y="263"/>
                      <a:pt x="215" y="282"/>
                      <a:pt x="249" y="378"/>
                    </a:cubicBezTo>
                    <a:cubicBezTo>
                      <a:pt x="283" y="474"/>
                      <a:pt x="360" y="598"/>
                      <a:pt x="297" y="541"/>
                    </a:cubicBezTo>
                    <a:cubicBezTo>
                      <a:pt x="234" y="483"/>
                      <a:pt x="176" y="421"/>
                      <a:pt x="183" y="330"/>
                    </a:cubicBezTo>
                    <a:cubicBezTo>
                      <a:pt x="188" y="238"/>
                      <a:pt x="158" y="205"/>
                      <a:pt x="125" y="162"/>
                    </a:cubicBezTo>
                    <a:cubicBezTo>
                      <a:pt x="91" y="120"/>
                      <a:pt x="96" y="149"/>
                      <a:pt x="72" y="11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5" name="i$ļîďê"/>
              <p:cNvSpPr/>
              <p:nvPr/>
            </p:nvSpPr>
            <p:spPr bwMode="auto">
              <a:xfrm>
                <a:off x="1609" y="562"/>
                <a:ext cx="35" cy="38"/>
              </a:xfrm>
              <a:custGeom>
                <a:avLst/>
                <a:gdLst>
                  <a:gd name="T0" fmla="*/ 0 w 88"/>
                  <a:gd name="T1" fmla="*/ 37 h 97"/>
                  <a:gd name="T2" fmla="*/ 68 w 88"/>
                  <a:gd name="T3" fmla="*/ 71 h 97"/>
                  <a:gd name="T4" fmla="*/ 45 w 88"/>
                  <a:gd name="T5" fmla="*/ 5 h 97"/>
                  <a:gd name="T6" fmla="*/ 0 w 88"/>
                  <a:gd name="T7" fmla="*/ 3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97">
                    <a:moveTo>
                      <a:pt x="0" y="37"/>
                    </a:moveTo>
                    <a:cubicBezTo>
                      <a:pt x="0" y="97"/>
                      <a:pt x="49" y="71"/>
                      <a:pt x="68" y="71"/>
                    </a:cubicBezTo>
                    <a:cubicBezTo>
                      <a:pt x="88" y="71"/>
                      <a:pt x="68" y="10"/>
                      <a:pt x="45" y="5"/>
                    </a:cubicBezTo>
                    <a:cubicBezTo>
                      <a:pt x="20" y="0"/>
                      <a:pt x="0" y="10"/>
                      <a:pt x="0" y="3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6" name="íšľíḋé"/>
              <p:cNvSpPr/>
              <p:nvPr/>
            </p:nvSpPr>
            <p:spPr bwMode="auto">
              <a:xfrm>
                <a:off x="1529" y="667"/>
                <a:ext cx="40" cy="33"/>
              </a:xfrm>
              <a:custGeom>
                <a:avLst/>
                <a:gdLst>
                  <a:gd name="T0" fmla="*/ 53 w 101"/>
                  <a:gd name="T1" fmla="*/ 8 h 84"/>
                  <a:gd name="T2" fmla="*/ 88 w 101"/>
                  <a:gd name="T3" fmla="*/ 79 h 84"/>
                  <a:gd name="T4" fmla="*/ 16 w 101"/>
                  <a:gd name="T5" fmla="*/ 66 h 84"/>
                  <a:gd name="T6" fmla="*/ 53 w 101"/>
                  <a:gd name="T7" fmla="*/ 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84">
                    <a:moveTo>
                      <a:pt x="53" y="8"/>
                    </a:moveTo>
                    <a:cubicBezTo>
                      <a:pt x="83" y="19"/>
                      <a:pt x="101" y="76"/>
                      <a:pt x="88" y="79"/>
                    </a:cubicBezTo>
                    <a:cubicBezTo>
                      <a:pt x="73" y="84"/>
                      <a:pt x="31" y="84"/>
                      <a:pt x="16" y="66"/>
                    </a:cubicBezTo>
                    <a:cubicBezTo>
                      <a:pt x="0" y="47"/>
                      <a:pt x="31" y="0"/>
                      <a:pt x="53" y="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7" name="i$ľide"/>
              <p:cNvSpPr/>
              <p:nvPr/>
            </p:nvSpPr>
            <p:spPr bwMode="auto">
              <a:xfrm>
                <a:off x="1459" y="638"/>
                <a:ext cx="39" cy="60"/>
              </a:xfrm>
              <a:custGeom>
                <a:avLst/>
                <a:gdLst>
                  <a:gd name="T0" fmla="*/ 75 w 101"/>
                  <a:gd name="T1" fmla="*/ 44 h 153"/>
                  <a:gd name="T2" fmla="*/ 60 w 101"/>
                  <a:gd name="T3" fmla="*/ 140 h 153"/>
                  <a:gd name="T4" fmla="*/ 8 w 101"/>
                  <a:gd name="T5" fmla="*/ 92 h 153"/>
                  <a:gd name="T6" fmla="*/ 75 w 101"/>
                  <a:gd name="T7" fmla="*/ 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53">
                    <a:moveTo>
                      <a:pt x="75" y="44"/>
                    </a:moveTo>
                    <a:cubicBezTo>
                      <a:pt x="95" y="86"/>
                      <a:pt x="101" y="125"/>
                      <a:pt x="60" y="140"/>
                    </a:cubicBezTo>
                    <a:cubicBezTo>
                      <a:pt x="22" y="153"/>
                      <a:pt x="17" y="116"/>
                      <a:pt x="8" y="92"/>
                    </a:cubicBezTo>
                    <a:cubicBezTo>
                      <a:pt x="0" y="69"/>
                      <a:pt x="58" y="0"/>
                      <a:pt x="75" y="4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8" name="íṣlïḍé"/>
              <p:cNvSpPr/>
              <p:nvPr/>
            </p:nvSpPr>
            <p:spPr bwMode="auto">
              <a:xfrm>
                <a:off x="1467" y="842"/>
                <a:ext cx="44" cy="44"/>
              </a:xfrm>
              <a:custGeom>
                <a:avLst/>
                <a:gdLst>
                  <a:gd name="T0" fmla="*/ 88 w 111"/>
                  <a:gd name="T1" fmla="*/ 15 h 114"/>
                  <a:gd name="T2" fmla="*/ 98 w 111"/>
                  <a:gd name="T3" fmla="*/ 81 h 114"/>
                  <a:gd name="T4" fmla="*/ 31 w 111"/>
                  <a:gd name="T5" fmla="*/ 57 h 114"/>
                  <a:gd name="T6" fmla="*/ 88 w 111"/>
                  <a:gd name="T7" fmla="*/ 1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" h="114">
                    <a:moveTo>
                      <a:pt x="88" y="15"/>
                    </a:moveTo>
                    <a:cubicBezTo>
                      <a:pt x="111" y="23"/>
                      <a:pt x="106" y="48"/>
                      <a:pt x="98" y="81"/>
                    </a:cubicBezTo>
                    <a:cubicBezTo>
                      <a:pt x="88" y="114"/>
                      <a:pt x="58" y="96"/>
                      <a:pt x="31" y="57"/>
                    </a:cubicBezTo>
                    <a:cubicBezTo>
                      <a:pt x="0" y="20"/>
                      <a:pt x="43" y="0"/>
                      <a:pt x="88" y="1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9" name="íṡlídè"/>
              <p:cNvSpPr/>
              <p:nvPr/>
            </p:nvSpPr>
            <p:spPr bwMode="auto">
              <a:xfrm>
                <a:off x="1496" y="763"/>
                <a:ext cx="28" cy="47"/>
              </a:xfrm>
              <a:custGeom>
                <a:avLst/>
                <a:gdLst>
                  <a:gd name="T0" fmla="*/ 53 w 71"/>
                  <a:gd name="T1" fmla="*/ 92 h 119"/>
                  <a:gd name="T2" fmla="*/ 6 w 71"/>
                  <a:gd name="T3" fmla="*/ 39 h 119"/>
                  <a:gd name="T4" fmla="*/ 48 w 71"/>
                  <a:gd name="T5" fmla="*/ 39 h 119"/>
                  <a:gd name="T6" fmla="*/ 53 w 71"/>
                  <a:gd name="T7" fmla="*/ 9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9">
                    <a:moveTo>
                      <a:pt x="53" y="92"/>
                    </a:moveTo>
                    <a:cubicBezTo>
                      <a:pt x="25" y="119"/>
                      <a:pt x="0" y="49"/>
                      <a:pt x="6" y="39"/>
                    </a:cubicBezTo>
                    <a:cubicBezTo>
                      <a:pt x="10" y="30"/>
                      <a:pt x="25" y="0"/>
                      <a:pt x="48" y="39"/>
                    </a:cubicBezTo>
                    <a:cubicBezTo>
                      <a:pt x="71" y="77"/>
                      <a:pt x="66" y="77"/>
                      <a:pt x="53" y="9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0" name="í$ľîḋê"/>
              <p:cNvSpPr/>
              <p:nvPr/>
            </p:nvSpPr>
            <p:spPr bwMode="auto">
              <a:xfrm>
                <a:off x="2006" y="1268"/>
                <a:ext cx="25" cy="39"/>
              </a:xfrm>
              <a:custGeom>
                <a:avLst/>
                <a:gdLst>
                  <a:gd name="T0" fmla="*/ 58 w 64"/>
                  <a:gd name="T1" fmla="*/ 53 h 100"/>
                  <a:gd name="T2" fmla="*/ 31 w 64"/>
                  <a:gd name="T3" fmla="*/ 8 h 100"/>
                  <a:gd name="T4" fmla="*/ 6 w 64"/>
                  <a:gd name="T5" fmla="*/ 68 h 100"/>
                  <a:gd name="T6" fmla="*/ 47 w 64"/>
                  <a:gd name="T7" fmla="*/ 97 h 100"/>
                  <a:gd name="T8" fmla="*/ 58 w 64"/>
                  <a:gd name="T9" fmla="*/ 5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58" y="53"/>
                    </a:moveTo>
                    <a:cubicBezTo>
                      <a:pt x="63" y="26"/>
                      <a:pt x="60" y="0"/>
                      <a:pt x="31" y="8"/>
                    </a:cubicBezTo>
                    <a:cubicBezTo>
                      <a:pt x="0" y="15"/>
                      <a:pt x="5" y="47"/>
                      <a:pt x="6" y="68"/>
                    </a:cubicBezTo>
                    <a:cubicBezTo>
                      <a:pt x="10" y="87"/>
                      <a:pt x="27" y="100"/>
                      <a:pt x="47" y="97"/>
                    </a:cubicBezTo>
                    <a:cubicBezTo>
                      <a:pt x="64" y="95"/>
                      <a:pt x="56" y="65"/>
                      <a:pt x="58" y="5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1" name="išlîḓé"/>
              <p:cNvSpPr/>
              <p:nvPr/>
            </p:nvSpPr>
            <p:spPr bwMode="auto">
              <a:xfrm>
                <a:off x="2039" y="1217"/>
                <a:ext cx="61" cy="43"/>
              </a:xfrm>
              <a:custGeom>
                <a:avLst/>
                <a:gdLst>
                  <a:gd name="T0" fmla="*/ 37 w 157"/>
                  <a:gd name="T1" fmla="*/ 104 h 111"/>
                  <a:gd name="T2" fmla="*/ 18 w 157"/>
                  <a:gd name="T3" fmla="*/ 50 h 111"/>
                  <a:gd name="T4" fmla="*/ 67 w 157"/>
                  <a:gd name="T5" fmla="*/ 42 h 111"/>
                  <a:gd name="T6" fmla="*/ 102 w 157"/>
                  <a:gd name="T7" fmla="*/ 27 h 111"/>
                  <a:gd name="T8" fmla="*/ 151 w 157"/>
                  <a:gd name="T9" fmla="*/ 42 h 111"/>
                  <a:gd name="T10" fmla="*/ 109 w 157"/>
                  <a:gd name="T11" fmla="*/ 78 h 111"/>
                  <a:gd name="T12" fmla="*/ 70 w 157"/>
                  <a:gd name="T13" fmla="*/ 78 h 111"/>
                  <a:gd name="T14" fmla="*/ 37 w 157"/>
                  <a:gd name="T15" fmla="*/ 10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" h="111">
                    <a:moveTo>
                      <a:pt x="37" y="104"/>
                    </a:moveTo>
                    <a:cubicBezTo>
                      <a:pt x="18" y="94"/>
                      <a:pt x="0" y="67"/>
                      <a:pt x="18" y="50"/>
                    </a:cubicBezTo>
                    <a:cubicBezTo>
                      <a:pt x="37" y="35"/>
                      <a:pt x="53" y="32"/>
                      <a:pt x="67" y="42"/>
                    </a:cubicBezTo>
                    <a:cubicBezTo>
                      <a:pt x="83" y="50"/>
                      <a:pt x="82" y="40"/>
                      <a:pt x="102" y="27"/>
                    </a:cubicBezTo>
                    <a:cubicBezTo>
                      <a:pt x="124" y="16"/>
                      <a:pt x="145" y="0"/>
                      <a:pt x="151" y="42"/>
                    </a:cubicBezTo>
                    <a:cubicBezTo>
                      <a:pt x="157" y="83"/>
                      <a:pt x="116" y="90"/>
                      <a:pt x="109" y="78"/>
                    </a:cubicBezTo>
                    <a:cubicBezTo>
                      <a:pt x="102" y="67"/>
                      <a:pt x="82" y="60"/>
                      <a:pt x="70" y="78"/>
                    </a:cubicBezTo>
                    <a:cubicBezTo>
                      <a:pt x="59" y="97"/>
                      <a:pt x="46" y="111"/>
                      <a:pt x="37" y="10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2" name="işlîḑe"/>
              <p:cNvSpPr/>
              <p:nvPr/>
            </p:nvSpPr>
            <p:spPr bwMode="auto">
              <a:xfrm>
                <a:off x="1979" y="2779"/>
                <a:ext cx="953" cy="1893"/>
              </a:xfrm>
              <a:custGeom>
                <a:avLst/>
                <a:gdLst>
                  <a:gd name="T0" fmla="*/ 226 w 2442"/>
                  <a:gd name="T1" fmla="*/ 523 h 4858"/>
                  <a:gd name="T2" fmla="*/ 155 w 2442"/>
                  <a:gd name="T3" fmla="*/ 696 h 4858"/>
                  <a:gd name="T4" fmla="*/ 32 w 2442"/>
                  <a:gd name="T5" fmla="*/ 856 h 4858"/>
                  <a:gd name="T6" fmla="*/ 58 w 2442"/>
                  <a:gd name="T7" fmla="*/ 1062 h 4858"/>
                  <a:gd name="T8" fmla="*/ 96 w 2442"/>
                  <a:gd name="T9" fmla="*/ 1293 h 4858"/>
                  <a:gd name="T10" fmla="*/ 269 w 2442"/>
                  <a:gd name="T11" fmla="*/ 1736 h 4858"/>
                  <a:gd name="T12" fmla="*/ 488 w 2442"/>
                  <a:gd name="T13" fmla="*/ 1974 h 4858"/>
                  <a:gd name="T14" fmla="*/ 565 w 2442"/>
                  <a:gd name="T15" fmla="*/ 2654 h 4858"/>
                  <a:gd name="T16" fmla="*/ 514 w 2442"/>
                  <a:gd name="T17" fmla="*/ 2904 h 4858"/>
                  <a:gd name="T18" fmla="*/ 437 w 2442"/>
                  <a:gd name="T19" fmla="*/ 3573 h 4858"/>
                  <a:gd name="T20" fmla="*/ 449 w 2442"/>
                  <a:gd name="T21" fmla="*/ 3820 h 4858"/>
                  <a:gd name="T22" fmla="*/ 439 w 2442"/>
                  <a:gd name="T23" fmla="*/ 4069 h 4858"/>
                  <a:gd name="T24" fmla="*/ 384 w 2442"/>
                  <a:gd name="T25" fmla="*/ 4353 h 4858"/>
                  <a:gd name="T26" fmla="*/ 466 w 2442"/>
                  <a:gd name="T27" fmla="*/ 4753 h 4858"/>
                  <a:gd name="T28" fmla="*/ 720 w 2442"/>
                  <a:gd name="T29" fmla="*/ 4837 h 4858"/>
                  <a:gd name="T30" fmla="*/ 815 w 2442"/>
                  <a:gd name="T31" fmla="*/ 4775 h 4858"/>
                  <a:gd name="T32" fmla="*/ 661 w 2442"/>
                  <a:gd name="T33" fmla="*/ 4580 h 4858"/>
                  <a:gd name="T34" fmla="*/ 815 w 2442"/>
                  <a:gd name="T35" fmla="*/ 4231 h 4858"/>
                  <a:gd name="T36" fmla="*/ 804 w 2442"/>
                  <a:gd name="T37" fmla="*/ 4031 h 4858"/>
                  <a:gd name="T38" fmla="*/ 854 w 2442"/>
                  <a:gd name="T39" fmla="*/ 3698 h 4858"/>
                  <a:gd name="T40" fmla="*/ 1009 w 2442"/>
                  <a:gd name="T41" fmla="*/ 3548 h 4858"/>
                  <a:gd name="T42" fmla="*/ 1215 w 2442"/>
                  <a:gd name="T43" fmla="*/ 3254 h 4858"/>
                  <a:gd name="T44" fmla="*/ 1283 w 2442"/>
                  <a:gd name="T45" fmla="*/ 3220 h 4858"/>
                  <a:gd name="T46" fmla="*/ 1510 w 2442"/>
                  <a:gd name="T47" fmla="*/ 3081 h 4858"/>
                  <a:gd name="T48" fmla="*/ 1631 w 2442"/>
                  <a:gd name="T49" fmla="*/ 2887 h 4858"/>
                  <a:gd name="T50" fmla="*/ 1764 w 2442"/>
                  <a:gd name="T51" fmla="*/ 2527 h 4858"/>
                  <a:gd name="T52" fmla="*/ 1920 w 2442"/>
                  <a:gd name="T53" fmla="*/ 2410 h 4858"/>
                  <a:gd name="T54" fmla="*/ 2105 w 2442"/>
                  <a:gd name="T55" fmla="*/ 2304 h 4858"/>
                  <a:gd name="T56" fmla="*/ 2215 w 2442"/>
                  <a:gd name="T57" fmla="*/ 1883 h 4858"/>
                  <a:gd name="T58" fmla="*/ 2353 w 2442"/>
                  <a:gd name="T59" fmla="*/ 1539 h 4858"/>
                  <a:gd name="T60" fmla="*/ 2359 w 2442"/>
                  <a:gd name="T61" fmla="*/ 1172 h 4858"/>
                  <a:gd name="T62" fmla="*/ 2153 w 2442"/>
                  <a:gd name="T63" fmla="*/ 1016 h 4858"/>
                  <a:gd name="T64" fmla="*/ 1964 w 2442"/>
                  <a:gd name="T65" fmla="*/ 1006 h 4858"/>
                  <a:gd name="T66" fmla="*/ 1842 w 2442"/>
                  <a:gd name="T67" fmla="*/ 888 h 4858"/>
                  <a:gd name="T68" fmla="*/ 1620 w 2442"/>
                  <a:gd name="T69" fmla="*/ 850 h 4858"/>
                  <a:gd name="T70" fmla="*/ 1653 w 2442"/>
                  <a:gd name="T71" fmla="*/ 695 h 4858"/>
                  <a:gd name="T72" fmla="*/ 1388 w 2442"/>
                  <a:gd name="T73" fmla="*/ 433 h 4858"/>
                  <a:gd name="T74" fmla="*/ 1094 w 2442"/>
                  <a:gd name="T75" fmla="*/ 250 h 4858"/>
                  <a:gd name="T76" fmla="*/ 777 w 2442"/>
                  <a:gd name="T77" fmla="*/ 122 h 4858"/>
                  <a:gd name="T78" fmla="*/ 555 w 2442"/>
                  <a:gd name="T79" fmla="*/ 95 h 4858"/>
                  <a:gd name="T80" fmla="*/ 493 w 2442"/>
                  <a:gd name="T81" fmla="*/ 111 h 4858"/>
                  <a:gd name="T82" fmla="*/ 421 w 2442"/>
                  <a:gd name="T83" fmla="*/ 78 h 4858"/>
                  <a:gd name="T84" fmla="*/ 210 w 2442"/>
                  <a:gd name="T85" fmla="*/ 300 h 4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42" h="4858">
                    <a:moveTo>
                      <a:pt x="245" y="433"/>
                    </a:moveTo>
                    <a:cubicBezTo>
                      <a:pt x="234" y="459"/>
                      <a:pt x="205" y="491"/>
                      <a:pt x="226" y="523"/>
                    </a:cubicBezTo>
                    <a:cubicBezTo>
                      <a:pt x="245" y="555"/>
                      <a:pt x="194" y="619"/>
                      <a:pt x="180" y="631"/>
                    </a:cubicBezTo>
                    <a:cubicBezTo>
                      <a:pt x="168" y="645"/>
                      <a:pt x="148" y="663"/>
                      <a:pt x="155" y="696"/>
                    </a:cubicBezTo>
                    <a:cubicBezTo>
                      <a:pt x="161" y="728"/>
                      <a:pt x="110" y="747"/>
                      <a:pt x="96" y="760"/>
                    </a:cubicBezTo>
                    <a:cubicBezTo>
                      <a:pt x="84" y="774"/>
                      <a:pt x="52" y="838"/>
                      <a:pt x="32" y="856"/>
                    </a:cubicBezTo>
                    <a:cubicBezTo>
                      <a:pt x="12" y="876"/>
                      <a:pt x="7" y="934"/>
                      <a:pt x="45" y="952"/>
                    </a:cubicBezTo>
                    <a:cubicBezTo>
                      <a:pt x="84" y="972"/>
                      <a:pt x="110" y="1043"/>
                      <a:pt x="58" y="1062"/>
                    </a:cubicBezTo>
                    <a:cubicBezTo>
                      <a:pt x="7" y="1082"/>
                      <a:pt x="0" y="1139"/>
                      <a:pt x="20" y="1164"/>
                    </a:cubicBezTo>
                    <a:cubicBezTo>
                      <a:pt x="39" y="1191"/>
                      <a:pt x="71" y="1275"/>
                      <a:pt x="96" y="1293"/>
                    </a:cubicBezTo>
                    <a:cubicBezTo>
                      <a:pt x="123" y="1312"/>
                      <a:pt x="168" y="1461"/>
                      <a:pt x="187" y="1499"/>
                    </a:cubicBezTo>
                    <a:cubicBezTo>
                      <a:pt x="205" y="1537"/>
                      <a:pt x="277" y="1678"/>
                      <a:pt x="269" y="1736"/>
                    </a:cubicBezTo>
                    <a:cubicBezTo>
                      <a:pt x="263" y="1794"/>
                      <a:pt x="335" y="1852"/>
                      <a:pt x="353" y="1864"/>
                    </a:cubicBezTo>
                    <a:cubicBezTo>
                      <a:pt x="372" y="1878"/>
                      <a:pt x="456" y="1954"/>
                      <a:pt x="488" y="1974"/>
                    </a:cubicBezTo>
                    <a:cubicBezTo>
                      <a:pt x="521" y="1994"/>
                      <a:pt x="604" y="2018"/>
                      <a:pt x="592" y="2166"/>
                    </a:cubicBezTo>
                    <a:cubicBezTo>
                      <a:pt x="577" y="2314"/>
                      <a:pt x="565" y="2597"/>
                      <a:pt x="565" y="2654"/>
                    </a:cubicBezTo>
                    <a:cubicBezTo>
                      <a:pt x="565" y="2712"/>
                      <a:pt x="540" y="2764"/>
                      <a:pt x="525" y="2776"/>
                    </a:cubicBezTo>
                    <a:cubicBezTo>
                      <a:pt x="514" y="2790"/>
                      <a:pt x="508" y="2866"/>
                      <a:pt x="514" y="2904"/>
                    </a:cubicBezTo>
                    <a:cubicBezTo>
                      <a:pt x="521" y="2944"/>
                      <a:pt x="525" y="3091"/>
                      <a:pt x="476" y="3265"/>
                    </a:cubicBezTo>
                    <a:cubicBezTo>
                      <a:pt x="424" y="3437"/>
                      <a:pt x="437" y="3548"/>
                      <a:pt x="437" y="3573"/>
                    </a:cubicBezTo>
                    <a:cubicBezTo>
                      <a:pt x="437" y="3598"/>
                      <a:pt x="405" y="3669"/>
                      <a:pt x="398" y="3694"/>
                    </a:cubicBezTo>
                    <a:cubicBezTo>
                      <a:pt x="392" y="3720"/>
                      <a:pt x="421" y="3780"/>
                      <a:pt x="449" y="3820"/>
                    </a:cubicBezTo>
                    <a:cubicBezTo>
                      <a:pt x="477" y="3859"/>
                      <a:pt x="455" y="3931"/>
                      <a:pt x="444" y="3980"/>
                    </a:cubicBezTo>
                    <a:cubicBezTo>
                      <a:pt x="432" y="4031"/>
                      <a:pt x="432" y="4036"/>
                      <a:pt x="439" y="4069"/>
                    </a:cubicBezTo>
                    <a:cubicBezTo>
                      <a:pt x="444" y="4103"/>
                      <a:pt x="416" y="4136"/>
                      <a:pt x="398" y="4153"/>
                    </a:cubicBezTo>
                    <a:cubicBezTo>
                      <a:pt x="384" y="4170"/>
                      <a:pt x="372" y="4271"/>
                      <a:pt x="384" y="4353"/>
                    </a:cubicBezTo>
                    <a:cubicBezTo>
                      <a:pt x="393" y="4436"/>
                      <a:pt x="427" y="4580"/>
                      <a:pt x="427" y="4592"/>
                    </a:cubicBezTo>
                    <a:cubicBezTo>
                      <a:pt x="427" y="4602"/>
                      <a:pt x="432" y="4735"/>
                      <a:pt x="466" y="4753"/>
                    </a:cubicBezTo>
                    <a:cubicBezTo>
                      <a:pt x="498" y="4769"/>
                      <a:pt x="484" y="4824"/>
                      <a:pt x="616" y="4819"/>
                    </a:cubicBezTo>
                    <a:cubicBezTo>
                      <a:pt x="654" y="4814"/>
                      <a:pt x="699" y="4814"/>
                      <a:pt x="720" y="4837"/>
                    </a:cubicBezTo>
                    <a:cubicBezTo>
                      <a:pt x="743" y="4858"/>
                      <a:pt x="799" y="4837"/>
                      <a:pt x="843" y="4824"/>
                    </a:cubicBezTo>
                    <a:cubicBezTo>
                      <a:pt x="888" y="4814"/>
                      <a:pt x="872" y="4786"/>
                      <a:pt x="815" y="4775"/>
                    </a:cubicBezTo>
                    <a:cubicBezTo>
                      <a:pt x="760" y="4764"/>
                      <a:pt x="715" y="4731"/>
                      <a:pt x="693" y="4691"/>
                    </a:cubicBezTo>
                    <a:cubicBezTo>
                      <a:pt x="672" y="4653"/>
                      <a:pt x="677" y="4609"/>
                      <a:pt x="661" y="4580"/>
                    </a:cubicBezTo>
                    <a:cubicBezTo>
                      <a:pt x="644" y="4553"/>
                      <a:pt x="588" y="4498"/>
                      <a:pt x="666" y="4442"/>
                    </a:cubicBezTo>
                    <a:cubicBezTo>
                      <a:pt x="743" y="4387"/>
                      <a:pt x="809" y="4271"/>
                      <a:pt x="815" y="4231"/>
                    </a:cubicBezTo>
                    <a:cubicBezTo>
                      <a:pt x="820" y="4192"/>
                      <a:pt x="804" y="4180"/>
                      <a:pt x="777" y="4180"/>
                    </a:cubicBezTo>
                    <a:cubicBezTo>
                      <a:pt x="750" y="4180"/>
                      <a:pt x="693" y="4076"/>
                      <a:pt x="804" y="4031"/>
                    </a:cubicBezTo>
                    <a:cubicBezTo>
                      <a:pt x="915" y="3987"/>
                      <a:pt x="883" y="3836"/>
                      <a:pt x="861" y="3803"/>
                    </a:cubicBezTo>
                    <a:cubicBezTo>
                      <a:pt x="839" y="3770"/>
                      <a:pt x="827" y="3731"/>
                      <a:pt x="854" y="3698"/>
                    </a:cubicBezTo>
                    <a:cubicBezTo>
                      <a:pt x="883" y="3664"/>
                      <a:pt x="931" y="3758"/>
                      <a:pt x="988" y="3703"/>
                    </a:cubicBezTo>
                    <a:cubicBezTo>
                      <a:pt x="1042" y="3647"/>
                      <a:pt x="988" y="3570"/>
                      <a:pt x="1009" y="3548"/>
                    </a:cubicBezTo>
                    <a:cubicBezTo>
                      <a:pt x="1031" y="3526"/>
                      <a:pt x="1172" y="3647"/>
                      <a:pt x="1272" y="3465"/>
                    </a:cubicBezTo>
                    <a:cubicBezTo>
                      <a:pt x="1326" y="3353"/>
                      <a:pt x="1231" y="3287"/>
                      <a:pt x="1215" y="3254"/>
                    </a:cubicBezTo>
                    <a:cubicBezTo>
                      <a:pt x="1199" y="3220"/>
                      <a:pt x="1126" y="3154"/>
                      <a:pt x="1150" y="3138"/>
                    </a:cubicBezTo>
                    <a:cubicBezTo>
                      <a:pt x="1172" y="3121"/>
                      <a:pt x="1244" y="3192"/>
                      <a:pt x="1283" y="3220"/>
                    </a:cubicBezTo>
                    <a:cubicBezTo>
                      <a:pt x="1320" y="3247"/>
                      <a:pt x="1388" y="3287"/>
                      <a:pt x="1431" y="3214"/>
                    </a:cubicBezTo>
                    <a:cubicBezTo>
                      <a:pt x="1476" y="3143"/>
                      <a:pt x="1510" y="3138"/>
                      <a:pt x="1510" y="3081"/>
                    </a:cubicBezTo>
                    <a:cubicBezTo>
                      <a:pt x="1510" y="3025"/>
                      <a:pt x="1537" y="2998"/>
                      <a:pt x="1553" y="3003"/>
                    </a:cubicBezTo>
                    <a:cubicBezTo>
                      <a:pt x="1572" y="3010"/>
                      <a:pt x="1604" y="2965"/>
                      <a:pt x="1631" y="2887"/>
                    </a:cubicBezTo>
                    <a:cubicBezTo>
                      <a:pt x="1661" y="2810"/>
                      <a:pt x="1737" y="2760"/>
                      <a:pt x="1710" y="2694"/>
                    </a:cubicBezTo>
                    <a:cubicBezTo>
                      <a:pt x="1683" y="2625"/>
                      <a:pt x="1688" y="2560"/>
                      <a:pt x="1764" y="2527"/>
                    </a:cubicBezTo>
                    <a:cubicBezTo>
                      <a:pt x="1842" y="2494"/>
                      <a:pt x="1815" y="2449"/>
                      <a:pt x="1842" y="2443"/>
                    </a:cubicBezTo>
                    <a:cubicBezTo>
                      <a:pt x="1870" y="2437"/>
                      <a:pt x="1899" y="2449"/>
                      <a:pt x="1920" y="2410"/>
                    </a:cubicBezTo>
                    <a:cubicBezTo>
                      <a:pt x="1942" y="2371"/>
                      <a:pt x="1999" y="2388"/>
                      <a:pt x="2010" y="2388"/>
                    </a:cubicBezTo>
                    <a:cubicBezTo>
                      <a:pt x="2021" y="2388"/>
                      <a:pt x="2099" y="2371"/>
                      <a:pt x="2105" y="2304"/>
                    </a:cubicBezTo>
                    <a:cubicBezTo>
                      <a:pt x="2110" y="2237"/>
                      <a:pt x="2137" y="2176"/>
                      <a:pt x="2176" y="2126"/>
                    </a:cubicBezTo>
                    <a:cubicBezTo>
                      <a:pt x="2215" y="2077"/>
                      <a:pt x="2215" y="1954"/>
                      <a:pt x="2215" y="1883"/>
                    </a:cubicBezTo>
                    <a:cubicBezTo>
                      <a:pt x="2215" y="1810"/>
                      <a:pt x="2186" y="1749"/>
                      <a:pt x="2248" y="1688"/>
                    </a:cubicBezTo>
                    <a:cubicBezTo>
                      <a:pt x="2310" y="1628"/>
                      <a:pt x="2321" y="1605"/>
                      <a:pt x="2353" y="1539"/>
                    </a:cubicBezTo>
                    <a:cubicBezTo>
                      <a:pt x="2386" y="1472"/>
                      <a:pt x="2431" y="1494"/>
                      <a:pt x="2437" y="1350"/>
                    </a:cubicBezTo>
                    <a:cubicBezTo>
                      <a:pt x="2442" y="1206"/>
                      <a:pt x="2405" y="1144"/>
                      <a:pt x="2359" y="1172"/>
                    </a:cubicBezTo>
                    <a:cubicBezTo>
                      <a:pt x="2315" y="1199"/>
                      <a:pt x="2283" y="1166"/>
                      <a:pt x="2248" y="1117"/>
                    </a:cubicBezTo>
                    <a:cubicBezTo>
                      <a:pt x="2215" y="1066"/>
                      <a:pt x="2181" y="1016"/>
                      <a:pt x="2153" y="1016"/>
                    </a:cubicBezTo>
                    <a:cubicBezTo>
                      <a:pt x="2126" y="1016"/>
                      <a:pt x="2061" y="1072"/>
                      <a:pt x="2037" y="1021"/>
                    </a:cubicBezTo>
                    <a:cubicBezTo>
                      <a:pt x="2015" y="972"/>
                      <a:pt x="1977" y="994"/>
                      <a:pt x="1964" y="1006"/>
                    </a:cubicBezTo>
                    <a:cubicBezTo>
                      <a:pt x="1953" y="1016"/>
                      <a:pt x="1926" y="1028"/>
                      <a:pt x="1926" y="955"/>
                    </a:cubicBezTo>
                    <a:cubicBezTo>
                      <a:pt x="1926" y="883"/>
                      <a:pt x="1866" y="888"/>
                      <a:pt x="1842" y="888"/>
                    </a:cubicBezTo>
                    <a:cubicBezTo>
                      <a:pt x="1820" y="888"/>
                      <a:pt x="1759" y="866"/>
                      <a:pt x="1737" y="844"/>
                    </a:cubicBezTo>
                    <a:cubicBezTo>
                      <a:pt x="1715" y="821"/>
                      <a:pt x="1666" y="811"/>
                      <a:pt x="1620" y="850"/>
                    </a:cubicBezTo>
                    <a:cubicBezTo>
                      <a:pt x="1577" y="888"/>
                      <a:pt x="1550" y="866"/>
                      <a:pt x="1583" y="828"/>
                    </a:cubicBezTo>
                    <a:cubicBezTo>
                      <a:pt x="1615" y="788"/>
                      <a:pt x="1683" y="728"/>
                      <a:pt x="1653" y="695"/>
                    </a:cubicBezTo>
                    <a:cubicBezTo>
                      <a:pt x="1626" y="661"/>
                      <a:pt x="1594" y="677"/>
                      <a:pt x="1594" y="594"/>
                    </a:cubicBezTo>
                    <a:cubicBezTo>
                      <a:pt x="1594" y="510"/>
                      <a:pt x="1520" y="444"/>
                      <a:pt x="1388" y="433"/>
                    </a:cubicBezTo>
                    <a:cubicBezTo>
                      <a:pt x="1253" y="422"/>
                      <a:pt x="1209" y="389"/>
                      <a:pt x="1188" y="355"/>
                    </a:cubicBezTo>
                    <a:cubicBezTo>
                      <a:pt x="1165" y="322"/>
                      <a:pt x="1172" y="273"/>
                      <a:pt x="1094" y="250"/>
                    </a:cubicBezTo>
                    <a:cubicBezTo>
                      <a:pt x="1015" y="228"/>
                      <a:pt x="1015" y="128"/>
                      <a:pt x="950" y="128"/>
                    </a:cubicBezTo>
                    <a:cubicBezTo>
                      <a:pt x="883" y="128"/>
                      <a:pt x="783" y="167"/>
                      <a:pt x="777" y="122"/>
                    </a:cubicBezTo>
                    <a:cubicBezTo>
                      <a:pt x="772" y="78"/>
                      <a:pt x="715" y="139"/>
                      <a:pt x="677" y="88"/>
                    </a:cubicBezTo>
                    <a:cubicBezTo>
                      <a:pt x="639" y="39"/>
                      <a:pt x="561" y="51"/>
                      <a:pt x="555" y="95"/>
                    </a:cubicBezTo>
                    <a:cubicBezTo>
                      <a:pt x="550" y="139"/>
                      <a:pt x="561" y="222"/>
                      <a:pt x="516" y="211"/>
                    </a:cubicBezTo>
                    <a:cubicBezTo>
                      <a:pt x="472" y="199"/>
                      <a:pt x="477" y="172"/>
                      <a:pt x="493" y="111"/>
                    </a:cubicBezTo>
                    <a:cubicBezTo>
                      <a:pt x="509" y="51"/>
                      <a:pt x="532" y="0"/>
                      <a:pt x="498" y="0"/>
                    </a:cubicBezTo>
                    <a:cubicBezTo>
                      <a:pt x="466" y="0"/>
                      <a:pt x="461" y="78"/>
                      <a:pt x="421" y="78"/>
                    </a:cubicBezTo>
                    <a:cubicBezTo>
                      <a:pt x="384" y="78"/>
                      <a:pt x="328" y="78"/>
                      <a:pt x="316" y="144"/>
                    </a:cubicBezTo>
                    <a:cubicBezTo>
                      <a:pt x="305" y="211"/>
                      <a:pt x="189" y="211"/>
                      <a:pt x="210" y="300"/>
                    </a:cubicBezTo>
                    <a:cubicBezTo>
                      <a:pt x="232" y="389"/>
                      <a:pt x="268" y="377"/>
                      <a:pt x="245" y="43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3" name="íṥḻîḓê"/>
              <p:cNvSpPr/>
              <p:nvPr/>
            </p:nvSpPr>
            <p:spPr bwMode="auto">
              <a:xfrm>
                <a:off x="3254" y="2086"/>
                <a:ext cx="1448" cy="1974"/>
              </a:xfrm>
              <a:custGeom>
                <a:avLst/>
                <a:gdLst>
                  <a:gd name="T0" fmla="*/ 455 w 3711"/>
                  <a:gd name="T1" fmla="*/ 469 h 5069"/>
                  <a:gd name="T2" fmla="*/ 345 w 3711"/>
                  <a:gd name="T3" fmla="*/ 660 h 5069"/>
                  <a:gd name="T4" fmla="*/ 72 w 3711"/>
                  <a:gd name="T5" fmla="*/ 1114 h 5069"/>
                  <a:gd name="T6" fmla="*/ 117 w 3711"/>
                  <a:gd name="T7" fmla="*/ 1313 h 5069"/>
                  <a:gd name="T8" fmla="*/ 37 w 3711"/>
                  <a:gd name="T9" fmla="*/ 1635 h 5069"/>
                  <a:gd name="T10" fmla="*/ 198 w 3711"/>
                  <a:gd name="T11" fmla="*/ 1899 h 5069"/>
                  <a:gd name="T12" fmla="*/ 307 w 3711"/>
                  <a:gd name="T13" fmla="*/ 2120 h 5069"/>
                  <a:gd name="T14" fmla="*/ 601 w 3711"/>
                  <a:gd name="T15" fmla="*/ 2318 h 5069"/>
                  <a:gd name="T16" fmla="*/ 983 w 3711"/>
                  <a:gd name="T17" fmla="*/ 2244 h 5069"/>
                  <a:gd name="T18" fmla="*/ 1241 w 3711"/>
                  <a:gd name="T19" fmla="*/ 2252 h 5069"/>
                  <a:gd name="T20" fmla="*/ 1482 w 3711"/>
                  <a:gd name="T21" fmla="*/ 2362 h 5069"/>
                  <a:gd name="T22" fmla="*/ 1445 w 3711"/>
                  <a:gd name="T23" fmla="*/ 2699 h 5069"/>
                  <a:gd name="T24" fmla="*/ 1643 w 3711"/>
                  <a:gd name="T25" fmla="*/ 3007 h 5069"/>
                  <a:gd name="T26" fmla="*/ 1710 w 3711"/>
                  <a:gd name="T27" fmla="*/ 3330 h 5069"/>
                  <a:gd name="T28" fmla="*/ 1600 w 3711"/>
                  <a:gd name="T29" fmla="*/ 3675 h 5069"/>
                  <a:gd name="T30" fmla="*/ 1686 w 3711"/>
                  <a:gd name="T31" fmla="*/ 4006 h 5069"/>
                  <a:gd name="T32" fmla="*/ 1797 w 3711"/>
                  <a:gd name="T33" fmla="*/ 4482 h 5069"/>
                  <a:gd name="T34" fmla="*/ 1913 w 3711"/>
                  <a:gd name="T35" fmla="*/ 4761 h 5069"/>
                  <a:gd name="T36" fmla="*/ 1943 w 3711"/>
                  <a:gd name="T37" fmla="*/ 4937 h 5069"/>
                  <a:gd name="T38" fmla="*/ 2274 w 3711"/>
                  <a:gd name="T39" fmla="*/ 4967 h 5069"/>
                  <a:gd name="T40" fmla="*/ 2728 w 3711"/>
                  <a:gd name="T41" fmla="*/ 4460 h 5069"/>
                  <a:gd name="T42" fmla="*/ 2736 w 3711"/>
                  <a:gd name="T43" fmla="*/ 4305 h 5069"/>
                  <a:gd name="T44" fmla="*/ 2861 w 3711"/>
                  <a:gd name="T45" fmla="*/ 4071 h 5069"/>
                  <a:gd name="T46" fmla="*/ 2883 w 3711"/>
                  <a:gd name="T47" fmla="*/ 3881 h 5069"/>
                  <a:gd name="T48" fmla="*/ 3131 w 3711"/>
                  <a:gd name="T49" fmla="*/ 3631 h 5069"/>
                  <a:gd name="T50" fmla="*/ 3044 w 3711"/>
                  <a:gd name="T51" fmla="*/ 3044 h 5069"/>
                  <a:gd name="T52" fmla="*/ 3286 w 3711"/>
                  <a:gd name="T53" fmla="*/ 2567 h 5069"/>
                  <a:gd name="T54" fmla="*/ 3587 w 3711"/>
                  <a:gd name="T55" fmla="*/ 2098 h 5069"/>
                  <a:gd name="T56" fmla="*/ 3639 w 3711"/>
                  <a:gd name="T57" fmla="*/ 1804 h 5069"/>
                  <a:gd name="T58" fmla="*/ 3263 w 3711"/>
                  <a:gd name="T59" fmla="*/ 1819 h 5069"/>
                  <a:gd name="T60" fmla="*/ 3044 w 3711"/>
                  <a:gd name="T61" fmla="*/ 1452 h 5069"/>
                  <a:gd name="T62" fmla="*/ 2935 w 3711"/>
                  <a:gd name="T63" fmla="*/ 1166 h 5069"/>
                  <a:gd name="T64" fmla="*/ 2839 w 3711"/>
                  <a:gd name="T65" fmla="*/ 946 h 5069"/>
                  <a:gd name="T66" fmla="*/ 2685 w 3711"/>
                  <a:gd name="T67" fmla="*/ 593 h 5069"/>
                  <a:gd name="T68" fmla="*/ 2817 w 3711"/>
                  <a:gd name="T69" fmla="*/ 571 h 5069"/>
                  <a:gd name="T70" fmla="*/ 2560 w 3711"/>
                  <a:gd name="T71" fmla="*/ 432 h 5069"/>
                  <a:gd name="T72" fmla="*/ 2158 w 3711"/>
                  <a:gd name="T73" fmla="*/ 322 h 5069"/>
                  <a:gd name="T74" fmla="*/ 2002 w 3711"/>
                  <a:gd name="T75" fmla="*/ 528 h 5069"/>
                  <a:gd name="T76" fmla="*/ 1723 w 3711"/>
                  <a:gd name="T77" fmla="*/ 315 h 5069"/>
                  <a:gd name="T78" fmla="*/ 1532 w 3711"/>
                  <a:gd name="T79" fmla="*/ 190 h 5069"/>
                  <a:gd name="T80" fmla="*/ 1532 w 3711"/>
                  <a:gd name="T81" fmla="*/ 0 h 5069"/>
                  <a:gd name="T82" fmla="*/ 939 w 3711"/>
                  <a:gd name="T83" fmla="*/ 102 h 5069"/>
                  <a:gd name="T84" fmla="*/ 594 w 3711"/>
                  <a:gd name="T85" fmla="*/ 235 h 5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11" h="5069">
                    <a:moveTo>
                      <a:pt x="483" y="329"/>
                    </a:moveTo>
                    <a:cubicBezTo>
                      <a:pt x="451" y="371"/>
                      <a:pt x="425" y="454"/>
                      <a:pt x="455" y="469"/>
                    </a:cubicBezTo>
                    <a:cubicBezTo>
                      <a:pt x="483" y="484"/>
                      <a:pt x="483" y="536"/>
                      <a:pt x="440" y="586"/>
                    </a:cubicBezTo>
                    <a:cubicBezTo>
                      <a:pt x="396" y="638"/>
                      <a:pt x="373" y="667"/>
                      <a:pt x="345" y="660"/>
                    </a:cubicBezTo>
                    <a:cubicBezTo>
                      <a:pt x="315" y="653"/>
                      <a:pt x="294" y="638"/>
                      <a:pt x="241" y="763"/>
                    </a:cubicBezTo>
                    <a:cubicBezTo>
                      <a:pt x="190" y="887"/>
                      <a:pt x="95" y="1092"/>
                      <a:pt x="72" y="1114"/>
                    </a:cubicBezTo>
                    <a:cubicBezTo>
                      <a:pt x="51" y="1136"/>
                      <a:pt x="58" y="1203"/>
                      <a:pt x="88" y="1210"/>
                    </a:cubicBezTo>
                    <a:cubicBezTo>
                      <a:pt x="117" y="1218"/>
                      <a:pt x="117" y="1269"/>
                      <a:pt x="117" y="1313"/>
                    </a:cubicBezTo>
                    <a:cubicBezTo>
                      <a:pt x="117" y="1356"/>
                      <a:pt x="162" y="1452"/>
                      <a:pt x="109" y="1511"/>
                    </a:cubicBezTo>
                    <a:cubicBezTo>
                      <a:pt x="58" y="1570"/>
                      <a:pt x="0" y="1614"/>
                      <a:pt x="37" y="1635"/>
                    </a:cubicBezTo>
                    <a:cubicBezTo>
                      <a:pt x="72" y="1657"/>
                      <a:pt x="102" y="1746"/>
                      <a:pt x="102" y="1782"/>
                    </a:cubicBezTo>
                    <a:cubicBezTo>
                      <a:pt x="102" y="1819"/>
                      <a:pt x="162" y="1871"/>
                      <a:pt x="198" y="1899"/>
                    </a:cubicBezTo>
                    <a:cubicBezTo>
                      <a:pt x="235" y="1929"/>
                      <a:pt x="294" y="1988"/>
                      <a:pt x="272" y="2017"/>
                    </a:cubicBezTo>
                    <a:cubicBezTo>
                      <a:pt x="250" y="2046"/>
                      <a:pt x="272" y="2091"/>
                      <a:pt x="307" y="2120"/>
                    </a:cubicBezTo>
                    <a:cubicBezTo>
                      <a:pt x="345" y="2150"/>
                      <a:pt x="468" y="2230"/>
                      <a:pt x="483" y="2267"/>
                    </a:cubicBezTo>
                    <a:cubicBezTo>
                      <a:pt x="499" y="2303"/>
                      <a:pt x="520" y="2325"/>
                      <a:pt x="601" y="2318"/>
                    </a:cubicBezTo>
                    <a:cubicBezTo>
                      <a:pt x="683" y="2310"/>
                      <a:pt x="808" y="2282"/>
                      <a:pt x="857" y="2282"/>
                    </a:cubicBezTo>
                    <a:cubicBezTo>
                      <a:pt x="910" y="2282"/>
                      <a:pt x="953" y="2267"/>
                      <a:pt x="983" y="2244"/>
                    </a:cubicBezTo>
                    <a:cubicBezTo>
                      <a:pt x="1011" y="2222"/>
                      <a:pt x="1042" y="2170"/>
                      <a:pt x="1115" y="2178"/>
                    </a:cubicBezTo>
                    <a:cubicBezTo>
                      <a:pt x="1189" y="2185"/>
                      <a:pt x="1232" y="2207"/>
                      <a:pt x="1241" y="2252"/>
                    </a:cubicBezTo>
                    <a:cubicBezTo>
                      <a:pt x="1247" y="2296"/>
                      <a:pt x="1247" y="2318"/>
                      <a:pt x="1351" y="2310"/>
                    </a:cubicBezTo>
                    <a:cubicBezTo>
                      <a:pt x="1452" y="2303"/>
                      <a:pt x="1459" y="2333"/>
                      <a:pt x="1482" y="2362"/>
                    </a:cubicBezTo>
                    <a:cubicBezTo>
                      <a:pt x="1505" y="2392"/>
                      <a:pt x="1482" y="2494"/>
                      <a:pt x="1482" y="2545"/>
                    </a:cubicBezTo>
                    <a:cubicBezTo>
                      <a:pt x="1482" y="2597"/>
                      <a:pt x="1400" y="2641"/>
                      <a:pt x="1445" y="2699"/>
                    </a:cubicBezTo>
                    <a:cubicBezTo>
                      <a:pt x="1489" y="2758"/>
                      <a:pt x="1569" y="2853"/>
                      <a:pt x="1569" y="2890"/>
                    </a:cubicBezTo>
                    <a:cubicBezTo>
                      <a:pt x="1569" y="2927"/>
                      <a:pt x="1643" y="2948"/>
                      <a:pt x="1643" y="3007"/>
                    </a:cubicBezTo>
                    <a:cubicBezTo>
                      <a:pt x="1643" y="3066"/>
                      <a:pt x="1701" y="3147"/>
                      <a:pt x="1686" y="3206"/>
                    </a:cubicBezTo>
                    <a:cubicBezTo>
                      <a:pt x="1673" y="3264"/>
                      <a:pt x="1686" y="3308"/>
                      <a:pt x="1710" y="3330"/>
                    </a:cubicBezTo>
                    <a:cubicBezTo>
                      <a:pt x="1731" y="3352"/>
                      <a:pt x="1710" y="3411"/>
                      <a:pt x="1673" y="3455"/>
                    </a:cubicBezTo>
                    <a:cubicBezTo>
                      <a:pt x="1637" y="3498"/>
                      <a:pt x="1607" y="3587"/>
                      <a:pt x="1600" y="3675"/>
                    </a:cubicBezTo>
                    <a:cubicBezTo>
                      <a:pt x="1593" y="3762"/>
                      <a:pt x="1578" y="3844"/>
                      <a:pt x="1630" y="3881"/>
                    </a:cubicBezTo>
                    <a:cubicBezTo>
                      <a:pt x="1679" y="3917"/>
                      <a:pt x="1686" y="3991"/>
                      <a:pt x="1686" y="4006"/>
                    </a:cubicBezTo>
                    <a:cubicBezTo>
                      <a:pt x="1686" y="4021"/>
                      <a:pt x="1768" y="4071"/>
                      <a:pt x="1753" y="4174"/>
                    </a:cubicBezTo>
                    <a:cubicBezTo>
                      <a:pt x="1738" y="4277"/>
                      <a:pt x="1738" y="4401"/>
                      <a:pt x="1797" y="4482"/>
                    </a:cubicBezTo>
                    <a:cubicBezTo>
                      <a:pt x="1857" y="4562"/>
                      <a:pt x="1885" y="4636"/>
                      <a:pt x="1885" y="4680"/>
                    </a:cubicBezTo>
                    <a:cubicBezTo>
                      <a:pt x="1885" y="4724"/>
                      <a:pt x="1885" y="4746"/>
                      <a:pt x="1913" y="4761"/>
                    </a:cubicBezTo>
                    <a:cubicBezTo>
                      <a:pt x="1943" y="4776"/>
                      <a:pt x="1958" y="4819"/>
                      <a:pt x="1928" y="4842"/>
                    </a:cubicBezTo>
                    <a:cubicBezTo>
                      <a:pt x="1900" y="4863"/>
                      <a:pt x="1921" y="4900"/>
                      <a:pt x="1943" y="4937"/>
                    </a:cubicBezTo>
                    <a:cubicBezTo>
                      <a:pt x="1965" y="4973"/>
                      <a:pt x="1989" y="5069"/>
                      <a:pt x="2062" y="5025"/>
                    </a:cubicBezTo>
                    <a:cubicBezTo>
                      <a:pt x="2136" y="4981"/>
                      <a:pt x="2229" y="4967"/>
                      <a:pt x="2274" y="4967"/>
                    </a:cubicBezTo>
                    <a:cubicBezTo>
                      <a:pt x="2317" y="4967"/>
                      <a:pt x="2421" y="4981"/>
                      <a:pt x="2508" y="4828"/>
                    </a:cubicBezTo>
                    <a:cubicBezTo>
                      <a:pt x="2596" y="4673"/>
                      <a:pt x="2714" y="4482"/>
                      <a:pt x="2728" y="4460"/>
                    </a:cubicBezTo>
                    <a:cubicBezTo>
                      <a:pt x="2743" y="4438"/>
                      <a:pt x="2765" y="4401"/>
                      <a:pt x="2714" y="4394"/>
                    </a:cubicBezTo>
                    <a:cubicBezTo>
                      <a:pt x="2664" y="4387"/>
                      <a:pt x="2701" y="4313"/>
                      <a:pt x="2736" y="4305"/>
                    </a:cubicBezTo>
                    <a:cubicBezTo>
                      <a:pt x="2774" y="4298"/>
                      <a:pt x="2839" y="4313"/>
                      <a:pt x="2875" y="4262"/>
                    </a:cubicBezTo>
                    <a:cubicBezTo>
                      <a:pt x="2912" y="4211"/>
                      <a:pt x="2869" y="4115"/>
                      <a:pt x="2861" y="4071"/>
                    </a:cubicBezTo>
                    <a:cubicBezTo>
                      <a:pt x="2853" y="4026"/>
                      <a:pt x="2794" y="3976"/>
                      <a:pt x="2794" y="3947"/>
                    </a:cubicBezTo>
                    <a:cubicBezTo>
                      <a:pt x="2794" y="3917"/>
                      <a:pt x="2832" y="3910"/>
                      <a:pt x="2883" y="3881"/>
                    </a:cubicBezTo>
                    <a:cubicBezTo>
                      <a:pt x="2935" y="3851"/>
                      <a:pt x="2978" y="3814"/>
                      <a:pt x="2992" y="3777"/>
                    </a:cubicBezTo>
                    <a:cubicBezTo>
                      <a:pt x="3007" y="3742"/>
                      <a:pt x="3125" y="3755"/>
                      <a:pt x="3131" y="3631"/>
                    </a:cubicBezTo>
                    <a:cubicBezTo>
                      <a:pt x="3140" y="3506"/>
                      <a:pt x="3131" y="3330"/>
                      <a:pt x="3089" y="3242"/>
                    </a:cubicBezTo>
                    <a:cubicBezTo>
                      <a:pt x="3044" y="3154"/>
                      <a:pt x="3038" y="3110"/>
                      <a:pt x="3044" y="3044"/>
                    </a:cubicBezTo>
                    <a:cubicBezTo>
                      <a:pt x="3052" y="2977"/>
                      <a:pt x="3052" y="2853"/>
                      <a:pt x="3096" y="2795"/>
                    </a:cubicBezTo>
                    <a:cubicBezTo>
                      <a:pt x="3140" y="2736"/>
                      <a:pt x="3221" y="2648"/>
                      <a:pt x="3286" y="2567"/>
                    </a:cubicBezTo>
                    <a:cubicBezTo>
                      <a:pt x="3353" y="2486"/>
                      <a:pt x="3463" y="2399"/>
                      <a:pt x="3507" y="2318"/>
                    </a:cubicBezTo>
                    <a:cubicBezTo>
                      <a:pt x="3550" y="2237"/>
                      <a:pt x="3564" y="2150"/>
                      <a:pt x="3587" y="2098"/>
                    </a:cubicBezTo>
                    <a:cubicBezTo>
                      <a:pt x="3610" y="2046"/>
                      <a:pt x="3690" y="1951"/>
                      <a:pt x="3697" y="1884"/>
                    </a:cubicBezTo>
                    <a:cubicBezTo>
                      <a:pt x="3705" y="1819"/>
                      <a:pt x="3711" y="1775"/>
                      <a:pt x="3639" y="1804"/>
                    </a:cubicBezTo>
                    <a:cubicBezTo>
                      <a:pt x="3564" y="1834"/>
                      <a:pt x="3469" y="1834"/>
                      <a:pt x="3418" y="1856"/>
                    </a:cubicBezTo>
                    <a:cubicBezTo>
                      <a:pt x="3368" y="1878"/>
                      <a:pt x="3294" y="1936"/>
                      <a:pt x="3263" y="1819"/>
                    </a:cubicBezTo>
                    <a:cubicBezTo>
                      <a:pt x="3236" y="1702"/>
                      <a:pt x="3214" y="1679"/>
                      <a:pt x="3162" y="1627"/>
                    </a:cubicBezTo>
                    <a:cubicBezTo>
                      <a:pt x="3110" y="1577"/>
                      <a:pt x="3052" y="1518"/>
                      <a:pt x="3044" y="1452"/>
                    </a:cubicBezTo>
                    <a:cubicBezTo>
                      <a:pt x="3038" y="1386"/>
                      <a:pt x="2992" y="1349"/>
                      <a:pt x="2972" y="1335"/>
                    </a:cubicBezTo>
                    <a:cubicBezTo>
                      <a:pt x="2949" y="1321"/>
                      <a:pt x="2935" y="1210"/>
                      <a:pt x="2935" y="1166"/>
                    </a:cubicBezTo>
                    <a:cubicBezTo>
                      <a:pt x="2935" y="1122"/>
                      <a:pt x="2920" y="1077"/>
                      <a:pt x="2883" y="1064"/>
                    </a:cubicBezTo>
                    <a:cubicBezTo>
                      <a:pt x="2846" y="1049"/>
                      <a:pt x="2853" y="997"/>
                      <a:pt x="2839" y="946"/>
                    </a:cubicBezTo>
                    <a:cubicBezTo>
                      <a:pt x="2824" y="895"/>
                      <a:pt x="2817" y="815"/>
                      <a:pt x="2780" y="778"/>
                    </a:cubicBezTo>
                    <a:cubicBezTo>
                      <a:pt x="2743" y="741"/>
                      <a:pt x="2664" y="623"/>
                      <a:pt x="2685" y="593"/>
                    </a:cubicBezTo>
                    <a:cubicBezTo>
                      <a:pt x="2707" y="564"/>
                      <a:pt x="2750" y="645"/>
                      <a:pt x="2774" y="667"/>
                    </a:cubicBezTo>
                    <a:cubicBezTo>
                      <a:pt x="2794" y="689"/>
                      <a:pt x="2811" y="653"/>
                      <a:pt x="2817" y="571"/>
                    </a:cubicBezTo>
                    <a:cubicBezTo>
                      <a:pt x="2824" y="491"/>
                      <a:pt x="2787" y="417"/>
                      <a:pt x="2722" y="417"/>
                    </a:cubicBezTo>
                    <a:cubicBezTo>
                      <a:pt x="2656" y="417"/>
                      <a:pt x="2596" y="403"/>
                      <a:pt x="2560" y="432"/>
                    </a:cubicBezTo>
                    <a:cubicBezTo>
                      <a:pt x="2523" y="462"/>
                      <a:pt x="2508" y="469"/>
                      <a:pt x="2421" y="447"/>
                    </a:cubicBezTo>
                    <a:cubicBezTo>
                      <a:pt x="2332" y="426"/>
                      <a:pt x="2207" y="329"/>
                      <a:pt x="2158" y="322"/>
                    </a:cubicBezTo>
                    <a:cubicBezTo>
                      <a:pt x="2105" y="315"/>
                      <a:pt x="2038" y="329"/>
                      <a:pt x="2053" y="381"/>
                    </a:cubicBezTo>
                    <a:cubicBezTo>
                      <a:pt x="2069" y="432"/>
                      <a:pt x="2038" y="514"/>
                      <a:pt x="2002" y="528"/>
                    </a:cubicBezTo>
                    <a:cubicBezTo>
                      <a:pt x="1965" y="543"/>
                      <a:pt x="1965" y="462"/>
                      <a:pt x="1913" y="454"/>
                    </a:cubicBezTo>
                    <a:cubicBezTo>
                      <a:pt x="1863" y="447"/>
                      <a:pt x="1820" y="322"/>
                      <a:pt x="1723" y="315"/>
                    </a:cubicBezTo>
                    <a:cubicBezTo>
                      <a:pt x="1630" y="307"/>
                      <a:pt x="1519" y="322"/>
                      <a:pt x="1505" y="264"/>
                    </a:cubicBezTo>
                    <a:cubicBezTo>
                      <a:pt x="1489" y="205"/>
                      <a:pt x="1511" y="190"/>
                      <a:pt x="1532" y="190"/>
                    </a:cubicBezTo>
                    <a:cubicBezTo>
                      <a:pt x="1556" y="190"/>
                      <a:pt x="1569" y="125"/>
                      <a:pt x="1556" y="110"/>
                    </a:cubicBezTo>
                    <a:cubicBezTo>
                      <a:pt x="1541" y="95"/>
                      <a:pt x="1593" y="0"/>
                      <a:pt x="1532" y="0"/>
                    </a:cubicBezTo>
                    <a:cubicBezTo>
                      <a:pt x="1474" y="0"/>
                      <a:pt x="1336" y="43"/>
                      <a:pt x="1240" y="36"/>
                    </a:cubicBezTo>
                    <a:cubicBezTo>
                      <a:pt x="1143" y="28"/>
                      <a:pt x="1011" y="8"/>
                      <a:pt x="939" y="102"/>
                    </a:cubicBezTo>
                    <a:cubicBezTo>
                      <a:pt x="865" y="198"/>
                      <a:pt x="771" y="153"/>
                      <a:pt x="733" y="153"/>
                    </a:cubicBezTo>
                    <a:cubicBezTo>
                      <a:pt x="697" y="153"/>
                      <a:pt x="638" y="161"/>
                      <a:pt x="594" y="235"/>
                    </a:cubicBezTo>
                    <a:cubicBezTo>
                      <a:pt x="551" y="307"/>
                      <a:pt x="514" y="292"/>
                      <a:pt x="483" y="32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4" name="i$ḷïḋè"/>
              <p:cNvSpPr/>
              <p:nvPr/>
            </p:nvSpPr>
            <p:spPr bwMode="auto">
              <a:xfrm>
                <a:off x="5930" y="3378"/>
                <a:ext cx="844" cy="788"/>
              </a:xfrm>
              <a:custGeom>
                <a:avLst/>
                <a:gdLst>
                  <a:gd name="T0" fmla="*/ 12 w 2164"/>
                  <a:gd name="T1" fmla="*/ 815 h 2025"/>
                  <a:gd name="T2" fmla="*/ 24 w 2164"/>
                  <a:gd name="T3" fmla="*/ 970 h 2025"/>
                  <a:gd name="T4" fmla="*/ 123 w 2164"/>
                  <a:gd name="T5" fmla="*/ 1506 h 2025"/>
                  <a:gd name="T6" fmla="*/ 283 w 2164"/>
                  <a:gd name="T7" fmla="*/ 1654 h 2025"/>
                  <a:gd name="T8" fmla="*/ 557 w 2164"/>
                  <a:gd name="T9" fmla="*/ 1580 h 2025"/>
                  <a:gd name="T10" fmla="*/ 880 w 2164"/>
                  <a:gd name="T11" fmla="*/ 1452 h 2025"/>
                  <a:gd name="T12" fmla="*/ 1097 w 2164"/>
                  <a:gd name="T13" fmla="*/ 1499 h 2025"/>
                  <a:gd name="T14" fmla="*/ 1216 w 2164"/>
                  <a:gd name="T15" fmla="*/ 1622 h 2025"/>
                  <a:gd name="T16" fmla="*/ 1305 w 2164"/>
                  <a:gd name="T17" fmla="*/ 1595 h 2025"/>
                  <a:gd name="T18" fmla="*/ 1395 w 2164"/>
                  <a:gd name="T19" fmla="*/ 1765 h 2025"/>
                  <a:gd name="T20" fmla="*/ 1591 w 2164"/>
                  <a:gd name="T21" fmla="*/ 1982 h 2025"/>
                  <a:gd name="T22" fmla="*/ 1719 w 2164"/>
                  <a:gd name="T23" fmla="*/ 1951 h 2025"/>
                  <a:gd name="T24" fmla="*/ 1883 w 2164"/>
                  <a:gd name="T25" fmla="*/ 1908 h 2025"/>
                  <a:gd name="T26" fmla="*/ 1957 w 2164"/>
                  <a:gd name="T27" fmla="*/ 1807 h 2025"/>
                  <a:gd name="T28" fmla="*/ 2057 w 2164"/>
                  <a:gd name="T29" fmla="*/ 1538 h 2025"/>
                  <a:gd name="T30" fmla="*/ 2143 w 2164"/>
                  <a:gd name="T31" fmla="*/ 1256 h 2025"/>
                  <a:gd name="T32" fmla="*/ 2094 w 2164"/>
                  <a:gd name="T33" fmla="*/ 1002 h 2025"/>
                  <a:gd name="T34" fmla="*/ 1990 w 2164"/>
                  <a:gd name="T35" fmla="*/ 806 h 2025"/>
                  <a:gd name="T36" fmla="*/ 1879 w 2164"/>
                  <a:gd name="T37" fmla="*/ 625 h 2025"/>
                  <a:gd name="T38" fmla="*/ 1739 w 2164"/>
                  <a:gd name="T39" fmla="*/ 398 h 2025"/>
                  <a:gd name="T40" fmla="*/ 1628 w 2164"/>
                  <a:gd name="T41" fmla="*/ 222 h 2025"/>
                  <a:gd name="T42" fmla="*/ 1539 w 2164"/>
                  <a:gd name="T43" fmla="*/ 64 h 2025"/>
                  <a:gd name="T44" fmla="*/ 1496 w 2164"/>
                  <a:gd name="T45" fmla="*/ 388 h 2025"/>
                  <a:gd name="T46" fmla="*/ 1305 w 2164"/>
                  <a:gd name="T47" fmla="*/ 371 h 2025"/>
                  <a:gd name="T48" fmla="*/ 1242 w 2164"/>
                  <a:gd name="T49" fmla="*/ 175 h 2025"/>
                  <a:gd name="T50" fmla="*/ 1115 w 2164"/>
                  <a:gd name="T51" fmla="*/ 90 h 2025"/>
                  <a:gd name="T52" fmla="*/ 972 w 2164"/>
                  <a:gd name="T53" fmla="*/ 116 h 2025"/>
                  <a:gd name="T54" fmla="*/ 870 w 2164"/>
                  <a:gd name="T55" fmla="*/ 275 h 2025"/>
                  <a:gd name="T56" fmla="*/ 769 w 2164"/>
                  <a:gd name="T57" fmla="*/ 254 h 2025"/>
                  <a:gd name="T58" fmla="*/ 605 w 2164"/>
                  <a:gd name="T59" fmla="*/ 344 h 2025"/>
                  <a:gd name="T60" fmla="*/ 521 w 2164"/>
                  <a:gd name="T61" fmla="*/ 418 h 2025"/>
                  <a:gd name="T62" fmla="*/ 415 w 2164"/>
                  <a:gd name="T63" fmla="*/ 588 h 2025"/>
                  <a:gd name="T64" fmla="*/ 204 w 2164"/>
                  <a:gd name="T65" fmla="*/ 674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4" h="2025">
                    <a:moveTo>
                      <a:pt x="119" y="721"/>
                    </a:moveTo>
                    <a:cubicBezTo>
                      <a:pt x="88" y="743"/>
                      <a:pt x="0" y="774"/>
                      <a:pt x="12" y="815"/>
                    </a:cubicBezTo>
                    <a:cubicBezTo>
                      <a:pt x="24" y="859"/>
                      <a:pt x="0" y="907"/>
                      <a:pt x="0" y="907"/>
                    </a:cubicBezTo>
                    <a:cubicBezTo>
                      <a:pt x="0" y="907"/>
                      <a:pt x="16" y="943"/>
                      <a:pt x="24" y="970"/>
                    </a:cubicBezTo>
                    <a:cubicBezTo>
                      <a:pt x="29" y="996"/>
                      <a:pt x="0" y="1065"/>
                      <a:pt x="29" y="1145"/>
                    </a:cubicBezTo>
                    <a:cubicBezTo>
                      <a:pt x="53" y="1224"/>
                      <a:pt x="123" y="1388"/>
                      <a:pt x="123" y="1506"/>
                    </a:cubicBezTo>
                    <a:cubicBezTo>
                      <a:pt x="123" y="1622"/>
                      <a:pt x="123" y="1642"/>
                      <a:pt x="160" y="1664"/>
                    </a:cubicBezTo>
                    <a:cubicBezTo>
                      <a:pt x="197" y="1686"/>
                      <a:pt x="257" y="1686"/>
                      <a:pt x="283" y="1654"/>
                    </a:cubicBezTo>
                    <a:cubicBezTo>
                      <a:pt x="310" y="1622"/>
                      <a:pt x="368" y="1600"/>
                      <a:pt x="410" y="1600"/>
                    </a:cubicBezTo>
                    <a:cubicBezTo>
                      <a:pt x="452" y="1600"/>
                      <a:pt x="526" y="1627"/>
                      <a:pt x="557" y="1580"/>
                    </a:cubicBezTo>
                    <a:cubicBezTo>
                      <a:pt x="589" y="1531"/>
                      <a:pt x="690" y="1489"/>
                      <a:pt x="722" y="1483"/>
                    </a:cubicBezTo>
                    <a:cubicBezTo>
                      <a:pt x="753" y="1479"/>
                      <a:pt x="843" y="1462"/>
                      <a:pt x="880" y="1452"/>
                    </a:cubicBezTo>
                    <a:cubicBezTo>
                      <a:pt x="917" y="1441"/>
                      <a:pt x="999" y="1437"/>
                      <a:pt x="1009" y="1452"/>
                    </a:cubicBezTo>
                    <a:cubicBezTo>
                      <a:pt x="1018" y="1469"/>
                      <a:pt x="1073" y="1452"/>
                      <a:pt x="1097" y="1499"/>
                    </a:cubicBezTo>
                    <a:cubicBezTo>
                      <a:pt x="1126" y="1548"/>
                      <a:pt x="1121" y="1553"/>
                      <a:pt x="1152" y="1605"/>
                    </a:cubicBezTo>
                    <a:cubicBezTo>
                      <a:pt x="1184" y="1659"/>
                      <a:pt x="1195" y="1642"/>
                      <a:pt x="1216" y="1622"/>
                    </a:cubicBezTo>
                    <a:cubicBezTo>
                      <a:pt x="1237" y="1600"/>
                      <a:pt x="1263" y="1590"/>
                      <a:pt x="1268" y="1580"/>
                    </a:cubicBezTo>
                    <a:cubicBezTo>
                      <a:pt x="1274" y="1568"/>
                      <a:pt x="1295" y="1543"/>
                      <a:pt x="1305" y="1595"/>
                    </a:cubicBezTo>
                    <a:cubicBezTo>
                      <a:pt x="1316" y="1649"/>
                      <a:pt x="1332" y="1664"/>
                      <a:pt x="1332" y="1701"/>
                    </a:cubicBezTo>
                    <a:cubicBezTo>
                      <a:pt x="1332" y="1738"/>
                      <a:pt x="1379" y="1723"/>
                      <a:pt x="1395" y="1765"/>
                    </a:cubicBezTo>
                    <a:cubicBezTo>
                      <a:pt x="1411" y="1807"/>
                      <a:pt x="1400" y="1871"/>
                      <a:pt x="1458" y="1913"/>
                    </a:cubicBezTo>
                    <a:cubicBezTo>
                      <a:pt x="1517" y="1956"/>
                      <a:pt x="1575" y="1966"/>
                      <a:pt x="1591" y="1982"/>
                    </a:cubicBezTo>
                    <a:cubicBezTo>
                      <a:pt x="1608" y="1998"/>
                      <a:pt x="1628" y="1987"/>
                      <a:pt x="1654" y="1951"/>
                    </a:cubicBezTo>
                    <a:cubicBezTo>
                      <a:pt x="1682" y="1913"/>
                      <a:pt x="1677" y="1903"/>
                      <a:pt x="1719" y="1951"/>
                    </a:cubicBezTo>
                    <a:cubicBezTo>
                      <a:pt x="1761" y="1998"/>
                      <a:pt x="1756" y="2025"/>
                      <a:pt x="1793" y="1987"/>
                    </a:cubicBezTo>
                    <a:cubicBezTo>
                      <a:pt x="1830" y="1951"/>
                      <a:pt x="1813" y="1913"/>
                      <a:pt x="1883" y="1908"/>
                    </a:cubicBezTo>
                    <a:cubicBezTo>
                      <a:pt x="1953" y="1903"/>
                      <a:pt x="1932" y="1908"/>
                      <a:pt x="1953" y="1882"/>
                    </a:cubicBezTo>
                    <a:cubicBezTo>
                      <a:pt x="1974" y="1854"/>
                      <a:pt x="1937" y="1834"/>
                      <a:pt x="1957" y="1807"/>
                    </a:cubicBezTo>
                    <a:cubicBezTo>
                      <a:pt x="1978" y="1780"/>
                      <a:pt x="1978" y="1728"/>
                      <a:pt x="1995" y="1691"/>
                    </a:cubicBezTo>
                    <a:cubicBezTo>
                      <a:pt x="2011" y="1654"/>
                      <a:pt x="2027" y="1568"/>
                      <a:pt x="2057" y="1538"/>
                    </a:cubicBezTo>
                    <a:cubicBezTo>
                      <a:pt x="2090" y="1506"/>
                      <a:pt x="2115" y="1494"/>
                      <a:pt x="2122" y="1437"/>
                    </a:cubicBezTo>
                    <a:cubicBezTo>
                      <a:pt x="2127" y="1378"/>
                      <a:pt x="2122" y="1304"/>
                      <a:pt x="2143" y="1256"/>
                    </a:cubicBezTo>
                    <a:cubicBezTo>
                      <a:pt x="2164" y="1208"/>
                      <a:pt x="2127" y="1198"/>
                      <a:pt x="2115" y="1166"/>
                    </a:cubicBezTo>
                    <a:cubicBezTo>
                      <a:pt x="2106" y="1134"/>
                      <a:pt x="2131" y="1044"/>
                      <a:pt x="2094" y="1002"/>
                    </a:cubicBezTo>
                    <a:cubicBezTo>
                      <a:pt x="2057" y="959"/>
                      <a:pt x="2048" y="922"/>
                      <a:pt x="2032" y="912"/>
                    </a:cubicBezTo>
                    <a:cubicBezTo>
                      <a:pt x="2015" y="901"/>
                      <a:pt x="2027" y="815"/>
                      <a:pt x="1990" y="806"/>
                    </a:cubicBezTo>
                    <a:cubicBezTo>
                      <a:pt x="1953" y="795"/>
                      <a:pt x="1953" y="753"/>
                      <a:pt x="1932" y="716"/>
                    </a:cubicBezTo>
                    <a:cubicBezTo>
                      <a:pt x="1911" y="679"/>
                      <a:pt x="1911" y="647"/>
                      <a:pt x="1879" y="625"/>
                    </a:cubicBezTo>
                    <a:cubicBezTo>
                      <a:pt x="1845" y="605"/>
                      <a:pt x="1761" y="610"/>
                      <a:pt x="1761" y="541"/>
                    </a:cubicBezTo>
                    <a:cubicBezTo>
                      <a:pt x="1761" y="472"/>
                      <a:pt x="1751" y="418"/>
                      <a:pt x="1739" y="398"/>
                    </a:cubicBezTo>
                    <a:cubicBezTo>
                      <a:pt x="1729" y="376"/>
                      <a:pt x="1729" y="297"/>
                      <a:pt x="1702" y="265"/>
                    </a:cubicBezTo>
                    <a:cubicBezTo>
                      <a:pt x="1677" y="233"/>
                      <a:pt x="1633" y="307"/>
                      <a:pt x="1628" y="222"/>
                    </a:cubicBezTo>
                    <a:cubicBezTo>
                      <a:pt x="1623" y="138"/>
                      <a:pt x="1601" y="106"/>
                      <a:pt x="1586" y="79"/>
                    </a:cubicBezTo>
                    <a:cubicBezTo>
                      <a:pt x="1571" y="53"/>
                      <a:pt x="1554" y="0"/>
                      <a:pt x="1539" y="64"/>
                    </a:cubicBezTo>
                    <a:cubicBezTo>
                      <a:pt x="1522" y="127"/>
                      <a:pt x="1511" y="233"/>
                      <a:pt x="1517" y="275"/>
                    </a:cubicBezTo>
                    <a:cubicBezTo>
                      <a:pt x="1522" y="319"/>
                      <a:pt x="1506" y="356"/>
                      <a:pt x="1496" y="388"/>
                    </a:cubicBezTo>
                    <a:cubicBezTo>
                      <a:pt x="1485" y="418"/>
                      <a:pt x="1480" y="482"/>
                      <a:pt x="1453" y="482"/>
                    </a:cubicBezTo>
                    <a:cubicBezTo>
                      <a:pt x="1427" y="482"/>
                      <a:pt x="1347" y="398"/>
                      <a:pt x="1305" y="371"/>
                    </a:cubicBezTo>
                    <a:cubicBezTo>
                      <a:pt x="1263" y="344"/>
                      <a:pt x="1174" y="307"/>
                      <a:pt x="1189" y="270"/>
                    </a:cubicBezTo>
                    <a:cubicBezTo>
                      <a:pt x="1205" y="233"/>
                      <a:pt x="1232" y="206"/>
                      <a:pt x="1242" y="175"/>
                    </a:cubicBezTo>
                    <a:cubicBezTo>
                      <a:pt x="1253" y="143"/>
                      <a:pt x="1263" y="101"/>
                      <a:pt x="1216" y="106"/>
                    </a:cubicBezTo>
                    <a:cubicBezTo>
                      <a:pt x="1168" y="111"/>
                      <a:pt x="1142" y="95"/>
                      <a:pt x="1115" y="90"/>
                    </a:cubicBezTo>
                    <a:cubicBezTo>
                      <a:pt x="1089" y="85"/>
                      <a:pt x="1047" y="79"/>
                      <a:pt x="1047" y="106"/>
                    </a:cubicBezTo>
                    <a:cubicBezTo>
                      <a:pt x="1047" y="132"/>
                      <a:pt x="999" y="116"/>
                      <a:pt x="972" y="116"/>
                    </a:cubicBezTo>
                    <a:cubicBezTo>
                      <a:pt x="944" y="116"/>
                      <a:pt x="912" y="127"/>
                      <a:pt x="898" y="180"/>
                    </a:cubicBezTo>
                    <a:cubicBezTo>
                      <a:pt x="880" y="233"/>
                      <a:pt x="838" y="254"/>
                      <a:pt x="870" y="275"/>
                    </a:cubicBezTo>
                    <a:cubicBezTo>
                      <a:pt x="902" y="297"/>
                      <a:pt x="888" y="319"/>
                      <a:pt x="856" y="297"/>
                    </a:cubicBezTo>
                    <a:cubicBezTo>
                      <a:pt x="822" y="275"/>
                      <a:pt x="781" y="287"/>
                      <a:pt x="769" y="254"/>
                    </a:cubicBezTo>
                    <a:cubicBezTo>
                      <a:pt x="759" y="222"/>
                      <a:pt x="737" y="191"/>
                      <a:pt x="706" y="222"/>
                    </a:cubicBezTo>
                    <a:cubicBezTo>
                      <a:pt x="674" y="254"/>
                      <a:pt x="632" y="312"/>
                      <a:pt x="605" y="344"/>
                    </a:cubicBezTo>
                    <a:cubicBezTo>
                      <a:pt x="579" y="376"/>
                      <a:pt x="552" y="398"/>
                      <a:pt x="552" y="408"/>
                    </a:cubicBezTo>
                    <a:cubicBezTo>
                      <a:pt x="552" y="418"/>
                      <a:pt x="536" y="440"/>
                      <a:pt x="521" y="418"/>
                    </a:cubicBezTo>
                    <a:cubicBezTo>
                      <a:pt x="505" y="398"/>
                      <a:pt x="473" y="403"/>
                      <a:pt x="468" y="472"/>
                    </a:cubicBezTo>
                    <a:cubicBezTo>
                      <a:pt x="463" y="541"/>
                      <a:pt x="457" y="573"/>
                      <a:pt x="415" y="588"/>
                    </a:cubicBezTo>
                    <a:cubicBezTo>
                      <a:pt x="373" y="605"/>
                      <a:pt x="331" y="593"/>
                      <a:pt x="294" y="630"/>
                    </a:cubicBezTo>
                    <a:cubicBezTo>
                      <a:pt x="257" y="667"/>
                      <a:pt x="225" y="674"/>
                      <a:pt x="204" y="674"/>
                    </a:cubicBezTo>
                    <a:cubicBezTo>
                      <a:pt x="182" y="674"/>
                      <a:pt x="155" y="695"/>
                      <a:pt x="119" y="72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5" name="ïşḷïďe"/>
              <p:cNvSpPr/>
              <p:nvPr/>
            </p:nvSpPr>
            <p:spPr bwMode="auto">
              <a:xfrm>
                <a:off x="222" y="921"/>
                <a:ext cx="2356" cy="1981"/>
              </a:xfrm>
              <a:custGeom>
                <a:avLst/>
                <a:gdLst>
                  <a:gd name="T0" fmla="*/ 5138 w 6040"/>
                  <a:gd name="T1" fmla="*/ 1162 h 5086"/>
                  <a:gd name="T2" fmla="*/ 4751 w 6040"/>
                  <a:gd name="T3" fmla="*/ 908 h 5086"/>
                  <a:gd name="T4" fmla="*/ 4686 w 6040"/>
                  <a:gd name="T5" fmla="*/ 1222 h 5086"/>
                  <a:gd name="T6" fmla="*/ 4636 w 6040"/>
                  <a:gd name="T7" fmla="*/ 1663 h 5086"/>
                  <a:gd name="T8" fmla="*/ 4507 w 6040"/>
                  <a:gd name="T9" fmla="*/ 1811 h 5086"/>
                  <a:gd name="T10" fmla="*/ 4150 w 6040"/>
                  <a:gd name="T11" fmla="*/ 1421 h 5086"/>
                  <a:gd name="T12" fmla="*/ 3876 w 6040"/>
                  <a:gd name="T13" fmla="*/ 1251 h 5086"/>
                  <a:gd name="T14" fmla="*/ 3951 w 6040"/>
                  <a:gd name="T15" fmla="*/ 839 h 5086"/>
                  <a:gd name="T16" fmla="*/ 4250 w 6040"/>
                  <a:gd name="T17" fmla="*/ 567 h 5086"/>
                  <a:gd name="T18" fmla="*/ 4493 w 6040"/>
                  <a:gd name="T19" fmla="*/ 397 h 5086"/>
                  <a:gd name="T20" fmla="*/ 4383 w 6040"/>
                  <a:gd name="T21" fmla="*/ 244 h 5086"/>
                  <a:gd name="T22" fmla="*/ 4219 w 6040"/>
                  <a:gd name="T23" fmla="*/ 466 h 5086"/>
                  <a:gd name="T24" fmla="*/ 3992 w 6040"/>
                  <a:gd name="T25" fmla="*/ 229 h 5086"/>
                  <a:gd name="T26" fmla="*/ 3767 w 6040"/>
                  <a:gd name="T27" fmla="*/ 194 h 5086"/>
                  <a:gd name="T28" fmla="*/ 3615 w 6040"/>
                  <a:gd name="T29" fmla="*/ 429 h 5086"/>
                  <a:gd name="T30" fmla="*/ 3135 w 6040"/>
                  <a:gd name="T31" fmla="*/ 464 h 5086"/>
                  <a:gd name="T32" fmla="*/ 2744 w 6040"/>
                  <a:gd name="T33" fmla="*/ 394 h 5086"/>
                  <a:gd name="T34" fmla="*/ 1996 w 6040"/>
                  <a:gd name="T35" fmla="*/ 197 h 5086"/>
                  <a:gd name="T36" fmla="*/ 1613 w 6040"/>
                  <a:gd name="T37" fmla="*/ 322 h 5086"/>
                  <a:gd name="T38" fmla="*/ 386 w 6040"/>
                  <a:gd name="T39" fmla="*/ 145 h 5086"/>
                  <a:gd name="T40" fmla="*/ 94 w 6040"/>
                  <a:gd name="T41" fmla="*/ 411 h 5086"/>
                  <a:gd name="T42" fmla="*/ 84 w 6040"/>
                  <a:gd name="T43" fmla="*/ 545 h 5086"/>
                  <a:gd name="T44" fmla="*/ 328 w 6040"/>
                  <a:gd name="T45" fmla="*/ 735 h 5086"/>
                  <a:gd name="T46" fmla="*/ 138 w 6040"/>
                  <a:gd name="T47" fmla="*/ 1088 h 5086"/>
                  <a:gd name="T48" fmla="*/ 508 w 6040"/>
                  <a:gd name="T49" fmla="*/ 1323 h 5086"/>
                  <a:gd name="T50" fmla="*/ 255 w 6040"/>
                  <a:gd name="T51" fmla="*/ 1614 h 5086"/>
                  <a:gd name="T52" fmla="*/ 812 w 6040"/>
                  <a:gd name="T53" fmla="*/ 1105 h 5086"/>
                  <a:gd name="T54" fmla="*/ 907 w 6040"/>
                  <a:gd name="T55" fmla="*/ 1190 h 5086"/>
                  <a:gd name="T56" fmla="*/ 1276 w 6040"/>
                  <a:gd name="T57" fmla="*/ 1177 h 5086"/>
                  <a:gd name="T58" fmla="*/ 1829 w 6040"/>
                  <a:gd name="T59" fmla="*/ 1407 h 5086"/>
                  <a:gd name="T60" fmla="*/ 2159 w 6040"/>
                  <a:gd name="T61" fmla="*/ 2124 h 5086"/>
                  <a:gd name="T62" fmla="*/ 2557 w 6040"/>
                  <a:gd name="T63" fmla="*/ 3249 h 5086"/>
                  <a:gd name="T64" fmla="*/ 3018 w 6040"/>
                  <a:gd name="T65" fmla="*/ 4037 h 5086"/>
                  <a:gd name="T66" fmla="*/ 2770 w 6040"/>
                  <a:gd name="T67" fmla="*/ 3421 h 5086"/>
                  <a:gd name="T68" fmla="*/ 3239 w 6040"/>
                  <a:gd name="T69" fmla="*/ 4191 h 5086"/>
                  <a:gd name="T70" fmla="*/ 3798 w 6040"/>
                  <a:gd name="T71" fmla="*/ 4516 h 5086"/>
                  <a:gd name="T72" fmla="*/ 4234 w 6040"/>
                  <a:gd name="T73" fmla="*/ 4789 h 5086"/>
                  <a:gd name="T74" fmla="*/ 4580 w 6040"/>
                  <a:gd name="T75" fmla="*/ 5037 h 5086"/>
                  <a:gd name="T76" fmla="*/ 4562 w 6040"/>
                  <a:gd name="T77" fmla="*/ 4961 h 5086"/>
                  <a:gd name="T78" fmla="*/ 4398 w 6040"/>
                  <a:gd name="T79" fmla="*/ 4520 h 5086"/>
                  <a:gd name="T80" fmla="*/ 4188 w 6040"/>
                  <a:gd name="T81" fmla="*/ 4323 h 5086"/>
                  <a:gd name="T82" fmla="*/ 3930 w 6040"/>
                  <a:gd name="T83" fmla="*/ 4339 h 5086"/>
                  <a:gd name="T84" fmla="*/ 3671 w 6040"/>
                  <a:gd name="T85" fmla="*/ 3806 h 5086"/>
                  <a:gd name="T86" fmla="*/ 4084 w 6040"/>
                  <a:gd name="T87" fmla="*/ 3559 h 5086"/>
                  <a:gd name="T88" fmla="*/ 4441 w 6040"/>
                  <a:gd name="T89" fmla="*/ 3756 h 5086"/>
                  <a:gd name="T90" fmla="*/ 4507 w 6040"/>
                  <a:gd name="T91" fmla="*/ 3443 h 5086"/>
                  <a:gd name="T92" fmla="*/ 4897 w 6040"/>
                  <a:gd name="T93" fmla="*/ 2823 h 5086"/>
                  <a:gd name="T94" fmla="*/ 5287 w 6040"/>
                  <a:gd name="T95" fmla="*/ 2415 h 5086"/>
                  <a:gd name="T96" fmla="*/ 5432 w 6040"/>
                  <a:gd name="T97" fmla="*/ 2458 h 5086"/>
                  <a:gd name="T98" fmla="*/ 5385 w 6040"/>
                  <a:gd name="T99" fmla="*/ 2256 h 5086"/>
                  <a:gd name="T100" fmla="*/ 5176 w 6040"/>
                  <a:gd name="T101" fmla="*/ 2189 h 5086"/>
                  <a:gd name="T102" fmla="*/ 5345 w 6040"/>
                  <a:gd name="T103" fmla="*/ 1959 h 5086"/>
                  <a:gd name="T104" fmla="*/ 5753 w 6040"/>
                  <a:gd name="T105" fmla="*/ 1865 h 5086"/>
                  <a:gd name="T106" fmla="*/ 5770 w 6040"/>
                  <a:gd name="T107" fmla="*/ 2201 h 5086"/>
                  <a:gd name="T108" fmla="*/ 5994 w 6040"/>
                  <a:gd name="T109" fmla="*/ 2117 h 5086"/>
                  <a:gd name="T110" fmla="*/ 5867 w 6040"/>
                  <a:gd name="T111" fmla="*/ 1811 h 5086"/>
                  <a:gd name="T112" fmla="*/ 5566 w 6040"/>
                  <a:gd name="T113" fmla="*/ 1497 h 5086"/>
                  <a:gd name="T114" fmla="*/ 5440 w 6040"/>
                  <a:gd name="T115" fmla="*/ 1150 h 5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40" h="5086">
                    <a:moveTo>
                      <a:pt x="5331" y="1187"/>
                    </a:moveTo>
                    <a:cubicBezTo>
                      <a:pt x="5310" y="1224"/>
                      <a:pt x="5292" y="1301"/>
                      <a:pt x="5227" y="1266"/>
                    </a:cubicBezTo>
                    <a:cubicBezTo>
                      <a:pt x="5161" y="1232"/>
                      <a:pt x="5133" y="1207"/>
                      <a:pt x="5138" y="1162"/>
                    </a:cubicBezTo>
                    <a:cubicBezTo>
                      <a:pt x="5143" y="1117"/>
                      <a:pt x="5178" y="1033"/>
                      <a:pt x="5113" y="1043"/>
                    </a:cubicBezTo>
                    <a:cubicBezTo>
                      <a:pt x="5049" y="1053"/>
                      <a:pt x="5025" y="1004"/>
                      <a:pt x="4960" y="962"/>
                    </a:cubicBezTo>
                    <a:cubicBezTo>
                      <a:pt x="4894" y="923"/>
                      <a:pt x="4776" y="908"/>
                      <a:pt x="4751" y="908"/>
                    </a:cubicBezTo>
                    <a:cubicBezTo>
                      <a:pt x="4726" y="908"/>
                      <a:pt x="4730" y="923"/>
                      <a:pt x="4711" y="972"/>
                    </a:cubicBezTo>
                    <a:cubicBezTo>
                      <a:pt x="4691" y="1023"/>
                      <a:pt x="4646" y="1073"/>
                      <a:pt x="4686" y="1107"/>
                    </a:cubicBezTo>
                    <a:cubicBezTo>
                      <a:pt x="4726" y="1142"/>
                      <a:pt x="4720" y="1191"/>
                      <a:pt x="4686" y="1222"/>
                    </a:cubicBezTo>
                    <a:cubicBezTo>
                      <a:pt x="4651" y="1251"/>
                      <a:pt x="4656" y="1261"/>
                      <a:pt x="4701" y="1320"/>
                    </a:cubicBezTo>
                    <a:cubicBezTo>
                      <a:pt x="4746" y="1380"/>
                      <a:pt x="4781" y="1460"/>
                      <a:pt x="4711" y="1529"/>
                    </a:cubicBezTo>
                    <a:cubicBezTo>
                      <a:pt x="4642" y="1598"/>
                      <a:pt x="4598" y="1603"/>
                      <a:pt x="4636" y="1663"/>
                    </a:cubicBezTo>
                    <a:cubicBezTo>
                      <a:pt x="4677" y="1723"/>
                      <a:pt x="4686" y="1767"/>
                      <a:pt x="4691" y="1802"/>
                    </a:cubicBezTo>
                    <a:cubicBezTo>
                      <a:pt x="4696" y="1836"/>
                      <a:pt x="4665" y="1862"/>
                      <a:pt x="4617" y="1892"/>
                    </a:cubicBezTo>
                    <a:cubicBezTo>
                      <a:pt x="4567" y="1922"/>
                      <a:pt x="4533" y="1853"/>
                      <a:pt x="4507" y="1811"/>
                    </a:cubicBezTo>
                    <a:cubicBezTo>
                      <a:pt x="4482" y="1772"/>
                      <a:pt x="4498" y="1693"/>
                      <a:pt x="4472" y="1663"/>
                    </a:cubicBezTo>
                    <a:cubicBezTo>
                      <a:pt x="4447" y="1633"/>
                      <a:pt x="4433" y="1613"/>
                      <a:pt x="4378" y="1579"/>
                    </a:cubicBezTo>
                    <a:cubicBezTo>
                      <a:pt x="4324" y="1544"/>
                      <a:pt x="4180" y="1450"/>
                      <a:pt x="4150" y="1421"/>
                    </a:cubicBezTo>
                    <a:cubicBezTo>
                      <a:pt x="4121" y="1389"/>
                      <a:pt x="4040" y="1385"/>
                      <a:pt x="3997" y="1380"/>
                    </a:cubicBezTo>
                    <a:cubicBezTo>
                      <a:pt x="3951" y="1375"/>
                      <a:pt x="3931" y="1360"/>
                      <a:pt x="3931" y="1306"/>
                    </a:cubicBezTo>
                    <a:cubicBezTo>
                      <a:pt x="3931" y="1251"/>
                      <a:pt x="3918" y="1251"/>
                      <a:pt x="3876" y="1251"/>
                    </a:cubicBezTo>
                    <a:cubicBezTo>
                      <a:pt x="3837" y="1251"/>
                      <a:pt x="3837" y="1191"/>
                      <a:pt x="3837" y="1137"/>
                    </a:cubicBezTo>
                    <a:cubicBezTo>
                      <a:pt x="3837" y="1083"/>
                      <a:pt x="3846" y="1018"/>
                      <a:pt x="3892" y="977"/>
                    </a:cubicBezTo>
                    <a:cubicBezTo>
                      <a:pt x="3936" y="938"/>
                      <a:pt x="3961" y="864"/>
                      <a:pt x="3951" y="839"/>
                    </a:cubicBezTo>
                    <a:cubicBezTo>
                      <a:pt x="3941" y="814"/>
                      <a:pt x="3961" y="800"/>
                      <a:pt x="4000" y="805"/>
                    </a:cubicBezTo>
                    <a:cubicBezTo>
                      <a:pt x="4040" y="809"/>
                      <a:pt x="4092" y="800"/>
                      <a:pt x="4156" y="759"/>
                    </a:cubicBezTo>
                    <a:cubicBezTo>
                      <a:pt x="4219" y="720"/>
                      <a:pt x="4235" y="591"/>
                      <a:pt x="4250" y="567"/>
                    </a:cubicBezTo>
                    <a:cubicBezTo>
                      <a:pt x="4264" y="540"/>
                      <a:pt x="4279" y="491"/>
                      <a:pt x="4324" y="526"/>
                    </a:cubicBezTo>
                    <a:cubicBezTo>
                      <a:pt x="4368" y="560"/>
                      <a:pt x="4442" y="557"/>
                      <a:pt x="4477" y="516"/>
                    </a:cubicBezTo>
                    <a:cubicBezTo>
                      <a:pt x="4514" y="476"/>
                      <a:pt x="4498" y="432"/>
                      <a:pt x="4493" y="397"/>
                    </a:cubicBezTo>
                    <a:cubicBezTo>
                      <a:pt x="4486" y="363"/>
                      <a:pt x="4507" y="343"/>
                      <a:pt x="4521" y="337"/>
                    </a:cubicBezTo>
                    <a:cubicBezTo>
                      <a:pt x="4538" y="333"/>
                      <a:pt x="4553" y="273"/>
                      <a:pt x="4498" y="268"/>
                    </a:cubicBezTo>
                    <a:cubicBezTo>
                      <a:pt x="4442" y="263"/>
                      <a:pt x="4424" y="258"/>
                      <a:pt x="4383" y="244"/>
                    </a:cubicBezTo>
                    <a:cubicBezTo>
                      <a:pt x="4345" y="229"/>
                      <a:pt x="4314" y="273"/>
                      <a:pt x="4335" y="293"/>
                    </a:cubicBezTo>
                    <a:cubicBezTo>
                      <a:pt x="4354" y="313"/>
                      <a:pt x="4298" y="343"/>
                      <a:pt x="4279" y="373"/>
                    </a:cubicBezTo>
                    <a:cubicBezTo>
                      <a:pt x="4259" y="402"/>
                      <a:pt x="4269" y="481"/>
                      <a:pt x="4219" y="466"/>
                    </a:cubicBezTo>
                    <a:cubicBezTo>
                      <a:pt x="4171" y="452"/>
                      <a:pt x="4166" y="363"/>
                      <a:pt x="4171" y="318"/>
                    </a:cubicBezTo>
                    <a:cubicBezTo>
                      <a:pt x="4176" y="273"/>
                      <a:pt x="4140" y="234"/>
                      <a:pt x="4092" y="239"/>
                    </a:cubicBezTo>
                    <a:cubicBezTo>
                      <a:pt x="4040" y="244"/>
                      <a:pt x="4005" y="263"/>
                      <a:pt x="3992" y="229"/>
                    </a:cubicBezTo>
                    <a:cubicBezTo>
                      <a:pt x="3976" y="194"/>
                      <a:pt x="4040" y="169"/>
                      <a:pt x="4000" y="140"/>
                    </a:cubicBezTo>
                    <a:cubicBezTo>
                      <a:pt x="3961" y="109"/>
                      <a:pt x="3846" y="0"/>
                      <a:pt x="3808" y="20"/>
                    </a:cubicBezTo>
                    <a:cubicBezTo>
                      <a:pt x="3767" y="39"/>
                      <a:pt x="3698" y="165"/>
                      <a:pt x="3767" y="194"/>
                    </a:cubicBezTo>
                    <a:cubicBezTo>
                      <a:pt x="3837" y="224"/>
                      <a:pt x="3941" y="288"/>
                      <a:pt x="3856" y="353"/>
                    </a:cubicBezTo>
                    <a:cubicBezTo>
                      <a:pt x="3772" y="417"/>
                      <a:pt x="3839" y="464"/>
                      <a:pt x="3776" y="491"/>
                    </a:cubicBezTo>
                    <a:cubicBezTo>
                      <a:pt x="3713" y="518"/>
                      <a:pt x="3758" y="429"/>
                      <a:pt x="3615" y="429"/>
                    </a:cubicBezTo>
                    <a:cubicBezTo>
                      <a:pt x="3475" y="429"/>
                      <a:pt x="3419" y="411"/>
                      <a:pt x="3366" y="385"/>
                    </a:cubicBezTo>
                    <a:cubicBezTo>
                      <a:pt x="3313" y="358"/>
                      <a:pt x="3207" y="358"/>
                      <a:pt x="3161" y="367"/>
                    </a:cubicBezTo>
                    <a:cubicBezTo>
                      <a:pt x="3118" y="375"/>
                      <a:pt x="3108" y="421"/>
                      <a:pt x="3135" y="464"/>
                    </a:cubicBezTo>
                    <a:cubicBezTo>
                      <a:pt x="3161" y="510"/>
                      <a:pt x="3100" y="518"/>
                      <a:pt x="3100" y="518"/>
                    </a:cubicBezTo>
                    <a:cubicBezTo>
                      <a:pt x="3100" y="518"/>
                      <a:pt x="2984" y="438"/>
                      <a:pt x="2923" y="438"/>
                    </a:cubicBezTo>
                    <a:cubicBezTo>
                      <a:pt x="2860" y="438"/>
                      <a:pt x="2761" y="429"/>
                      <a:pt x="2744" y="394"/>
                    </a:cubicBezTo>
                    <a:cubicBezTo>
                      <a:pt x="2727" y="358"/>
                      <a:pt x="2671" y="305"/>
                      <a:pt x="2582" y="296"/>
                    </a:cubicBezTo>
                    <a:cubicBezTo>
                      <a:pt x="2495" y="286"/>
                      <a:pt x="2423" y="234"/>
                      <a:pt x="2307" y="234"/>
                    </a:cubicBezTo>
                    <a:cubicBezTo>
                      <a:pt x="2191" y="234"/>
                      <a:pt x="2059" y="189"/>
                      <a:pt x="1996" y="197"/>
                    </a:cubicBezTo>
                    <a:cubicBezTo>
                      <a:pt x="1933" y="206"/>
                      <a:pt x="1863" y="261"/>
                      <a:pt x="1827" y="269"/>
                    </a:cubicBezTo>
                    <a:cubicBezTo>
                      <a:pt x="1792" y="278"/>
                      <a:pt x="1747" y="225"/>
                      <a:pt x="1713" y="286"/>
                    </a:cubicBezTo>
                    <a:cubicBezTo>
                      <a:pt x="1676" y="350"/>
                      <a:pt x="1650" y="375"/>
                      <a:pt x="1613" y="322"/>
                    </a:cubicBezTo>
                    <a:cubicBezTo>
                      <a:pt x="1577" y="269"/>
                      <a:pt x="1339" y="206"/>
                      <a:pt x="1177" y="197"/>
                    </a:cubicBezTo>
                    <a:cubicBezTo>
                      <a:pt x="1018" y="189"/>
                      <a:pt x="883" y="180"/>
                      <a:pt x="750" y="126"/>
                    </a:cubicBezTo>
                    <a:cubicBezTo>
                      <a:pt x="617" y="73"/>
                      <a:pt x="438" y="126"/>
                      <a:pt x="386" y="145"/>
                    </a:cubicBezTo>
                    <a:cubicBezTo>
                      <a:pt x="333" y="162"/>
                      <a:pt x="274" y="204"/>
                      <a:pt x="222" y="259"/>
                    </a:cubicBezTo>
                    <a:cubicBezTo>
                      <a:pt x="173" y="316"/>
                      <a:pt x="144" y="310"/>
                      <a:pt x="112" y="316"/>
                    </a:cubicBezTo>
                    <a:cubicBezTo>
                      <a:pt x="76" y="321"/>
                      <a:pt x="5" y="378"/>
                      <a:pt x="94" y="411"/>
                    </a:cubicBezTo>
                    <a:cubicBezTo>
                      <a:pt x="182" y="444"/>
                      <a:pt x="222" y="466"/>
                      <a:pt x="261" y="506"/>
                    </a:cubicBezTo>
                    <a:cubicBezTo>
                      <a:pt x="301" y="545"/>
                      <a:pt x="358" y="612"/>
                      <a:pt x="269" y="590"/>
                    </a:cubicBezTo>
                    <a:cubicBezTo>
                      <a:pt x="177" y="568"/>
                      <a:pt x="144" y="535"/>
                      <a:pt x="84" y="545"/>
                    </a:cubicBezTo>
                    <a:cubicBezTo>
                      <a:pt x="22" y="557"/>
                      <a:pt x="0" y="634"/>
                      <a:pt x="27" y="680"/>
                    </a:cubicBezTo>
                    <a:cubicBezTo>
                      <a:pt x="54" y="725"/>
                      <a:pt x="106" y="747"/>
                      <a:pt x="160" y="747"/>
                    </a:cubicBezTo>
                    <a:cubicBezTo>
                      <a:pt x="217" y="747"/>
                      <a:pt x="328" y="691"/>
                      <a:pt x="328" y="735"/>
                    </a:cubicBezTo>
                    <a:cubicBezTo>
                      <a:pt x="328" y="780"/>
                      <a:pt x="317" y="853"/>
                      <a:pt x="269" y="870"/>
                    </a:cubicBezTo>
                    <a:cubicBezTo>
                      <a:pt x="217" y="886"/>
                      <a:pt x="138" y="915"/>
                      <a:pt x="71" y="954"/>
                    </a:cubicBezTo>
                    <a:cubicBezTo>
                      <a:pt x="5" y="994"/>
                      <a:pt x="84" y="1055"/>
                      <a:pt x="138" y="1088"/>
                    </a:cubicBezTo>
                    <a:cubicBezTo>
                      <a:pt x="196" y="1122"/>
                      <a:pt x="301" y="1150"/>
                      <a:pt x="291" y="1212"/>
                    </a:cubicBezTo>
                    <a:cubicBezTo>
                      <a:pt x="280" y="1273"/>
                      <a:pt x="307" y="1296"/>
                      <a:pt x="391" y="1268"/>
                    </a:cubicBezTo>
                    <a:cubicBezTo>
                      <a:pt x="475" y="1239"/>
                      <a:pt x="627" y="1177"/>
                      <a:pt x="508" y="1323"/>
                    </a:cubicBezTo>
                    <a:cubicBezTo>
                      <a:pt x="391" y="1468"/>
                      <a:pt x="280" y="1547"/>
                      <a:pt x="222" y="1570"/>
                    </a:cubicBezTo>
                    <a:cubicBezTo>
                      <a:pt x="168" y="1592"/>
                      <a:pt x="106" y="1626"/>
                      <a:pt x="133" y="1643"/>
                    </a:cubicBezTo>
                    <a:cubicBezTo>
                      <a:pt x="160" y="1660"/>
                      <a:pt x="168" y="1654"/>
                      <a:pt x="255" y="1614"/>
                    </a:cubicBezTo>
                    <a:cubicBezTo>
                      <a:pt x="345" y="1575"/>
                      <a:pt x="470" y="1525"/>
                      <a:pt x="548" y="1441"/>
                    </a:cubicBezTo>
                    <a:cubicBezTo>
                      <a:pt x="627" y="1357"/>
                      <a:pt x="760" y="1307"/>
                      <a:pt x="738" y="1256"/>
                    </a:cubicBezTo>
                    <a:cubicBezTo>
                      <a:pt x="717" y="1206"/>
                      <a:pt x="790" y="1116"/>
                      <a:pt x="812" y="1105"/>
                    </a:cubicBezTo>
                    <a:cubicBezTo>
                      <a:pt x="833" y="1093"/>
                      <a:pt x="855" y="1093"/>
                      <a:pt x="828" y="1150"/>
                    </a:cubicBezTo>
                    <a:cubicBezTo>
                      <a:pt x="799" y="1206"/>
                      <a:pt x="794" y="1239"/>
                      <a:pt x="812" y="1239"/>
                    </a:cubicBezTo>
                    <a:cubicBezTo>
                      <a:pt x="828" y="1239"/>
                      <a:pt x="839" y="1223"/>
                      <a:pt x="907" y="1190"/>
                    </a:cubicBezTo>
                    <a:cubicBezTo>
                      <a:pt x="972" y="1155"/>
                      <a:pt x="996" y="1139"/>
                      <a:pt x="996" y="1116"/>
                    </a:cubicBezTo>
                    <a:cubicBezTo>
                      <a:pt x="996" y="1093"/>
                      <a:pt x="1012" y="1060"/>
                      <a:pt x="1068" y="1078"/>
                    </a:cubicBezTo>
                    <a:cubicBezTo>
                      <a:pt x="1124" y="1093"/>
                      <a:pt x="1176" y="1162"/>
                      <a:pt x="1276" y="1177"/>
                    </a:cubicBezTo>
                    <a:cubicBezTo>
                      <a:pt x="1376" y="1194"/>
                      <a:pt x="1471" y="1177"/>
                      <a:pt x="1534" y="1217"/>
                    </a:cubicBezTo>
                    <a:cubicBezTo>
                      <a:pt x="1594" y="1256"/>
                      <a:pt x="1606" y="1290"/>
                      <a:pt x="1673" y="1278"/>
                    </a:cubicBezTo>
                    <a:cubicBezTo>
                      <a:pt x="1740" y="1268"/>
                      <a:pt x="1785" y="1334"/>
                      <a:pt x="1829" y="1407"/>
                    </a:cubicBezTo>
                    <a:cubicBezTo>
                      <a:pt x="1875" y="1480"/>
                      <a:pt x="1970" y="1737"/>
                      <a:pt x="2043" y="1828"/>
                    </a:cubicBezTo>
                    <a:cubicBezTo>
                      <a:pt x="2116" y="1917"/>
                      <a:pt x="2086" y="1917"/>
                      <a:pt x="2098" y="1974"/>
                    </a:cubicBezTo>
                    <a:cubicBezTo>
                      <a:pt x="2109" y="2029"/>
                      <a:pt x="2127" y="2062"/>
                      <a:pt x="2159" y="2124"/>
                    </a:cubicBezTo>
                    <a:cubicBezTo>
                      <a:pt x="2193" y="2186"/>
                      <a:pt x="2254" y="2415"/>
                      <a:pt x="2260" y="2594"/>
                    </a:cubicBezTo>
                    <a:cubicBezTo>
                      <a:pt x="2265" y="2773"/>
                      <a:pt x="2300" y="2914"/>
                      <a:pt x="2371" y="3031"/>
                    </a:cubicBezTo>
                    <a:cubicBezTo>
                      <a:pt x="2444" y="3148"/>
                      <a:pt x="2491" y="3238"/>
                      <a:pt x="2557" y="3249"/>
                    </a:cubicBezTo>
                    <a:cubicBezTo>
                      <a:pt x="2624" y="3260"/>
                      <a:pt x="2648" y="3289"/>
                      <a:pt x="2675" y="3378"/>
                    </a:cubicBezTo>
                    <a:cubicBezTo>
                      <a:pt x="2702" y="3467"/>
                      <a:pt x="2781" y="3707"/>
                      <a:pt x="2819" y="3761"/>
                    </a:cubicBezTo>
                    <a:cubicBezTo>
                      <a:pt x="2858" y="3817"/>
                      <a:pt x="2979" y="4064"/>
                      <a:pt x="3018" y="4037"/>
                    </a:cubicBezTo>
                    <a:cubicBezTo>
                      <a:pt x="3055" y="4010"/>
                      <a:pt x="3023" y="3960"/>
                      <a:pt x="2979" y="3904"/>
                    </a:cubicBezTo>
                    <a:cubicBezTo>
                      <a:pt x="2934" y="3849"/>
                      <a:pt x="2892" y="3712"/>
                      <a:pt x="2835" y="3630"/>
                    </a:cubicBezTo>
                    <a:cubicBezTo>
                      <a:pt x="2781" y="3548"/>
                      <a:pt x="2733" y="3443"/>
                      <a:pt x="2770" y="3421"/>
                    </a:cubicBezTo>
                    <a:cubicBezTo>
                      <a:pt x="2808" y="3398"/>
                      <a:pt x="2876" y="3564"/>
                      <a:pt x="2918" y="3630"/>
                    </a:cubicBezTo>
                    <a:cubicBezTo>
                      <a:pt x="2964" y="3696"/>
                      <a:pt x="3085" y="3871"/>
                      <a:pt x="3150" y="3971"/>
                    </a:cubicBezTo>
                    <a:cubicBezTo>
                      <a:pt x="3215" y="4070"/>
                      <a:pt x="3255" y="4108"/>
                      <a:pt x="3239" y="4191"/>
                    </a:cubicBezTo>
                    <a:cubicBezTo>
                      <a:pt x="3222" y="4274"/>
                      <a:pt x="3336" y="4350"/>
                      <a:pt x="3447" y="4417"/>
                    </a:cubicBezTo>
                    <a:cubicBezTo>
                      <a:pt x="3556" y="4482"/>
                      <a:pt x="3677" y="4520"/>
                      <a:pt x="3704" y="4536"/>
                    </a:cubicBezTo>
                    <a:cubicBezTo>
                      <a:pt x="3734" y="4553"/>
                      <a:pt x="3771" y="4558"/>
                      <a:pt x="3798" y="4516"/>
                    </a:cubicBezTo>
                    <a:cubicBezTo>
                      <a:pt x="3825" y="4471"/>
                      <a:pt x="3876" y="4526"/>
                      <a:pt x="3903" y="4570"/>
                    </a:cubicBezTo>
                    <a:cubicBezTo>
                      <a:pt x="3930" y="4614"/>
                      <a:pt x="4035" y="4691"/>
                      <a:pt x="4101" y="4691"/>
                    </a:cubicBezTo>
                    <a:cubicBezTo>
                      <a:pt x="4166" y="4691"/>
                      <a:pt x="4210" y="4729"/>
                      <a:pt x="4234" y="4789"/>
                    </a:cubicBezTo>
                    <a:cubicBezTo>
                      <a:pt x="4256" y="4849"/>
                      <a:pt x="4271" y="4938"/>
                      <a:pt x="4320" y="4961"/>
                    </a:cubicBezTo>
                    <a:cubicBezTo>
                      <a:pt x="4371" y="4982"/>
                      <a:pt x="4414" y="5031"/>
                      <a:pt x="4469" y="5053"/>
                    </a:cubicBezTo>
                    <a:cubicBezTo>
                      <a:pt x="4524" y="5076"/>
                      <a:pt x="4519" y="5086"/>
                      <a:pt x="4580" y="5037"/>
                    </a:cubicBezTo>
                    <a:cubicBezTo>
                      <a:pt x="4640" y="4988"/>
                      <a:pt x="4694" y="5021"/>
                      <a:pt x="4706" y="5037"/>
                    </a:cubicBezTo>
                    <a:cubicBezTo>
                      <a:pt x="4716" y="5053"/>
                      <a:pt x="4751" y="5021"/>
                      <a:pt x="4711" y="4982"/>
                    </a:cubicBezTo>
                    <a:cubicBezTo>
                      <a:pt x="4672" y="4943"/>
                      <a:pt x="4635" y="4943"/>
                      <a:pt x="4562" y="4961"/>
                    </a:cubicBezTo>
                    <a:cubicBezTo>
                      <a:pt x="4491" y="4977"/>
                      <a:pt x="4498" y="5004"/>
                      <a:pt x="4437" y="4928"/>
                    </a:cubicBezTo>
                    <a:cubicBezTo>
                      <a:pt x="4377" y="4849"/>
                      <a:pt x="4371" y="4872"/>
                      <a:pt x="4382" y="4780"/>
                    </a:cubicBezTo>
                    <a:cubicBezTo>
                      <a:pt x="4393" y="4686"/>
                      <a:pt x="4469" y="4520"/>
                      <a:pt x="4398" y="4520"/>
                    </a:cubicBezTo>
                    <a:cubicBezTo>
                      <a:pt x="4327" y="4520"/>
                      <a:pt x="4210" y="4526"/>
                      <a:pt x="4172" y="4531"/>
                    </a:cubicBezTo>
                    <a:cubicBezTo>
                      <a:pt x="4134" y="4536"/>
                      <a:pt x="4101" y="4520"/>
                      <a:pt x="4124" y="4466"/>
                    </a:cubicBezTo>
                    <a:cubicBezTo>
                      <a:pt x="4145" y="4410"/>
                      <a:pt x="4188" y="4410"/>
                      <a:pt x="4188" y="4323"/>
                    </a:cubicBezTo>
                    <a:cubicBezTo>
                      <a:pt x="4188" y="4235"/>
                      <a:pt x="4245" y="4131"/>
                      <a:pt x="4150" y="4153"/>
                    </a:cubicBezTo>
                    <a:cubicBezTo>
                      <a:pt x="4056" y="4175"/>
                      <a:pt x="4045" y="4224"/>
                      <a:pt x="4024" y="4284"/>
                    </a:cubicBezTo>
                    <a:cubicBezTo>
                      <a:pt x="4003" y="4344"/>
                      <a:pt x="3973" y="4334"/>
                      <a:pt x="3930" y="4339"/>
                    </a:cubicBezTo>
                    <a:cubicBezTo>
                      <a:pt x="3887" y="4344"/>
                      <a:pt x="3798" y="4383"/>
                      <a:pt x="3744" y="4289"/>
                    </a:cubicBezTo>
                    <a:cubicBezTo>
                      <a:pt x="3688" y="4196"/>
                      <a:pt x="3645" y="4113"/>
                      <a:pt x="3661" y="4037"/>
                    </a:cubicBezTo>
                    <a:cubicBezTo>
                      <a:pt x="3677" y="3960"/>
                      <a:pt x="3666" y="3882"/>
                      <a:pt x="3671" y="3806"/>
                    </a:cubicBezTo>
                    <a:cubicBezTo>
                      <a:pt x="3677" y="3729"/>
                      <a:pt x="3694" y="3662"/>
                      <a:pt x="3734" y="3640"/>
                    </a:cubicBezTo>
                    <a:cubicBezTo>
                      <a:pt x="3771" y="3618"/>
                      <a:pt x="3930" y="3548"/>
                      <a:pt x="4003" y="3575"/>
                    </a:cubicBezTo>
                    <a:cubicBezTo>
                      <a:pt x="4074" y="3602"/>
                      <a:pt x="4101" y="3625"/>
                      <a:pt x="4084" y="3559"/>
                    </a:cubicBezTo>
                    <a:cubicBezTo>
                      <a:pt x="4067" y="3492"/>
                      <a:pt x="4118" y="3499"/>
                      <a:pt x="4183" y="3504"/>
                    </a:cubicBezTo>
                    <a:cubicBezTo>
                      <a:pt x="4250" y="3509"/>
                      <a:pt x="4371" y="3481"/>
                      <a:pt x="4398" y="3548"/>
                    </a:cubicBezTo>
                    <a:cubicBezTo>
                      <a:pt x="4425" y="3613"/>
                      <a:pt x="4408" y="3696"/>
                      <a:pt x="4441" y="3756"/>
                    </a:cubicBezTo>
                    <a:cubicBezTo>
                      <a:pt x="4474" y="3817"/>
                      <a:pt x="4519" y="3877"/>
                      <a:pt x="4551" y="3871"/>
                    </a:cubicBezTo>
                    <a:cubicBezTo>
                      <a:pt x="4585" y="3866"/>
                      <a:pt x="4607" y="3783"/>
                      <a:pt x="4580" y="3712"/>
                    </a:cubicBezTo>
                    <a:cubicBezTo>
                      <a:pt x="4551" y="3640"/>
                      <a:pt x="4498" y="3499"/>
                      <a:pt x="4507" y="3443"/>
                    </a:cubicBezTo>
                    <a:cubicBezTo>
                      <a:pt x="4519" y="3388"/>
                      <a:pt x="4557" y="3327"/>
                      <a:pt x="4630" y="3295"/>
                    </a:cubicBezTo>
                    <a:cubicBezTo>
                      <a:pt x="4701" y="3262"/>
                      <a:pt x="4827" y="3179"/>
                      <a:pt x="4815" y="3074"/>
                    </a:cubicBezTo>
                    <a:cubicBezTo>
                      <a:pt x="4804" y="2971"/>
                      <a:pt x="4822" y="2843"/>
                      <a:pt x="4897" y="2823"/>
                    </a:cubicBezTo>
                    <a:cubicBezTo>
                      <a:pt x="4975" y="2800"/>
                      <a:pt x="5096" y="2717"/>
                      <a:pt x="5091" y="2613"/>
                    </a:cubicBezTo>
                    <a:cubicBezTo>
                      <a:pt x="5086" y="2509"/>
                      <a:pt x="5139" y="2447"/>
                      <a:pt x="5195" y="2447"/>
                    </a:cubicBezTo>
                    <a:cubicBezTo>
                      <a:pt x="5250" y="2447"/>
                      <a:pt x="5245" y="2447"/>
                      <a:pt x="5287" y="2415"/>
                    </a:cubicBezTo>
                    <a:cubicBezTo>
                      <a:pt x="5333" y="2382"/>
                      <a:pt x="5343" y="2415"/>
                      <a:pt x="5316" y="2470"/>
                    </a:cubicBezTo>
                    <a:cubicBezTo>
                      <a:pt x="5287" y="2525"/>
                      <a:pt x="5310" y="2541"/>
                      <a:pt x="5338" y="2547"/>
                    </a:cubicBezTo>
                    <a:cubicBezTo>
                      <a:pt x="5366" y="2552"/>
                      <a:pt x="5376" y="2498"/>
                      <a:pt x="5432" y="2458"/>
                    </a:cubicBezTo>
                    <a:cubicBezTo>
                      <a:pt x="5487" y="2420"/>
                      <a:pt x="5558" y="2393"/>
                      <a:pt x="5591" y="2377"/>
                    </a:cubicBezTo>
                    <a:cubicBezTo>
                      <a:pt x="5624" y="2359"/>
                      <a:pt x="5592" y="2270"/>
                      <a:pt x="5508" y="2277"/>
                    </a:cubicBezTo>
                    <a:cubicBezTo>
                      <a:pt x="5440" y="2283"/>
                      <a:pt x="5390" y="2277"/>
                      <a:pt x="5385" y="2256"/>
                    </a:cubicBezTo>
                    <a:cubicBezTo>
                      <a:pt x="5380" y="2233"/>
                      <a:pt x="5429" y="2201"/>
                      <a:pt x="5429" y="2140"/>
                    </a:cubicBezTo>
                    <a:cubicBezTo>
                      <a:pt x="5429" y="2080"/>
                      <a:pt x="5356" y="2035"/>
                      <a:pt x="5329" y="2046"/>
                    </a:cubicBezTo>
                    <a:cubicBezTo>
                      <a:pt x="5303" y="2057"/>
                      <a:pt x="5203" y="2145"/>
                      <a:pt x="5176" y="2189"/>
                    </a:cubicBezTo>
                    <a:cubicBezTo>
                      <a:pt x="5148" y="2233"/>
                      <a:pt x="5120" y="2228"/>
                      <a:pt x="5103" y="2216"/>
                    </a:cubicBezTo>
                    <a:cubicBezTo>
                      <a:pt x="5087" y="2205"/>
                      <a:pt x="5099" y="2140"/>
                      <a:pt x="5176" y="2090"/>
                    </a:cubicBezTo>
                    <a:cubicBezTo>
                      <a:pt x="5252" y="2041"/>
                      <a:pt x="5286" y="1969"/>
                      <a:pt x="5345" y="1959"/>
                    </a:cubicBezTo>
                    <a:cubicBezTo>
                      <a:pt x="5407" y="1947"/>
                      <a:pt x="5505" y="1969"/>
                      <a:pt x="5555" y="1969"/>
                    </a:cubicBezTo>
                    <a:cubicBezTo>
                      <a:pt x="5604" y="1969"/>
                      <a:pt x="5655" y="1981"/>
                      <a:pt x="5676" y="1936"/>
                    </a:cubicBezTo>
                    <a:cubicBezTo>
                      <a:pt x="5698" y="1892"/>
                      <a:pt x="5719" y="1853"/>
                      <a:pt x="5753" y="1865"/>
                    </a:cubicBezTo>
                    <a:cubicBezTo>
                      <a:pt x="5787" y="1876"/>
                      <a:pt x="5757" y="1932"/>
                      <a:pt x="5730" y="2008"/>
                    </a:cubicBezTo>
                    <a:cubicBezTo>
                      <a:pt x="5703" y="2085"/>
                      <a:pt x="5666" y="2129"/>
                      <a:pt x="5666" y="2178"/>
                    </a:cubicBezTo>
                    <a:cubicBezTo>
                      <a:pt x="5666" y="2228"/>
                      <a:pt x="5719" y="2211"/>
                      <a:pt x="5770" y="2201"/>
                    </a:cubicBezTo>
                    <a:cubicBezTo>
                      <a:pt x="5819" y="2189"/>
                      <a:pt x="5896" y="2223"/>
                      <a:pt x="5924" y="2261"/>
                    </a:cubicBezTo>
                    <a:cubicBezTo>
                      <a:pt x="5950" y="2299"/>
                      <a:pt x="5994" y="2261"/>
                      <a:pt x="6012" y="2228"/>
                    </a:cubicBezTo>
                    <a:cubicBezTo>
                      <a:pt x="6029" y="2194"/>
                      <a:pt x="6040" y="2129"/>
                      <a:pt x="5994" y="2117"/>
                    </a:cubicBezTo>
                    <a:cubicBezTo>
                      <a:pt x="5950" y="2107"/>
                      <a:pt x="5918" y="2019"/>
                      <a:pt x="5851" y="2014"/>
                    </a:cubicBezTo>
                    <a:cubicBezTo>
                      <a:pt x="5787" y="2008"/>
                      <a:pt x="5792" y="1981"/>
                      <a:pt x="5829" y="1952"/>
                    </a:cubicBezTo>
                    <a:cubicBezTo>
                      <a:pt x="5867" y="1925"/>
                      <a:pt x="5924" y="1903"/>
                      <a:pt x="5867" y="1811"/>
                    </a:cubicBezTo>
                    <a:cubicBezTo>
                      <a:pt x="5814" y="1717"/>
                      <a:pt x="5845" y="1728"/>
                      <a:pt x="5808" y="1672"/>
                    </a:cubicBezTo>
                    <a:cubicBezTo>
                      <a:pt x="5770" y="1618"/>
                      <a:pt x="5776" y="1540"/>
                      <a:pt x="5682" y="1562"/>
                    </a:cubicBezTo>
                    <a:cubicBezTo>
                      <a:pt x="5587" y="1584"/>
                      <a:pt x="5593" y="1524"/>
                      <a:pt x="5566" y="1497"/>
                    </a:cubicBezTo>
                    <a:cubicBezTo>
                      <a:pt x="5539" y="1468"/>
                      <a:pt x="5523" y="1414"/>
                      <a:pt x="5555" y="1381"/>
                    </a:cubicBezTo>
                    <a:cubicBezTo>
                      <a:pt x="5587" y="1347"/>
                      <a:pt x="5566" y="1347"/>
                      <a:pt x="5523" y="1310"/>
                    </a:cubicBezTo>
                    <a:cubicBezTo>
                      <a:pt x="5477" y="1271"/>
                      <a:pt x="5434" y="1194"/>
                      <a:pt x="5440" y="1150"/>
                    </a:cubicBezTo>
                    <a:cubicBezTo>
                      <a:pt x="5445" y="1106"/>
                      <a:pt x="5410" y="1046"/>
                      <a:pt x="5331" y="118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6" name="íṩḻíďe"/>
              <p:cNvSpPr/>
              <p:nvPr/>
            </p:nvSpPr>
            <p:spPr bwMode="auto">
              <a:xfrm>
                <a:off x="1072" y="800"/>
                <a:ext cx="525" cy="267"/>
              </a:xfrm>
              <a:custGeom>
                <a:avLst/>
                <a:gdLst>
                  <a:gd name="T0" fmla="*/ 873 w 1347"/>
                  <a:gd name="T1" fmla="*/ 627 h 687"/>
                  <a:gd name="T2" fmla="*/ 1067 w 1347"/>
                  <a:gd name="T3" fmla="*/ 588 h 687"/>
                  <a:gd name="T4" fmla="*/ 1231 w 1347"/>
                  <a:gd name="T5" fmla="*/ 616 h 687"/>
                  <a:gd name="T6" fmla="*/ 1270 w 1347"/>
                  <a:gd name="T7" fmla="*/ 472 h 687"/>
                  <a:gd name="T8" fmla="*/ 1121 w 1347"/>
                  <a:gd name="T9" fmla="*/ 341 h 687"/>
                  <a:gd name="T10" fmla="*/ 1029 w 1347"/>
                  <a:gd name="T11" fmla="*/ 198 h 687"/>
                  <a:gd name="T12" fmla="*/ 967 w 1347"/>
                  <a:gd name="T13" fmla="*/ 264 h 687"/>
                  <a:gd name="T14" fmla="*/ 908 w 1347"/>
                  <a:gd name="T15" fmla="*/ 264 h 687"/>
                  <a:gd name="T16" fmla="*/ 741 w 1347"/>
                  <a:gd name="T17" fmla="*/ 181 h 687"/>
                  <a:gd name="T18" fmla="*/ 565 w 1347"/>
                  <a:gd name="T19" fmla="*/ 159 h 687"/>
                  <a:gd name="T20" fmla="*/ 417 w 1347"/>
                  <a:gd name="T21" fmla="*/ 65 h 687"/>
                  <a:gd name="T22" fmla="*/ 281 w 1347"/>
                  <a:gd name="T23" fmla="*/ 27 h 687"/>
                  <a:gd name="T24" fmla="*/ 153 w 1347"/>
                  <a:gd name="T25" fmla="*/ 50 h 687"/>
                  <a:gd name="T26" fmla="*/ 141 w 1347"/>
                  <a:gd name="T27" fmla="*/ 143 h 687"/>
                  <a:gd name="T28" fmla="*/ 77 w 1347"/>
                  <a:gd name="T29" fmla="*/ 314 h 687"/>
                  <a:gd name="T30" fmla="*/ 257 w 1347"/>
                  <a:gd name="T31" fmla="*/ 374 h 687"/>
                  <a:gd name="T32" fmla="*/ 402 w 1347"/>
                  <a:gd name="T33" fmla="*/ 253 h 687"/>
                  <a:gd name="T34" fmla="*/ 435 w 1347"/>
                  <a:gd name="T35" fmla="*/ 407 h 687"/>
                  <a:gd name="T36" fmla="*/ 636 w 1347"/>
                  <a:gd name="T37" fmla="*/ 583 h 687"/>
                  <a:gd name="T38" fmla="*/ 715 w 1347"/>
                  <a:gd name="T39" fmla="*/ 632 h 687"/>
                  <a:gd name="T40" fmla="*/ 873 w 1347"/>
                  <a:gd name="T41" fmla="*/ 627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7" h="687">
                    <a:moveTo>
                      <a:pt x="873" y="627"/>
                    </a:moveTo>
                    <a:cubicBezTo>
                      <a:pt x="920" y="605"/>
                      <a:pt x="978" y="556"/>
                      <a:pt x="1067" y="588"/>
                    </a:cubicBezTo>
                    <a:cubicBezTo>
                      <a:pt x="1154" y="620"/>
                      <a:pt x="1192" y="643"/>
                      <a:pt x="1231" y="616"/>
                    </a:cubicBezTo>
                    <a:cubicBezTo>
                      <a:pt x="1270" y="588"/>
                      <a:pt x="1347" y="517"/>
                      <a:pt x="1270" y="472"/>
                    </a:cubicBezTo>
                    <a:cubicBezTo>
                      <a:pt x="1192" y="428"/>
                      <a:pt x="1131" y="401"/>
                      <a:pt x="1121" y="341"/>
                    </a:cubicBezTo>
                    <a:cubicBezTo>
                      <a:pt x="1110" y="280"/>
                      <a:pt x="1067" y="215"/>
                      <a:pt x="1029" y="198"/>
                    </a:cubicBezTo>
                    <a:cubicBezTo>
                      <a:pt x="989" y="181"/>
                      <a:pt x="946" y="231"/>
                      <a:pt x="967" y="264"/>
                    </a:cubicBezTo>
                    <a:cubicBezTo>
                      <a:pt x="989" y="297"/>
                      <a:pt x="946" y="302"/>
                      <a:pt x="908" y="264"/>
                    </a:cubicBezTo>
                    <a:cubicBezTo>
                      <a:pt x="868" y="226"/>
                      <a:pt x="792" y="198"/>
                      <a:pt x="741" y="181"/>
                    </a:cubicBezTo>
                    <a:cubicBezTo>
                      <a:pt x="693" y="166"/>
                      <a:pt x="636" y="193"/>
                      <a:pt x="565" y="159"/>
                    </a:cubicBezTo>
                    <a:cubicBezTo>
                      <a:pt x="494" y="126"/>
                      <a:pt x="467" y="50"/>
                      <a:pt x="417" y="65"/>
                    </a:cubicBezTo>
                    <a:cubicBezTo>
                      <a:pt x="367" y="82"/>
                      <a:pt x="323" y="55"/>
                      <a:pt x="281" y="27"/>
                    </a:cubicBezTo>
                    <a:cubicBezTo>
                      <a:pt x="235" y="0"/>
                      <a:pt x="175" y="33"/>
                      <a:pt x="153" y="50"/>
                    </a:cubicBezTo>
                    <a:cubicBezTo>
                      <a:pt x="132" y="65"/>
                      <a:pt x="193" y="94"/>
                      <a:pt x="141" y="143"/>
                    </a:cubicBezTo>
                    <a:cubicBezTo>
                      <a:pt x="93" y="193"/>
                      <a:pt x="0" y="258"/>
                      <a:pt x="77" y="314"/>
                    </a:cubicBezTo>
                    <a:cubicBezTo>
                      <a:pt x="153" y="368"/>
                      <a:pt x="153" y="423"/>
                      <a:pt x="257" y="374"/>
                    </a:cubicBezTo>
                    <a:cubicBezTo>
                      <a:pt x="362" y="324"/>
                      <a:pt x="373" y="253"/>
                      <a:pt x="402" y="253"/>
                    </a:cubicBezTo>
                    <a:cubicBezTo>
                      <a:pt x="429" y="253"/>
                      <a:pt x="394" y="356"/>
                      <a:pt x="435" y="407"/>
                    </a:cubicBezTo>
                    <a:cubicBezTo>
                      <a:pt x="472" y="457"/>
                      <a:pt x="505" y="598"/>
                      <a:pt x="636" y="583"/>
                    </a:cubicBezTo>
                    <a:cubicBezTo>
                      <a:pt x="681" y="566"/>
                      <a:pt x="699" y="616"/>
                      <a:pt x="715" y="632"/>
                    </a:cubicBezTo>
                    <a:cubicBezTo>
                      <a:pt x="730" y="649"/>
                      <a:pt x="746" y="687"/>
                      <a:pt x="873" y="62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7" name="ïŝḻíḑé"/>
              <p:cNvSpPr/>
              <p:nvPr/>
            </p:nvSpPr>
            <p:spPr bwMode="auto">
              <a:xfrm>
                <a:off x="1599" y="1003"/>
                <a:ext cx="109" cy="56"/>
              </a:xfrm>
              <a:custGeom>
                <a:avLst/>
                <a:gdLst>
                  <a:gd name="T0" fmla="*/ 73 w 280"/>
                  <a:gd name="T1" fmla="*/ 116 h 143"/>
                  <a:gd name="T2" fmla="*/ 183 w 280"/>
                  <a:gd name="T3" fmla="*/ 132 h 143"/>
                  <a:gd name="T4" fmla="*/ 247 w 280"/>
                  <a:gd name="T5" fmla="*/ 98 h 143"/>
                  <a:gd name="T6" fmla="*/ 210 w 280"/>
                  <a:gd name="T7" fmla="*/ 29 h 143"/>
                  <a:gd name="T8" fmla="*/ 49 w 280"/>
                  <a:gd name="T9" fmla="*/ 22 h 143"/>
                  <a:gd name="T10" fmla="*/ 73 w 280"/>
                  <a:gd name="T11" fmla="*/ 11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0" h="143">
                    <a:moveTo>
                      <a:pt x="73" y="116"/>
                    </a:moveTo>
                    <a:cubicBezTo>
                      <a:pt x="110" y="112"/>
                      <a:pt x="159" y="121"/>
                      <a:pt x="183" y="132"/>
                    </a:cubicBezTo>
                    <a:cubicBezTo>
                      <a:pt x="205" y="143"/>
                      <a:pt x="215" y="132"/>
                      <a:pt x="247" y="98"/>
                    </a:cubicBezTo>
                    <a:cubicBezTo>
                      <a:pt x="280" y="66"/>
                      <a:pt x="263" y="44"/>
                      <a:pt x="210" y="29"/>
                    </a:cubicBezTo>
                    <a:cubicBezTo>
                      <a:pt x="153" y="11"/>
                      <a:pt x="100" y="0"/>
                      <a:pt x="49" y="22"/>
                    </a:cubicBezTo>
                    <a:cubicBezTo>
                      <a:pt x="0" y="44"/>
                      <a:pt x="11" y="121"/>
                      <a:pt x="73" y="11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8" name="íŝḻiḋé"/>
              <p:cNvSpPr/>
              <p:nvPr/>
            </p:nvSpPr>
            <p:spPr bwMode="auto">
              <a:xfrm>
                <a:off x="1537" y="830"/>
                <a:ext cx="144" cy="121"/>
              </a:xfrm>
              <a:custGeom>
                <a:avLst/>
                <a:gdLst>
                  <a:gd name="T0" fmla="*/ 71 w 370"/>
                  <a:gd name="T1" fmla="*/ 198 h 313"/>
                  <a:gd name="T2" fmla="*/ 181 w 370"/>
                  <a:gd name="T3" fmla="*/ 269 h 313"/>
                  <a:gd name="T4" fmla="*/ 303 w 370"/>
                  <a:gd name="T5" fmla="*/ 269 h 313"/>
                  <a:gd name="T6" fmla="*/ 330 w 370"/>
                  <a:gd name="T7" fmla="*/ 154 h 313"/>
                  <a:gd name="T8" fmla="*/ 292 w 370"/>
                  <a:gd name="T9" fmla="*/ 33 h 313"/>
                  <a:gd name="T10" fmla="*/ 82 w 370"/>
                  <a:gd name="T11" fmla="*/ 71 h 313"/>
                  <a:gd name="T12" fmla="*/ 71 w 370"/>
                  <a:gd name="T13" fmla="*/ 198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0" h="313">
                    <a:moveTo>
                      <a:pt x="71" y="198"/>
                    </a:moveTo>
                    <a:cubicBezTo>
                      <a:pt x="97" y="212"/>
                      <a:pt x="155" y="230"/>
                      <a:pt x="181" y="269"/>
                    </a:cubicBezTo>
                    <a:cubicBezTo>
                      <a:pt x="209" y="308"/>
                      <a:pt x="249" y="313"/>
                      <a:pt x="303" y="269"/>
                    </a:cubicBezTo>
                    <a:cubicBezTo>
                      <a:pt x="357" y="225"/>
                      <a:pt x="365" y="198"/>
                      <a:pt x="330" y="154"/>
                    </a:cubicBezTo>
                    <a:cubicBezTo>
                      <a:pt x="297" y="111"/>
                      <a:pt x="370" y="38"/>
                      <a:pt x="292" y="33"/>
                    </a:cubicBezTo>
                    <a:cubicBezTo>
                      <a:pt x="214" y="27"/>
                      <a:pt x="165" y="0"/>
                      <a:pt x="82" y="71"/>
                    </a:cubicBezTo>
                    <a:cubicBezTo>
                      <a:pt x="0" y="143"/>
                      <a:pt x="23" y="170"/>
                      <a:pt x="71" y="19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9" name="îŝľîḑe"/>
              <p:cNvSpPr/>
              <p:nvPr/>
            </p:nvSpPr>
            <p:spPr bwMode="auto">
              <a:xfrm>
                <a:off x="1874" y="1159"/>
                <a:ext cx="152" cy="110"/>
              </a:xfrm>
              <a:custGeom>
                <a:avLst/>
                <a:gdLst>
                  <a:gd name="T0" fmla="*/ 16 w 389"/>
                  <a:gd name="T1" fmla="*/ 166 h 282"/>
                  <a:gd name="T2" fmla="*/ 104 w 389"/>
                  <a:gd name="T3" fmla="*/ 22 h 282"/>
                  <a:gd name="T4" fmla="*/ 290 w 389"/>
                  <a:gd name="T5" fmla="*/ 116 h 282"/>
                  <a:gd name="T6" fmla="*/ 334 w 389"/>
                  <a:gd name="T7" fmla="*/ 226 h 282"/>
                  <a:gd name="T8" fmla="*/ 213 w 389"/>
                  <a:gd name="T9" fmla="*/ 176 h 282"/>
                  <a:gd name="T10" fmla="*/ 148 w 389"/>
                  <a:gd name="T11" fmla="*/ 215 h 282"/>
                  <a:gd name="T12" fmla="*/ 48 w 389"/>
                  <a:gd name="T13" fmla="*/ 242 h 282"/>
                  <a:gd name="T14" fmla="*/ 16 w 389"/>
                  <a:gd name="T15" fmla="*/ 166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9" h="282">
                    <a:moveTo>
                      <a:pt x="16" y="166"/>
                    </a:moveTo>
                    <a:cubicBezTo>
                      <a:pt x="35" y="132"/>
                      <a:pt x="48" y="0"/>
                      <a:pt x="104" y="22"/>
                    </a:cubicBezTo>
                    <a:cubicBezTo>
                      <a:pt x="159" y="45"/>
                      <a:pt x="235" y="82"/>
                      <a:pt x="290" y="116"/>
                    </a:cubicBezTo>
                    <a:cubicBezTo>
                      <a:pt x="346" y="149"/>
                      <a:pt x="389" y="181"/>
                      <a:pt x="334" y="226"/>
                    </a:cubicBezTo>
                    <a:cubicBezTo>
                      <a:pt x="280" y="270"/>
                      <a:pt x="230" y="210"/>
                      <a:pt x="213" y="176"/>
                    </a:cubicBezTo>
                    <a:cubicBezTo>
                      <a:pt x="196" y="143"/>
                      <a:pt x="164" y="176"/>
                      <a:pt x="148" y="215"/>
                    </a:cubicBezTo>
                    <a:cubicBezTo>
                      <a:pt x="132" y="253"/>
                      <a:pt x="97" y="282"/>
                      <a:pt x="48" y="242"/>
                    </a:cubicBezTo>
                    <a:cubicBezTo>
                      <a:pt x="0" y="203"/>
                      <a:pt x="0" y="193"/>
                      <a:pt x="16" y="16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0" name="i$ļïďé"/>
              <p:cNvSpPr/>
              <p:nvPr/>
            </p:nvSpPr>
            <p:spPr bwMode="auto">
              <a:xfrm>
                <a:off x="1813" y="833"/>
                <a:ext cx="605" cy="467"/>
              </a:xfrm>
              <a:custGeom>
                <a:avLst/>
                <a:gdLst>
                  <a:gd name="T0" fmla="*/ 748 w 1550"/>
                  <a:gd name="T1" fmla="*/ 941 h 1199"/>
                  <a:gd name="T2" fmla="*/ 864 w 1550"/>
                  <a:gd name="T3" fmla="*/ 974 h 1199"/>
                  <a:gd name="T4" fmla="*/ 1060 w 1550"/>
                  <a:gd name="T5" fmla="*/ 1123 h 1199"/>
                  <a:gd name="T6" fmla="*/ 1203 w 1550"/>
                  <a:gd name="T7" fmla="*/ 1183 h 1199"/>
                  <a:gd name="T8" fmla="*/ 1254 w 1550"/>
                  <a:gd name="T9" fmla="*/ 1155 h 1199"/>
                  <a:gd name="T10" fmla="*/ 1128 w 1550"/>
                  <a:gd name="T11" fmla="*/ 1034 h 1199"/>
                  <a:gd name="T12" fmla="*/ 1281 w 1550"/>
                  <a:gd name="T13" fmla="*/ 1106 h 1199"/>
                  <a:gd name="T14" fmla="*/ 1353 w 1550"/>
                  <a:gd name="T15" fmla="*/ 1067 h 1199"/>
                  <a:gd name="T16" fmla="*/ 1281 w 1550"/>
                  <a:gd name="T17" fmla="*/ 925 h 1199"/>
                  <a:gd name="T18" fmla="*/ 1148 w 1550"/>
                  <a:gd name="T19" fmla="*/ 748 h 1199"/>
                  <a:gd name="T20" fmla="*/ 1269 w 1550"/>
                  <a:gd name="T21" fmla="*/ 798 h 1199"/>
                  <a:gd name="T22" fmla="*/ 1413 w 1550"/>
                  <a:gd name="T23" fmla="*/ 881 h 1199"/>
                  <a:gd name="T24" fmla="*/ 1472 w 1550"/>
                  <a:gd name="T25" fmla="*/ 704 h 1199"/>
                  <a:gd name="T26" fmla="*/ 1297 w 1550"/>
                  <a:gd name="T27" fmla="*/ 617 h 1199"/>
                  <a:gd name="T28" fmla="*/ 1160 w 1550"/>
                  <a:gd name="T29" fmla="*/ 572 h 1199"/>
                  <a:gd name="T30" fmla="*/ 1171 w 1550"/>
                  <a:gd name="T31" fmla="*/ 473 h 1199"/>
                  <a:gd name="T32" fmla="*/ 1116 w 1550"/>
                  <a:gd name="T33" fmla="*/ 348 h 1199"/>
                  <a:gd name="T34" fmla="*/ 869 w 1550"/>
                  <a:gd name="T35" fmla="*/ 232 h 1199"/>
                  <a:gd name="T36" fmla="*/ 697 w 1550"/>
                  <a:gd name="T37" fmla="*/ 144 h 1199"/>
                  <a:gd name="T38" fmla="*/ 533 w 1550"/>
                  <a:gd name="T39" fmla="*/ 188 h 1199"/>
                  <a:gd name="T40" fmla="*/ 467 w 1550"/>
                  <a:gd name="T41" fmla="*/ 116 h 1199"/>
                  <a:gd name="T42" fmla="*/ 395 w 1550"/>
                  <a:gd name="T43" fmla="*/ 0 h 1199"/>
                  <a:gd name="T44" fmla="*/ 275 w 1550"/>
                  <a:gd name="T45" fmla="*/ 128 h 1199"/>
                  <a:gd name="T46" fmla="*/ 248 w 1550"/>
                  <a:gd name="T47" fmla="*/ 199 h 1199"/>
                  <a:gd name="T48" fmla="*/ 252 w 1550"/>
                  <a:gd name="T49" fmla="*/ 72 h 1199"/>
                  <a:gd name="T50" fmla="*/ 192 w 1550"/>
                  <a:gd name="T51" fmla="*/ 17 h 1199"/>
                  <a:gd name="T52" fmla="*/ 18 w 1550"/>
                  <a:gd name="T53" fmla="*/ 128 h 1199"/>
                  <a:gd name="T54" fmla="*/ 82 w 1550"/>
                  <a:gd name="T55" fmla="*/ 341 h 1199"/>
                  <a:gd name="T56" fmla="*/ 187 w 1550"/>
                  <a:gd name="T57" fmla="*/ 385 h 1199"/>
                  <a:gd name="T58" fmla="*/ 400 w 1550"/>
                  <a:gd name="T59" fmla="*/ 413 h 1199"/>
                  <a:gd name="T60" fmla="*/ 551 w 1550"/>
                  <a:gd name="T61" fmla="*/ 408 h 1199"/>
                  <a:gd name="T62" fmla="*/ 615 w 1550"/>
                  <a:gd name="T63" fmla="*/ 419 h 1199"/>
                  <a:gd name="T64" fmla="*/ 731 w 1550"/>
                  <a:gd name="T65" fmla="*/ 523 h 1199"/>
                  <a:gd name="T66" fmla="*/ 823 w 1550"/>
                  <a:gd name="T67" fmla="*/ 617 h 1199"/>
                  <a:gd name="T68" fmla="*/ 781 w 1550"/>
                  <a:gd name="T69" fmla="*/ 748 h 1199"/>
                  <a:gd name="T70" fmla="*/ 758 w 1550"/>
                  <a:gd name="T71" fmla="*/ 842 h 1199"/>
                  <a:gd name="T72" fmla="*/ 610 w 1550"/>
                  <a:gd name="T73" fmla="*/ 836 h 1199"/>
                  <a:gd name="T74" fmla="*/ 627 w 1550"/>
                  <a:gd name="T75" fmla="*/ 936 h 1199"/>
                  <a:gd name="T76" fmla="*/ 748 w 1550"/>
                  <a:gd name="T77" fmla="*/ 941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0" h="1199">
                    <a:moveTo>
                      <a:pt x="748" y="941"/>
                    </a:moveTo>
                    <a:cubicBezTo>
                      <a:pt x="772" y="923"/>
                      <a:pt x="818" y="925"/>
                      <a:pt x="864" y="974"/>
                    </a:cubicBezTo>
                    <a:cubicBezTo>
                      <a:pt x="907" y="1024"/>
                      <a:pt x="985" y="1084"/>
                      <a:pt x="1060" y="1123"/>
                    </a:cubicBezTo>
                    <a:cubicBezTo>
                      <a:pt x="1138" y="1160"/>
                      <a:pt x="1187" y="1167"/>
                      <a:pt x="1203" y="1183"/>
                    </a:cubicBezTo>
                    <a:cubicBezTo>
                      <a:pt x="1219" y="1199"/>
                      <a:pt x="1297" y="1199"/>
                      <a:pt x="1254" y="1155"/>
                    </a:cubicBezTo>
                    <a:cubicBezTo>
                      <a:pt x="1208" y="1111"/>
                      <a:pt x="1116" y="1062"/>
                      <a:pt x="1128" y="1034"/>
                    </a:cubicBezTo>
                    <a:cubicBezTo>
                      <a:pt x="1138" y="1007"/>
                      <a:pt x="1249" y="1078"/>
                      <a:pt x="1281" y="1106"/>
                    </a:cubicBezTo>
                    <a:cubicBezTo>
                      <a:pt x="1313" y="1133"/>
                      <a:pt x="1335" y="1095"/>
                      <a:pt x="1353" y="1067"/>
                    </a:cubicBezTo>
                    <a:cubicBezTo>
                      <a:pt x="1370" y="1039"/>
                      <a:pt x="1340" y="957"/>
                      <a:pt x="1281" y="925"/>
                    </a:cubicBezTo>
                    <a:cubicBezTo>
                      <a:pt x="1219" y="891"/>
                      <a:pt x="1121" y="787"/>
                      <a:pt x="1148" y="748"/>
                    </a:cubicBezTo>
                    <a:cubicBezTo>
                      <a:pt x="1176" y="710"/>
                      <a:pt x="1219" y="726"/>
                      <a:pt x="1269" y="798"/>
                    </a:cubicBezTo>
                    <a:cubicBezTo>
                      <a:pt x="1318" y="869"/>
                      <a:pt x="1358" y="968"/>
                      <a:pt x="1413" y="881"/>
                    </a:cubicBezTo>
                    <a:cubicBezTo>
                      <a:pt x="1467" y="793"/>
                      <a:pt x="1550" y="710"/>
                      <a:pt x="1472" y="704"/>
                    </a:cubicBezTo>
                    <a:cubicBezTo>
                      <a:pt x="1397" y="699"/>
                      <a:pt x="1370" y="627"/>
                      <a:pt x="1297" y="617"/>
                    </a:cubicBezTo>
                    <a:cubicBezTo>
                      <a:pt x="1227" y="605"/>
                      <a:pt x="1192" y="612"/>
                      <a:pt x="1160" y="572"/>
                    </a:cubicBezTo>
                    <a:cubicBezTo>
                      <a:pt x="1128" y="533"/>
                      <a:pt x="1133" y="491"/>
                      <a:pt x="1171" y="473"/>
                    </a:cubicBezTo>
                    <a:cubicBezTo>
                      <a:pt x="1208" y="457"/>
                      <a:pt x="1197" y="385"/>
                      <a:pt x="1116" y="348"/>
                    </a:cubicBezTo>
                    <a:cubicBezTo>
                      <a:pt x="1034" y="309"/>
                      <a:pt x="918" y="276"/>
                      <a:pt x="869" y="232"/>
                    </a:cubicBezTo>
                    <a:cubicBezTo>
                      <a:pt x="818" y="188"/>
                      <a:pt x="763" y="144"/>
                      <a:pt x="697" y="144"/>
                    </a:cubicBezTo>
                    <a:cubicBezTo>
                      <a:pt x="632" y="144"/>
                      <a:pt x="599" y="171"/>
                      <a:pt x="533" y="188"/>
                    </a:cubicBezTo>
                    <a:cubicBezTo>
                      <a:pt x="467" y="204"/>
                      <a:pt x="449" y="188"/>
                      <a:pt x="467" y="116"/>
                    </a:cubicBezTo>
                    <a:cubicBezTo>
                      <a:pt x="483" y="45"/>
                      <a:pt x="461" y="0"/>
                      <a:pt x="395" y="0"/>
                    </a:cubicBezTo>
                    <a:cubicBezTo>
                      <a:pt x="329" y="0"/>
                      <a:pt x="275" y="106"/>
                      <a:pt x="275" y="128"/>
                    </a:cubicBezTo>
                    <a:cubicBezTo>
                      <a:pt x="275" y="148"/>
                      <a:pt x="279" y="204"/>
                      <a:pt x="248" y="199"/>
                    </a:cubicBezTo>
                    <a:cubicBezTo>
                      <a:pt x="214" y="193"/>
                      <a:pt x="225" y="133"/>
                      <a:pt x="252" y="72"/>
                    </a:cubicBezTo>
                    <a:cubicBezTo>
                      <a:pt x="279" y="12"/>
                      <a:pt x="259" y="0"/>
                      <a:pt x="192" y="17"/>
                    </a:cubicBezTo>
                    <a:cubicBezTo>
                      <a:pt x="126" y="34"/>
                      <a:pt x="34" y="56"/>
                      <a:pt x="18" y="128"/>
                    </a:cubicBezTo>
                    <a:cubicBezTo>
                      <a:pt x="0" y="199"/>
                      <a:pt x="10" y="336"/>
                      <a:pt x="82" y="341"/>
                    </a:cubicBezTo>
                    <a:cubicBezTo>
                      <a:pt x="155" y="348"/>
                      <a:pt x="177" y="370"/>
                      <a:pt x="187" y="385"/>
                    </a:cubicBezTo>
                    <a:cubicBezTo>
                      <a:pt x="198" y="402"/>
                      <a:pt x="319" y="397"/>
                      <a:pt x="400" y="413"/>
                    </a:cubicBezTo>
                    <a:cubicBezTo>
                      <a:pt x="483" y="430"/>
                      <a:pt x="551" y="441"/>
                      <a:pt x="551" y="408"/>
                    </a:cubicBezTo>
                    <a:cubicBezTo>
                      <a:pt x="551" y="375"/>
                      <a:pt x="599" y="370"/>
                      <a:pt x="615" y="419"/>
                    </a:cubicBezTo>
                    <a:cubicBezTo>
                      <a:pt x="632" y="469"/>
                      <a:pt x="665" y="511"/>
                      <a:pt x="731" y="523"/>
                    </a:cubicBezTo>
                    <a:cubicBezTo>
                      <a:pt x="797" y="533"/>
                      <a:pt x="834" y="556"/>
                      <a:pt x="823" y="617"/>
                    </a:cubicBezTo>
                    <a:cubicBezTo>
                      <a:pt x="813" y="677"/>
                      <a:pt x="846" y="715"/>
                      <a:pt x="781" y="748"/>
                    </a:cubicBezTo>
                    <a:cubicBezTo>
                      <a:pt x="714" y="782"/>
                      <a:pt x="869" y="854"/>
                      <a:pt x="758" y="842"/>
                    </a:cubicBezTo>
                    <a:cubicBezTo>
                      <a:pt x="649" y="831"/>
                      <a:pt x="642" y="804"/>
                      <a:pt x="610" y="836"/>
                    </a:cubicBezTo>
                    <a:cubicBezTo>
                      <a:pt x="577" y="869"/>
                      <a:pt x="604" y="903"/>
                      <a:pt x="627" y="936"/>
                    </a:cubicBezTo>
                    <a:cubicBezTo>
                      <a:pt x="649" y="968"/>
                      <a:pt x="686" y="985"/>
                      <a:pt x="748" y="94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1" name="iśḻiḍe"/>
              <p:cNvSpPr/>
              <p:nvPr/>
            </p:nvSpPr>
            <p:spPr bwMode="auto">
              <a:xfrm>
                <a:off x="1700" y="823"/>
                <a:ext cx="113" cy="94"/>
              </a:xfrm>
              <a:custGeom>
                <a:avLst/>
                <a:gdLst>
                  <a:gd name="T0" fmla="*/ 5 w 292"/>
                  <a:gd name="T1" fmla="*/ 106 h 242"/>
                  <a:gd name="T2" fmla="*/ 11 w 292"/>
                  <a:gd name="T3" fmla="*/ 193 h 242"/>
                  <a:gd name="T4" fmla="*/ 89 w 292"/>
                  <a:gd name="T5" fmla="*/ 220 h 242"/>
                  <a:gd name="T6" fmla="*/ 226 w 292"/>
                  <a:gd name="T7" fmla="*/ 106 h 242"/>
                  <a:gd name="T8" fmla="*/ 232 w 292"/>
                  <a:gd name="T9" fmla="*/ 12 h 242"/>
                  <a:gd name="T10" fmla="*/ 95 w 292"/>
                  <a:gd name="T11" fmla="*/ 5 h 242"/>
                  <a:gd name="T12" fmla="*/ 5 w 292"/>
                  <a:gd name="T13" fmla="*/ 10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2" h="242">
                    <a:moveTo>
                      <a:pt x="5" y="106"/>
                    </a:moveTo>
                    <a:cubicBezTo>
                      <a:pt x="5" y="146"/>
                      <a:pt x="0" y="165"/>
                      <a:pt x="11" y="193"/>
                    </a:cubicBezTo>
                    <a:cubicBezTo>
                      <a:pt x="22" y="220"/>
                      <a:pt x="50" y="242"/>
                      <a:pt x="89" y="220"/>
                    </a:cubicBezTo>
                    <a:cubicBezTo>
                      <a:pt x="127" y="198"/>
                      <a:pt x="199" y="121"/>
                      <a:pt x="226" y="106"/>
                    </a:cubicBezTo>
                    <a:cubicBezTo>
                      <a:pt x="253" y="88"/>
                      <a:pt x="292" y="17"/>
                      <a:pt x="232" y="12"/>
                    </a:cubicBezTo>
                    <a:cubicBezTo>
                      <a:pt x="171" y="5"/>
                      <a:pt x="159" y="0"/>
                      <a:pt x="95" y="5"/>
                    </a:cubicBezTo>
                    <a:cubicBezTo>
                      <a:pt x="27" y="12"/>
                      <a:pt x="5" y="0"/>
                      <a:pt x="5" y="10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2" name="iṧļîḓe"/>
              <p:cNvSpPr/>
              <p:nvPr/>
            </p:nvSpPr>
            <p:spPr bwMode="auto">
              <a:xfrm>
                <a:off x="2148" y="389"/>
                <a:ext cx="1252" cy="1004"/>
              </a:xfrm>
              <a:custGeom>
                <a:avLst/>
                <a:gdLst>
                  <a:gd name="T0" fmla="*/ 1226 w 3210"/>
                  <a:gd name="T1" fmla="*/ 2263 h 2576"/>
                  <a:gd name="T2" fmla="*/ 1379 w 3210"/>
                  <a:gd name="T3" fmla="*/ 2428 h 2576"/>
                  <a:gd name="T4" fmla="*/ 1495 w 3210"/>
                  <a:gd name="T5" fmla="*/ 2455 h 2576"/>
                  <a:gd name="T6" fmla="*/ 1583 w 3210"/>
                  <a:gd name="T7" fmla="*/ 2455 h 2576"/>
                  <a:gd name="T8" fmla="*/ 1643 w 3210"/>
                  <a:gd name="T9" fmla="*/ 2251 h 2576"/>
                  <a:gd name="T10" fmla="*/ 1678 w 3210"/>
                  <a:gd name="T11" fmla="*/ 2147 h 2576"/>
                  <a:gd name="T12" fmla="*/ 1742 w 3210"/>
                  <a:gd name="T13" fmla="*/ 2054 h 2576"/>
                  <a:gd name="T14" fmla="*/ 1820 w 3210"/>
                  <a:gd name="T15" fmla="*/ 1982 h 2576"/>
                  <a:gd name="T16" fmla="*/ 1941 w 3210"/>
                  <a:gd name="T17" fmla="*/ 1919 h 2576"/>
                  <a:gd name="T18" fmla="*/ 2041 w 3210"/>
                  <a:gd name="T19" fmla="*/ 1864 h 2576"/>
                  <a:gd name="T20" fmla="*/ 2157 w 3210"/>
                  <a:gd name="T21" fmla="*/ 1727 h 2576"/>
                  <a:gd name="T22" fmla="*/ 2210 w 3210"/>
                  <a:gd name="T23" fmla="*/ 1693 h 2576"/>
                  <a:gd name="T24" fmla="*/ 2376 w 3210"/>
                  <a:gd name="T25" fmla="*/ 1693 h 2576"/>
                  <a:gd name="T26" fmla="*/ 2595 w 3210"/>
                  <a:gd name="T27" fmla="*/ 1557 h 2576"/>
                  <a:gd name="T28" fmla="*/ 2688 w 3210"/>
                  <a:gd name="T29" fmla="*/ 1402 h 2576"/>
                  <a:gd name="T30" fmla="*/ 2651 w 3210"/>
                  <a:gd name="T31" fmla="*/ 1281 h 2576"/>
                  <a:gd name="T32" fmla="*/ 2727 w 3210"/>
                  <a:gd name="T33" fmla="*/ 1192 h 2576"/>
                  <a:gd name="T34" fmla="*/ 2800 w 3210"/>
                  <a:gd name="T35" fmla="*/ 1116 h 2576"/>
                  <a:gd name="T36" fmla="*/ 2800 w 3210"/>
                  <a:gd name="T37" fmla="*/ 957 h 2576"/>
                  <a:gd name="T38" fmla="*/ 2793 w 3210"/>
                  <a:gd name="T39" fmla="*/ 797 h 2576"/>
                  <a:gd name="T40" fmla="*/ 2848 w 3210"/>
                  <a:gd name="T41" fmla="*/ 627 h 2576"/>
                  <a:gd name="T42" fmla="*/ 2925 w 3210"/>
                  <a:gd name="T43" fmla="*/ 489 h 2576"/>
                  <a:gd name="T44" fmla="*/ 3096 w 3210"/>
                  <a:gd name="T45" fmla="*/ 363 h 2576"/>
                  <a:gd name="T46" fmla="*/ 3162 w 3210"/>
                  <a:gd name="T47" fmla="*/ 254 h 2576"/>
                  <a:gd name="T48" fmla="*/ 3008 w 3210"/>
                  <a:gd name="T49" fmla="*/ 236 h 2576"/>
                  <a:gd name="T50" fmla="*/ 2734 w 3210"/>
                  <a:gd name="T51" fmla="*/ 308 h 2576"/>
                  <a:gd name="T52" fmla="*/ 2552 w 3210"/>
                  <a:gd name="T53" fmla="*/ 395 h 2576"/>
                  <a:gd name="T54" fmla="*/ 2535 w 3210"/>
                  <a:gd name="T55" fmla="*/ 346 h 2576"/>
                  <a:gd name="T56" fmla="*/ 2700 w 3210"/>
                  <a:gd name="T57" fmla="*/ 247 h 2576"/>
                  <a:gd name="T58" fmla="*/ 2716 w 3210"/>
                  <a:gd name="T59" fmla="*/ 133 h 2576"/>
                  <a:gd name="T60" fmla="*/ 2458 w 3210"/>
                  <a:gd name="T61" fmla="*/ 88 h 2576"/>
                  <a:gd name="T62" fmla="*/ 2270 w 3210"/>
                  <a:gd name="T63" fmla="*/ 66 h 2576"/>
                  <a:gd name="T64" fmla="*/ 2100 w 3210"/>
                  <a:gd name="T65" fmla="*/ 27 h 2576"/>
                  <a:gd name="T66" fmla="*/ 1904 w 3210"/>
                  <a:gd name="T67" fmla="*/ 44 h 2576"/>
                  <a:gd name="T68" fmla="*/ 1783 w 3210"/>
                  <a:gd name="T69" fmla="*/ 22 h 2576"/>
                  <a:gd name="T70" fmla="*/ 1704 w 3210"/>
                  <a:gd name="T71" fmla="*/ 99 h 2576"/>
                  <a:gd name="T72" fmla="*/ 1594 w 3210"/>
                  <a:gd name="T73" fmla="*/ 93 h 2576"/>
                  <a:gd name="T74" fmla="*/ 1430 w 3210"/>
                  <a:gd name="T75" fmla="*/ 104 h 2576"/>
                  <a:gd name="T76" fmla="*/ 1330 w 3210"/>
                  <a:gd name="T77" fmla="*/ 165 h 2576"/>
                  <a:gd name="T78" fmla="*/ 1150 w 3210"/>
                  <a:gd name="T79" fmla="*/ 153 h 2576"/>
                  <a:gd name="T80" fmla="*/ 997 w 3210"/>
                  <a:gd name="T81" fmla="*/ 182 h 2576"/>
                  <a:gd name="T82" fmla="*/ 760 w 3210"/>
                  <a:gd name="T83" fmla="*/ 214 h 2576"/>
                  <a:gd name="T84" fmla="*/ 627 w 3210"/>
                  <a:gd name="T85" fmla="*/ 296 h 2576"/>
                  <a:gd name="T86" fmla="*/ 523 w 3210"/>
                  <a:gd name="T87" fmla="*/ 368 h 2576"/>
                  <a:gd name="T88" fmla="*/ 319 w 3210"/>
                  <a:gd name="T89" fmla="*/ 435 h 2576"/>
                  <a:gd name="T90" fmla="*/ 397 w 3210"/>
                  <a:gd name="T91" fmla="*/ 467 h 2576"/>
                  <a:gd name="T92" fmla="*/ 430 w 3210"/>
                  <a:gd name="T93" fmla="*/ 545 h 2576"/>
                  <a:gd name="T94" fmla="*/ 219 w 3210"/>
                  <a:gd name="T95" fmla="*/ 605 h 2576"/>
                  <a:gd name="T96" fmla="*/ 66 w 3210"/>
                  <a:gd name="T97" fmla="*/ 693 h 2576"/>
                  <a:gd name="T98" fmla="*/ 198 w 3210"/>
                  <a:gd name="T99" fmla="*/ 760 h 2576"/>
                  <a:gd name="T100" fmla="*/ 209 w 3210"/>
                  <a:gd name="T101" fmla="*/ 819 h 2576"/>
                  <a:gd name="T102" fmla="*/ 309 w 3210"/>
                  <a:gd name="T103" fmla="*/ 935 h 2576"/>
                  <a:gd name="T104" fmla="*/ 412 w 3210"/>
                  <a:gd name="T105" fmla="*/ 918 h 2576"/>
                  <a:gd name="T106" fmla="*/ 736 w 3210"/>
                  <a:gd name="T107" fmla="*/ 957 h 2576"/>
                  <a:gd name="T108" fmla="*/ 946 w 3210"/>
                  <a:gd name="T109" fmla="*/ 1237 h 2576"/>
                  <a:gd name="T110" fmla="*/ 978 w 3210"/>
                  <a:gd name="T111" fmla="*/ 1418 h 2576"/>
                  <a:gd name="T112" fmla="*/ 1178 w 3210"/>
                  <a:gd name="T113" fmla="*/ 1414 h 2576"/>
                  <a:gd name="T114" fmla="*/ 1178 w 3210"/>
                  <a:gd name="T115" fmla="*/ 1687 h 2576"/>
                  <a:gd name="T116" fmla="*/ 1039 w 3210"/>
                  <a:gd name="T117" fmla="*/ 1859 h 2576"/>
                  <a:gd name="T118" fmla="*/ 1226 w 3210"/>
                  <a:gd name="T119" fmla="*/ 2263 h 2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10" h="2576">
                    <a:moveTo>
                      <a:pt x="1226" y="2263"/>
                    </a:moveTo>
                    <a:cubicBezTo>
                      <a:pt x="1276" y="2327"/>
                      <a:pt x="1336" y="2428"/>
                      <a:pt x="1379" y="2428"/>
                    </a:cubicBezTo>
                    <a:cubicBezTo>
                      <a:pt x="1425" y="2428"/>
                      <a:pt x="1479" y="2411"/>
                      <a:pt x="1495" y="2455"/>
                    </a:cubicBezTo>
                    <a:cubicBezTo>
                      <a:pt x="1513" y="2499"/>
                      <a:pt x="1546" y="2576"/>
                      <a:pt x="1583" y="2455"/>
                    </a:cubicBezTo>
                    <a:cubicBezTo>
                      <a:pt x="1621" y="2334"/>
                      <a:pt x="1651" y="2307"/>
                      <a:pt x="1643" y="2251"/>
                    </a:cubicBezTo>
                    <a:cubicBezTo>
                      <a:pt x="1638" y="2197"/>
                      <a:pt x="1643" y="2174"/>
                      <a:pt x="1678" y="2147"/>
                    </a:cubicBezTo>
                    <a:cubicBezTo>
                      <a:pt x="1710" y="2119"/>
                      <a:pt x="1742" y="2092"/>
                      <a:pt x="1742" y="2054"/>
                    </a:cubicBezTo>
                    <a:cubicBezTo>
                      <a:pt x="1742" y="2016"/>
                      <a:pt x="1799" y="1994"/>
                      <a:pt x="1820" y="1982"/>
                    </a:cubicBezTo>
                    <a:cubicBezTo>
                      <a:pt x="1842" y="1971"/>
                      <a:pt x="1915" y="1908"/>
                      <a:pt x="1941" y="1919"/>
                    </a:cubicBezTo>
                    <a:cubicBezTo>
                      <a:pt x="1968" y="1930"/>
                      <a:pt x="1979" y="1913"/>
                      <a:pt x="2041" y="1864"/>
                    </a:cubicBezTo>
                    <a:cubicBezTo>
                      <a:pt x="2100" y="1814"/>
                      <a:pt x="2157" y="1770"/>
                      <a:pt x="2157" y="1727"/>
                    </a:cubicBezTo>
                    <a:cubicBezTo>
                      <a:pt x="2157" y="1683"/>
                      <a:pt x="2189" y="1671"/>
                      <a:pt x="2210" y="1693"/>
                    </a:cubicBezTo>
                    <a:cubicBezTo>
                      <a:pt x="2233" y="1715"/>
                      <a:pt x="2310" y="1732"/>
                      <a:pt x="2376" y="1693"/>
                    </a:cubicBezTo>
                    <a:cubicBezTo>
                      <a:pt x="2442" y="1655"/>
                      <a:pt x="2568" y="1567"/>
                      <a:pt x="2595" y="1557"/>
                    </a:cubicBezTo>
                    <a:cubicBezTo>
                      <a:pt x="2622" y="1545"/>
                      <a:pt x="2711" y="1485"/>
                      <a:pt x="2688" y="1402"/>
                    </a:cubicBezTo>
                    <a:cubicBezTo>
                      <a:pt x="2668" y="1320"/>
                      <a:pt x="2618" y="1353"/>
                      <a:pt x="2651" y="1281"/>
                    </a:cubicBezTo>
                    <a:cubicBezTo>
                      <a:pt x="2684" y="1210"/>
                      <a:pt x="2684" y="1187"/>
                      <a:pt x="2727" y="1192"/>
                    </a:cubicBezTo>
                    <a:cubicBezTo>
                      <a:pt x="2772" y="1199"/>
                      <a:pt x="2776" y="1143"/>
                      <a:pt x="2800" y="1116"/>
                    </a:cubicBezTo>
                    <a:cubicBezTo>
                      <a:pt x="2821" y="1089"/>
                      <a:pt x="2809" y="1011"/>
                      <a:pt x="2800" y="957"/>
                    </a:cubicBezTo>
                    <a:cubicBezTo>
                      <a:pt x="2788" y="901"/>
                      <a:pt x="2739" y="896"/>
                      <a:pt x="2793" y="797"/>
                    </a:cubicBezTo>
                    <a:cubicBezTo>
                      <a:pt x="2848" y="698"/>
                      <a:pt x="2848" y="688"/>
                      <a:pt x="2848" y="627"/>
                    </a:cubicBezTo>
                    <a:cubicBezTo>
                      <a:pt x="2848" y="565"/>
                      <a:pt x="2887" y="523"/>
                      <a:pt x="2925" y="489"/>
                    </a:cubicBezTo>
                    <a:cubicBezTo>
                      <a:pt x="2964" y="456"/>
                      <a:pt x="3013" y="402"/>
                      <a:pt x="3096" y="363"/>
                    </a:cubicBezTo>
                    <a:cubicBezTo>
                      <a:pt x="3178" y="325"/>
                      <a:pt x="3210" y="330"/>
                      <a:pt x="3162" y="254"/>
                    </a:cubicBezTo>
                    <a:cubicBezTo>
                      <a:pt x="3112" y="175"/>
                      <a:pt x="3090" y="225"/>
                      <a:pt x="3008" y="236"/>
                    </a:cubicBezTo>
                    <a:cubicBezTo>
                      <a:pt x="2925" y="247"/>
                      <a:pt x="2788" y="291"/>
                      <a:pt x="2734" y="308"/>
                    </a:cubicBezTo>
                    <a:cubicBezTo>
                      <a:pt x="2679" y="325"/>
                      <a:pt x="2590" y="375"/>
                      <a:pt x="2552" y="395"/>
                    </a:cubicBezTo>
                    <a:cubicBezTo>
                      <a:pt x="2512" y="417"/>
                      <a:pt x="2485" y="385"/>
                      <a:pt x="2535" y="346"/>
                    </a:cubicBezTo>
                    <a:cubicBezTo>
                      <a:pt x="2584" y="308"/>
                      <a:pt x="2684" y="286"/>
                      <a:pt x="2700" y="247"/>
                    </a:cubicBezTo>
                    <a:cubicBezTo>
                      <a:pt x="2716" y="209"/>
                      <a:pt x="2825" y="148"/>
                      <a:pt x="2716" y="133"/>
                    </a:cubicBezTo>
                    <a:cubicBezTo>
                      <a:pt x="2606" y="115"/>
                      <a:pt x="2542" y="88"/>
                      <a:pt x="2458" y="88"/>
                    </a:cubicBezTo>
                    <a:cubicBezTo>
                      <a:pt x="2376" y="88"/>
                      <a:pt x="2321" y="99"/>
                      <a:pt x="2270" y="66"/>
                    </a:cubicBezTo>
                    <a:cubicBezTo>
                      <a:pt x="2221" y="32"/>
                      <a:pt x="2178" y="12"/>
                      <a:pt x="2100" y="27"/>
                    </a:cubicBezTo>
                    <a:cubicBezTo>
                      <a:pt x="2025" y="44"/>
                      <a:pt x="1931" y="32"/>
                      <a:pt x="1904" y="44"/>
                    </a:cubicBezTo>
                    <a:cubicBezTo>
                      <a:pt x="1874" y="55"/>
                      <a:pt x="1842" y="0"/>
                      <a:pt x="1783" y="22"/>
                    </a:cubicBezTo>
                    <a:cubicBezTo>
                      <a:pt x="1721" y="44"/>
                      <a:pt x="1694" y="82"/>
                      <a:pt x="1704" y="99"/>
                    </a:cubicBezTo>
                    <a:cubicBezTo>
                      <a:pt x="1715" y="115"/>
                      <a:pt x="1673" y="99"/>
                      <a:pt x="1594" y="93"/>
                    </a:cubicBezTo>
                    <a:cubicBezTo>
                      <a:pt x="1517" y="88"/>
                      <a:pt x="1468" y="104"/>
                      <a:pt x="1430" y="104"/>
                    </a:cubicBezTo>
                    <a:cubicBezTo>
                      <a:pt x="1392" y="104"/>
                      <a:pt x="1414" y="171"/>
                      <a:pt x="1330" y="165"/>
                    </a:cubicBezTo>
                    <a:cubicBezTo>
                      <a:pt x="1247" y="160"/>
                      <a:pt x="1167" y="153"/>
                      <a:pt x="1150" y="153"/>
                    </a:cubicBezTo>
                    <a:cubicBezTo>
                      <a:pt x="1132" y="153"/>
                      <a:pt x="1110" y="153"/>
                      <a:pt x="997" y="182"/>
                    </a:cubicBezTo>
                    <a:cubicBezTo>
                      <a:pt x="881" y="209"/>
                      <a:pt x="825" y="209"/>
                      <a:pt x="760" y="214"/>
                    </a:cubicBezTo>
                    <a:cubicBezTo>
                      <a:pt x="693" y="220"/>
                      <a:pt x="599" y="242"/>
                      <a:pt x="627" y="296"/>
                    </a:cubicBezTo>
                    <a:cubicBezTo>
                      <a:pt x="655" y="352"/>
                      <a:pt x="622" y="368"/>
                      <a:pt x="523" y="368"/>
                    </a:cubicBezTo>
                    <a:cubicBezTo>
                      <a:pt x="424" y="368"/>
                      <a:pt x="319" y="417"/>
                      <a:pt x="319" y="435"/>
                    </a:cubicBezTo>
                    <a:cubicBezTo>
                      <a:pt x="319" y="451"/>
                      <a:pt x="330" y="478"/>
                      <a:pt x="397" y="467"/>
                    </a:cubicBezTo>
                    <a:cubicBezTo>
                      <a:pt x="461" y="456"/>
                      <a:pt x="490" y="495"/>
                      <a:pt x="430" y="545"/>
                    </a:cubicBezTo>
                    <a:cubicBezTo>
                      <a:pt x="370" y="594"/>
                      <a:pt x="287" y="599"/>
                      <a:pt x="219" y="605"/>
                    </a:cubicBezTo>
                    <a:cubicBezTo>
                      <a:pt x="155" y="610"/>
                      <a:pt x="0" y="639"/>
                      <a:pt x="66" y="693"/>
                    </a:cubicBezTo>
                    <a:cubicBezTo>
                      <a:pt x="133" y="748"/>
                      <a:pt x="198" y="748"/>
                      <a:pt x="198" y="760"/>
                    </a:cubicBezTo>
                    <a:cubicBezTo>
                      <a:pt x="198" y="769"/>
                      <a:pt x="155" y="775"/>
                      <a:pt x="209" y="819"/>
                    </a:cubicBezTo>
                    <a:cubicBezTo>
                      <a:pt x="264" y="863"/>
                      <a:pt x="298" y="908"/>
                      <a:pt x="309" y="935"/>
                    </a:cubicBezTo>
                    <a:cubicBezTo>
                      <a:pt x="319" y="962"/>
                      <a:pt x="362" y="957"/>
                      <a:pt x="412" y="918"/>
                    </a:cubicBezTo>
                    <a:cubicBezTo>
                      <a:pt x="461" y="879"/>
                      <a:pt x="661" y="908"/>
                      <a:pt x="736" y="957"/>
                    </a:cubicBezTo>
                    <a:cubicBezTo>
                      <a:pt x="814" y="1006"/>
                      <a:pt x="941" y="1138"/>
                      <a:pt x="946" y="1237"/>
                    </a:cubicBezTo>
                    <a:cubicBezTo>
                      <a:pt x="951" y="1335"/>
                      <a:pt x="930" y="1418"/>
                      <a:pt x="978" y="1418"/>
                    </a:cubicBezTo>
                    <a:cubicBezTo>
                      <a:pt x="1029" y="1418"/>
                      <a:pt x="1110" y="1315"/>
                      <a:pt x="1178" y="1414"/>
                    </a:cubicBezTo>
                    <a:cubicBezTo>
                      <a:pt x="1242" y="1512"/>
                      <a:pt x="1276" y="1644"/>
                      <a:pt x="1178" y="1687"/>
                    </a:cubicBezTo>
                    <a:cubicBezTo>
                      <a:pt x="1078" y="1732"/>
                      <a:pt x="1024" y="1759"/>
                      <a:pt x="1039" y="1859"/>
                    </a:cubicBezTo>
                    <a:cubicBezTo>
                      <a:pt x="1057" y="1957"/>
                      <a:pt x="1137" y="2144"/>
                      <a:pt x="1226" y="226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3" name="ïŝļiḓé"/>
              <p:cNvSpPr/>
              <p:nvPr/>
            </p:nvSpPr>
            <p:spPr bwMode="auto">
              <a:xfrm>
                <a:off x="3436" y="1419"/>
                <a:ext cx="804" cy="699"/>
              </a:xfrm>
              <a:custGeom>
                <a:avLst/>
                <a:gdLst>
                  <a:gd name="T0" fmla="*/ 1485 w 2060"/>
                  <a:gd name="T1" fmla="*/ 318 h 1794"/>
                  <a:gd name="T2" fmla="*/ 1285 w 2060"/>
                  <a:gd name="T3" fmla="*/ 365 h 1794"/>
                  <a:gd name="T4" fmla="*/ 1148 w 2060"/>
                  <a:gd name="T5" fmla="*/ 357 h 1794"/>
                  <a:gd name="T6" fmla="*/ 1034 w 2060"/>
                  <a:gd name="T7" fmla="*/ 298 h 1794"/>
                  <a:gd name="T8" fmla="*/ 1076 w 2060"/>
                  <a:gd name="T9" fmla="*/ 29 h 1794"/>
                  <a:gd name="T10" fmla="*/ 936 w 2060"/>
                  <a:gd name="T11" fmla="*/ 158 h 1794"/>
                  <a:gd name="T12" fmla="*/ 958 w 2060"/>
                  <a:gd name="T13" fmla="*/ 412 h 1794"/>
                  <a:gd name="T14" fmla="*/ 746 w 2060"/>
                  <a:gd name="T15" fmla="*/ 525 h 1794"/>
                  <a:gd name="T16" fmla="*/ 583 w 2060"/>
                  <a:gd name="T17" fmla="*/ 644 h 1794"/>
                  <a:gd name="T18" fmla="*/ 459 w 2060"/>
                  <a:gd name="T19" fmla="*/ 733 h 1794"/>
                  <a:gd name="T20" fmla="*/ 383 w 2060"/>
                  <a:gd name="T21" fmla="*/ 800 h 1794"/>
                  <a:gd name="T22" fmla="*/ 290 w 2060"/>
                  <a:gd name="T23" fmla="*/ 878 h 1794"/>
                  <a:gd name="T24" fmla="*/ 420 w 2060"/>
                  <a:gd name="T25" fmla="*/ 1007 h 1794"/>
                  <a:gd name="T26" fmla="*/ 442 w 2060"/>
                  <a:gd name="T27" fmla="*/ 1215 h 1794"/>
                  <a:gd name="T28" fmla="*/ 211 w 2060"/>
                  <a:gd name="T29" fmla="*/ 1211 h 1794"/>
                  <a:gd name="T30" fmla="*/ 29 w 2060"/>
                  <a:gd name="T31" fmla="*/ 1234 h 1794"/>
                  <a:gd name="T32" fmla="*/ 43 w 2060"/>
                  <a:gd name="T33" fmla="*/ 1422 h 1794"/>
                  <a:gd name="T34" fmla="*/ 29 w 2060"/>
                  <a:gd name="T35" fmla="*/ 1656 h 1794"/>
                  <a:gd name="T36" fmla="*/ 179 w 2060"/>
                  <a:gd name="T37" fmla="*/ 1747 h 1794"/>
                  <a:gd name="T38" fmla="*/ 379 w 2060"/>
                  <a:gd name="T39" fmla="*/ 1747 h 1794"/>
                  <a:gd name="T40" fmla="*/ 511 w 2060"/>
                  <a:gd name="T41" fmla="*/ 1559 h 1794"/>
                  <a:gd name="T42" fmla="*/ 623 w 2060"/>
                  <a:gd name="T43" fmla="*/ 1391 h 1794"/>
                  <a:gd name="T44" fmla="*/ 717 w 2060"/>
                  <a:gd name="T45" fmla="*/ 1242 h 1794"/>
                  <a:gd name="T46" fmla="*/ 869 w 2060"/>
                  <a:gd name="T47" fmla="*/ 1246 h 1794"/>
                  <a:gd name="T48" fmla="*/ 954 w 2060"/>
                  <a:gd name="T49" fmla="*/ 1179 h 1794"/>
                  <a:gd name="T50" fmla="*/ 1064 w 2060"/>
                  <a:gd name="T51" fmla="*/ 1273 h 1794"/>
                  <a:gd name="T52" fmla="*/ 1239 w 2060"/>
                  <a:gd name="T53" fmla="*/ 1438 h 1794"/>
                  <a:gd name="T54" fmla="*/ 1328 w 2060"/>
                  <a:gd name="T55" fmla="*/ 1633 h 1794"/>
                  <a:gd name="T56" fmla="*/ 1376 w 2060"/>
                  <a:gd name="T57" fmla="*/ 1614 h 1794"/>
                  <a:gd name="T58" fmla="*/ 1370 w 2060"/>
                  <a:gd name="T59" fmla="*/ 1493 h 1794"/>
                  <a:gd name="T60" fmla="*/ 1459 w 2060"/>
                  <a:gd name="T61" fmla="*/ 1508 h 1794"/>
                  <a:gd name="T62" fmla="*/ 1363 w 2060"/>
                  <a:gd name="T63" fmla="*/ 1411 h 1794"/>
                  <a:gd name="T64" fmla="*/ 1239 w 2060"/>
                  <a:gd name="T65" fmla="*/ 1305 h 1794"/>
                  <a:gd name="T66" fmla="*/ 1143 w 2060"/>
                  <a:gd name="T67" fmla="*/ 1145 h 1794"/>
                  <a:gd name="T68" fmla="*/ 1217 w 2060"/>
                  <a:gd name="T69" fmla="*/ 1108 h 1794"/>
                  <a:gd name="T70" fmla="*/ 1402 w 2060"/>
                  <a:gd name="T71" fmla="*/ 1278 h 1794"/>
                  <a:gd name="T72" fmla="*/ 1544 w 2060"/>
                  <a:gd name="T73" fmla="*/ 1422 h 1794"/>
                  <a:gd name="T74" fmla="*/ 1629 w 2060"/>
                  <a:gd name="T75" fmla="*/ 1680 h 1794"/>
                  <a:gd name="T76" fmla="*/ 1792 w 2060"/>
                  <a:gd name="T77" fmla="*/ 1656 h 1794"/>
                  <a:gd name="T78" fmla="*/ 1744 w 2060"/>
                  <a:gd name="T79" fmla="*/ 1493 h 1794"/>
                  <a:gd name="T80" fmla="*/ 1931 w 2060"/>
                  <a:gd name="T81" fmla="*/ 1469 h 1794"/>
                  <a:gd name="T82" fmla="*/ 1975 w 2060"/>
                  <a:gd name="T83" fmla="*/ 1312 h 1794"/>
                  <a:gd name="T84" fmla="*/ 1564 w 2060"/>
                  <a:gd name="T85" fmla="*/ 267 h 1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60" h="1794">
                    <a:moveTo>
                      <a:pt x="1564" y="267"/>
                    </a:moveTo>
                    <a:cubicBezTo>
                      <a:pt x="1539" y="311"/>
                      <a:pt x="1511" y="330"/>
                      <a:pt x="1485" y="318"/>
                    </a:cubicBezTo>
                    <a:cubicBezTo>
                      <a:pt x="1459" y="306"/>
                      <a:pt x="1454" y="311"/>
                      <a:pt x="1400" y="326"/>
                    </a:cubicBezTo>
                    <a:cubicBezTo>
                      <a:pt x="1343" y="341"/>
                      <a:pt x="1307" y="357"/>
                      <a:pt x="1285" y="365"/>
                    </a:cubicBezTo>
                    <a:cubicBezTo>
                      <a:pt x="1261" y="373"/>
                      <a:pt x="1239" y="353"/>
                      <a:pt x="1217" y="346"/>
                    </a:cubicBezTo>
                    <a:cubicBezTo>
                      <a:pt x="1196" y="338"/>
                      <a:pt x="1176" y="326"/>
                      <a:pt x="1148" y="357"/>
                    </a:cubicBezTo>
                    <a:cubicBezTo>
                      <a:pt x="1117" y="388"/>
                      <a:pt x="1117" y="380"/>
                      <a:pt x="1098" y="365"/>
                    </a:cubicBezTo>
                    <a:cubicBezTo>
                      <a:pt x="1080" y="350"/>
                      <a:pt x="1054" y="346"/>
                      <a:pt x="1034" y="298"/>
                    </a:cubicBezTo>
                    <a:cubicBezTo>
                      <a:pt x="1017" y="251"/>
                      <a:pt x="1061" y="177"/>
                      <a:pt x="1061" y="143"/>
                    </a:cubicBezTo>
                    <a:cubicBezTo>
                      <a:pt x="1061" y="107"/>
                      <a:pt x="1074" y="56"/>
                      <a:pt x="1076" y="29"/>
                    </a:cubicBezTo>
                    <a:cubicBezTo>
                      <a:pt x="1080" y="0"/>
                      <a:pt x="1054" y="13"/>
                      <a:pt x="1028" y="40"/>
                    </a:cubicBezTo>
                    <a:cubicBezTo>
                      <a:pt x="1001" y="67"/>
                      <a:pt x="921" y="79"/>
                      <a:pt x="936" y="158"/>
                    </a:cubicBezTo>
                    <a:cubicBezTo>
                      <a:pt x="949" y="236"/>
                      <a:pt x="980" y="274"/>
                      <a:pt x="980" y="323"/>
                    </a:cubicBezTo>
                    <a:cubicBezTo>
                      <a:pt x="980" y="370"/>
                      <a:pt x="984" y="417"/>
                      <a:pt x="958" y="412"/>
                    </a:cubicBezTo>
                    <a:cubicBezTo>
                      <a:pt x="932" y="408"/>
                      <a:pt x="843" y="431"/>
                      <a:pt x="810" y="447"/>
                    </a:cubicBezTo>
                    <a:cubicBezTo>
                      <a:pt x="775" y="464"/>
                      <a:pt x="760" y="474"/>
                      <a:pt x="746" y="525"/>
                    </a:cubicBezTo>
                    <a:cubicBezTo>
                      <a:pt x="732" y="577"/>
                      <a:pt x="727" y="565"/>
                      <a:pt x="695" y="573"/>
                    </a:cubicBezTo>
                    <a:cubicBezTo>
                      <a:pt x="660" y="580"/>
                      <a:pt x="590" y="600"/>
                      <a:pt x="583" y="644"/>
                    </a:cubicBezTo>
                    <a:cubicBezTo>
                      <a:pt x="575" y="686"/>
                      <a:pt x="558" y="674"/>
                      <a:pt x="522" y="710"/>
                    </a:cubicBezTo>
                    <a:cubicBezTo>
                      <a:pt x="490" y="745"/>
                      <a:pt x="485" y="737"/>
                      <a:pt x="459" y="733"/>
                    </a:cubicBezTo>
                    <a:cubicBezTo>
                      <a:pt x="433" y="728"/>
                      <a:pt x="420" y="748"/>
                      <a:pt x="427" y="780"/>
                    </a:cubicBezTo>
                    <a:cubicBezTo>
                      <a:pt x="433" y="812"/>
                      <a:pt x="422" y="795"/>
                      <a:pt x="383" y="800"/>
                    </a:cubicBezTo>
                    <a:cubicBezTo>
                      <a:pt x="341" y="804"/>
                      <a:pt x="304" y="812"/>
                      <a:pt x="270" y="812"/>
                    </a:cubicBezTo>
                    <a:cubicBezTo>
                      <a:pt x="237" y="812"/>
                      <a:pt x="248" y="866"/>
                      <a:pt x="290" y="878"/>
                    </a:cubicBezTo>
                    <a:cubicBezTo>
                      <a:pt x="331" y="889"/>
                      <a:pt x="368" y="925"/>
                      <a:pt x="379" y="960"/>
                    </a:cubicBezTo>
                    <a:cubicBezTo>
                      <a:pt x="390" y="995"/>
                      <a:pt x="401" y="992"/>
                      <a:pt x="420" y="1007"/>
                    </a:cubicBezTo>
                    <a:cubicBezTo>
                      <a:pt x="438" y="1022"/>
                      <a:pt x="470" y="1069"/>
                      <a:pt x="464" y="1116"/>
                    </a:cubicBezTo>
                    <a:cubicBezTo>
                      <a:pt x="457" y="1164"/>
                      <a:pt x="444" y="1179"/>
                      <a:pt x="442" y="1215"/>
                    </a:cubicBezTo>
                    <a:cubicBezTo>
                      <a:pt x="438" y="1249"/>
                      <a:pt x="420" y="1249"/>
                      <a:pt x="359" y="1238"/>
                    </a:cubicBezTo>
                    <a:cubicBezTo>
                      <a:pt x="301" y="1226"/>
                      <a:pt x="253" y="1219"/>
                      <a:pt x="211" y="1211"/>
                    </a:cubicBezTo>
                    <a:cubicBezTo>
                      <a:pt x="171" y="1202"/>
                      <a:pt x="142" y="1199"/>
                      <a:pt x="104" y="1215"/>
                    </a:cubicBezTo>
                    <a:cubicBezTo>
                      <a:pt x="67" y="1231"/>
                      <a:pt x="59" y="1215"/>
                      <a:pt x="29" y="1234"/>
                    </a:cubicBezTo>
                    <a:cubicBezTo>
                      <a:pt x="0" y="1254"/>
                      <a:pt x="17" y="1289"/>
                      <a:pt x="32" y="1316"/>
                    </a:cubicBezTo>
                    <a:cubicBezTo>
                      <a:pt x="48" y="1343"/>
                      <a:pt x="37" y="1395"/>
                      <a:pt x="43" y="1422"/>
                    </a:cubicBezTo>
                    <a:cubicBezTo>
                      <a:pt x="53" y="1449"/>
                      <a:pt x="29" y="1512"/>
                      <a:pt x="17" y="1548"/>
                    </a:cubicBezTo>
                    <a:cubicBezTo>
                      <a:pt x="6" y="1582"/>
                      <a:pt x="37" y="1622"/>
                      <a:pt x="29" y="1656"/>
                    </a:cubicBezTo>
                    <a:cubicBezTo>
                      <a:pt x="22" y="1693"/>
                      <a:pt x="37" y="1720"/>
                      <a:pt x="67" y="1720"/>
                    </a:cubicBezTo>
                    <a:cubicBezTo>
                      <a:pt x="96" y="1720"/>
                      <a:pt x="164" y="1712"/>
                      <a:pt x="179" y="1747"/>
                    </a:cubicBezTo>
                    <a:cubicBezTo>
                      <a:pt x="194" y="1782"/>
                      <a:pt x="220" y="1782"/>
                      <a:pt x="248" y="1767"/>
                    </a:cubicBezTo>
                    <a:cubicBezTo>
                      <a:pt x="279" y="1750"/>
                      <a:pt x="356" y="1794"/>
                      <a:pt x="379" y="1747"/>
                    </a:cubicBezTo>
                    <a:cubicBezTo>
                      <a:pt x="401" y="1700"/>
                      <a:pt x="457" y="1680"/>
                      <a:pt x="470" y="1642"/>
                    </a:cubicBezTo>
                    <a:cubicBezTo>
                      <a:pt x="485" y="1602"/>
                      <a:pt x="536" y="1595"/>
                      <a:pt x="511" y="1559"/>
                    </a:cubicBezTo>
                    <a:cubicBezTo>
                      <a:pt x="490" y="1523"/>
                      <a:pt x="510" y="1500"/>
                      <a:pt x="531" y="1476"/>
                    </a:cubicBezTo>
                    <a:cubicBezTo>
                      <a:pt x="553" y="1453"/>
                      <a:pt x="590" y="1411"/>
                      <a:pt x="623" y="1391"/>
                    </a:cubicBezTo>
                    <a:cubicBezTo>
                      <a:pt x="657" y="1372"/>
                      <a:pt x="671" y="1367"/>
                      <a:pt x="675" y="1312"/>
                    </a:cubicBezTo>
                    <a:cubicBezTo>
                      <a:pt x="680" y="1258"/>
                      <a:pt x="680" y="1262"/>
                      <a:pt x="717" y="1242"/>
                    </a:cubicBezTo>
                    <a:cubicBezTo>
                      <a:pt x="754" y="1222"/>
                      <a:pt x="775" y="1222"/>
                      <a:pt x="797" y="1242"/>
                    </a:cubicBezTo>
                    <a:cubicBezTo>
                      <a:pt x="820" y="1262"/>
                      <a:pt x="849" y="1258"/>
                      <a:pt x="869" y="1246"/>
                    </a:cubicBezTo>
                    <a:cubicBezTo>
                      <a:pt x="886" y="1234"/>
                      <a:pt x="908" y="1215"/>
                      <a:pt x="921" y="1215"/>
                    </a:cubicBezTo>
                    <a:cubicBezTo>
                      <a:pt x="932" y="1215"/>
                      <a:pt x="945" y="1199"/>
                      <a:pt x="954" y="1179"/>
                    </a:cubicBezTo>
                    <a:cubicBezTo>
                      <a:pt x="960" y="1160"/>
                      <a:pt x="984" y="1155"/>
                      <a:pt x="1006" y="1172"/>
                    </a:cubicBezTo>
                    <a:cubicBezTo>
                      <a:pt x="1027" y="1187"/>
                      <a:pt x="1043" y="1215"/>
                      <a:pt x="1064" y="1273"/>
                    </a:cubicBezTo>
                    <a:cubicBezTo>
                      <a:pt x="1089" y="1332"/>
                      <a:pt x="1135" y="1382"/>
                      <a:pt x="1154" y="1399"/>
                    </a:cubicBezTo>
                    <a:cubicBezTo>
                      <a:pt x="1173" y="1415"/>
                      <a:pt x="1210" y="1411"/>
                      <a:pt x="1239" y="1438"/>
                    </a:cubicBezTo>
                    <a:cubicBezTo>
                      <a:pt x="1270" y="1466"/>
                      <a:pt x="1326" y="1543"/>
                      <a:pt x="1333" y="1552"/>
                    </a:cubicBezTo>
                    <a:cubicBezTo>
                      <a:pt x="1339" y="1559"/>
                      <a:pt x="1339" y="1602"/>
                      <a:pt x="1328" y="1633"/>
                    </a:cubicBezTo>
                    <a:cubicBezTo>
                      <a:pt x="1317" y="1665"/>
                      <a:pt x="1311" y="1703"/>
                      <a:pt x="1343" y="1673"/>
                    </a:cubicBezTo>
                    <a:cubicBezTo>
                      <a:pt x="1376" y="1642"/>
                      <a:pt x="1370" y="1622"/>
                      <a:pt x="1376" y="1614"/>
                    </a:cubicBezTo>
                    <a:cubicBezTo>
                      <a:pt x="1385" y="1606"/>
                      <a:pt x="1409" y="1570"/>
                      <a:pt x="1385" y="1555"/>
                    </a:cubicBezTo>
                    <a:cubicBezTo>
                      <a:pt x="1359" y="1540"/>
                      <a:pt x="1359" y="1512"/>
                      <a:pt x="1370" y="1493"/>
                    </a:cubicBezTo>
                    <a:cubicBezTo>
                      <a:pt x="1380" y="1473"/>
                      <a:pt x="1402" y="1481"/>
                      <a:pt x="1417" y="1489"/>
                    </a:cubicBezTo>
                    <a:cubicBezTo>
                      <a:pt x="1433" y="1496"/>
                      <a:pt x="1450" y="1520"/>
                      <a:pt x="1459" y="1508"/>
                    </a:cubicBezTo>
                    <a:cubicBezTo>
                      <a:pt x="1465" y="1496"/>
                      <a:pt x="1446" y="1469"/>
                      <a:pt x="1428" y="1458"/>
                    </a:cubicBezTo>
                    <a:cubicBezTo>
                      <a:pt x="1409" y="1446"/>
                      <a:pt x="1376" y="1422"/>
                      <a:pt x="1363" y="1411"/>
                    </a:cubicBezTo>
                    <a:cubicBezTo>
                      <a:pt x="1348" y="1399"/>
                      <a:pt x="1363" y="1375"/>
                      <a:pt x="1317" y="1372"/>
                    </a:cubicBezTo>
                    <a:cubicBezTo>
                      <a:pt x="1274" y="1367"/>
                      <a:pt x="1254" y="1328"/>
                      <a:pt x="1239" y="1305"/>
                    </a:cubicBezTo>
                    <a:cubicBezTo>
                      <a:pt x="1224" y="1281"/>
                      <a:pt x="1200" y="1222"/>
                      <a:pt x="1173" y="1211"/>
                    </a:cubicBezTo>
                    <a:cubicBezTo>
                      <a:pt x="1148" y="1199"/>
                      <a:pt x="1128" y="1184"/>
                      <a:pt x="1143" y="1145"/>
                    </a:cubicBezTo>
                    <a:cubicBezTo>
                      <a:pt x="1159" y="1105"/>
                      <a:pt x="1143" y="1098"/>
                      <a:pt x="1176" y="1078"/>
                    </a:cubicBezTo>
                    <a:cubicBezTo>
                      <a:pt x="1210" y="1058"/>
                      <a:pt x="1222" y="1074"/>
                      <a:pt x="1217" y="1108"/>
                    </a:cubicBezTo>
                    <a:cubicBezTo>
                      <a:pt x="1213" y="1145"/>
                      <a:pt x="1285" y="1094"/>
                      <a:pt x="1296" y="1148"/>
                    </a:cubicBezTo>
                    <a:cubicBezTo>
                      <a:pt x="1307" y="1202"/>
                      <a:pt x="1380" y="1262"/>
                      <a:pt x="1402" y="1278"/>
                    </a:cubicBezTo>
                    <a:cubicBezTo>
                      <a:pt x="1424" y="1293"/>
                      <a:pt x="1488" y="1316"/>
                      <a:pt x="1507" y="1336"/>
                    </a:cubicBezTo>
                    <a:cubicBezTo>
                      <a:pt x="1525" y="1355"/>
                      <a:pt x="1575" y="1379"/>
                      <a:pt x="1544" y="1422"/>
                    </a:cubicBezTo>
                    <a:cubicBezTo>
                      <a:pt x="1513" y="1466"/>
                      <a:pt x="1553" y="1489"/>
                      <a:pt x="1577" y="1532"/>
                    </a:cubicBezTo>
                    <a:cubicBezTo>
                      <a:pt x="1604" y="1575"/>
                      <a:pt x="1629" y="1637"/>
                      <a:pt x="1629" y="1680"/>
                    </a:cubicBezTo>
                    <a:cubicBezTo>
                      <a:pt x="1629" y="1723"/>
                      <a:pt x="1655" y="1759"/>
                      <a:pt x="1688" y="1743"/>
                    </a:cubicBezTo>
                    <a:cubicBezTo>
                      <a:pt x="1723" y="1727"/>
                      <a:pt x="1814" y="1703"/>
                      <a:pt x="1792" y="1656"/>
                    </a:cubicBezTo>
                    <a:cubicBezTo>
                      <a:pt x="1770" y="1609"/>
                      <a:pt x="1740" y="1586"/>
                      <a:pt x="1723" y="1547"/>
                    </a:cubicBezTo>
                    <a:cubicBezTo>
                      <a:pt x="1703" y="1508"/>
                      <a:pt x="1715" y="1473"/>
                      <a:pt x="1744" y="1493"/>
                    </a:cubicBezTo>
                    <a:cubicBezTo>
                      <a:pt x="1775" y="1512"/>
                      <a:pt x="1755" y="1429"/>
                      <a:pt x="1823" y="1438"/>
                    </a:cubicBezTo>
                    <a:cubicBezTo>
                      <a:pt x="1888" y="1446"/>
                      <a:pt x="1881" y="1498"/>
                      <a:pt x="1931" y="1469"/>
                    </a:cubicBezTo>
                    <a:cubicBezTo>
                      <a:pt x="1981" y="1439"/>
                      <a:pt x="2060" y="1431"/>
                      <a:pt x="2023" y="1402"/>
                    </a:cubicBezTo>
                    <a:cubicBezTo>
                      <a:pt x="1986" y="1375"/>
                      <a:pt x="1960" y="1350"/>
                      <a:pt x="1975" y="1312"/>
                    </a:cubicBezTo>
                    <a:cubicBezTo>
                      <a:pt x="1992" y="1274"/>
                      <a:pt x="1711" y="419"/>
                      <a:pt x="1711" y="419"/>
                    </a:cubicBezTo>
                    <a:lnTo>
                      <a:pt x="1564" y="267"/>
                    </a:ln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4" name="îŝḷiḋe"/>
              <p:cNvSpPr/>
              <p:nvPr/>
            </p:nvSpPr>
            <p:spPr bwMode="auto">
              <a:xfrm>
                <a:off x="3741" y="661"/>
                <a:ext cx="3768" cy="2229"/>
              </a:xfrm>
              <a:custGeom>
                <a:avLst/>
                <a:gdLst>
                  <a:gd name="T0" fmla="*/ 1410 w 9659"/>
                  <a:gd name="T1" fmla="*/ 2947 h 5723"/>
                  <a:gd name="T2" fmla="*/ 1660 w 9659"/>
                  <a:gd name="T3" fmla="*/ 2931 h 5723"/>
                  <a:gd name="T4" fmla="*/ 1774 w 9659"/>
                  <a:gd name="T5" fmla="*/ 3337 h 5723"/>
                  <a:gd name="T6" fmla="*/ 1132 w 9659"/>
                  <a:gd name="T7" fmla="*/ 3594 h 5723"/>
                  <a:gd name="T8" fmla="*/ 1591 w 9659"/>
                  <a:gd name="T9" fmla="*/ 3881 h 5723"/>
                  <a:gd name="T10" fmla="*/ 1778 w 9659"/>
                  <a:gd name="T11" fmla="*/ 4698 h 5723"/>
                  <a:gd name="T12" fmla="*/ 2376 w 9659"/>
                  <a:gd name="T13" fmla="*/ 5254 h 5723"/>
                  <a:gd name="T14" fmla="*/ 2711 w 9659"/>
                  <a:gd name="T15" fmla="*/ 4576 h 5723"/>
                  <a:gd name="T16" fmla="*/ 2291 w 9659"/>
                  <a:gd name="T17" fmla="*/ 4314 h 5723"/>
                  <a:gd name="T18" fmla="*/ 2766 w 9659"/>
                  <a:gd name="T19" fmla="*/ 4474 h 5723"/>
                  <a:gd name="T20" fmla="*/ 3274 w 9659"/>
                  <a:gd name="T21" fmla="*/ 4613 h 5723"/>
                  <a:gd name="T22" fmla="*/ 3546 w 9659"/>
                  <a:gd name="T23" fmla="*/ 4896 h 5723"/>
                  <a:gd name="T24" fmla="*/ 3918 w 9659"/>
                  <a:gd name="T25" fmla="*/ 5488 h 5723"/>
                  <a:gd name="T26" fmla="*/ 4261 w 9659"/>
                  <a:gd name="T27" fmla="*/ 4859 h 5723"/>
                  <a:gd name="T28" fmla="*/ 4639 w 9659"/>
                  <a:gd name="T29" fmla="*/ 5019 h 5723"/>
                  <a:gd name="T30" fmla="*/ 5327 w 9659"/>
                  <a:gd name="T31" fmla="*/ 5185 h 5723"/>
                  <a:gd name="T32" fmla="*/ 5392 w 9659"/>
                  <a:gd name="T33" fmla="*/ 4923 h 5723"/>
                  <a:gd name="T34" fmla="*/ 5669 w 9659"/>
                  <a:gd name="T35" fmla="*/ 4714 h 5723"/>
                  <a:gd name="T36" fmla="*/ 5975 w 9659"/>
                  <a:gd name="T37" fmla="*/ 3743 h 5723"/>
                  <a:gd name="T38" fmla="*/ 5943 w 9659"/>
                  <a:gd name="T39" fmla="*/ 3482 h 5723"/>
                  <a:gd name="T40" fmla="*/ 6364 w 9659"/>
                  <a:gd name="T41" fmla="*/ 3823 h 5723"/>
                  <a:gd name="T42" fmla="*/ 6593 w 9659"/>
                  <a:gd name="T43" fmla="*/ 3188 h 5723"/>
                  <a:gd name="T44" fmla="*/ 6994 w 9659"/>
                  <a:gd name="T45" fmla="*/ 2258 h 5723"/>
                  <a:gd name="T46" fmla="*/ 7449 w 9659"/>
                  <a:gd name="T47" fmla="*/ 1848 h 5723"/>
                  <a:gd name="T48" fmla="*/ 7768 w 9659"/>
                  <a:gd name="T49" fmla="*/ 1853 h 5723"/>
                  <a:gd name="T50" fmla="*/ 8093 w 9659"/>
                  <a:gd name="T51" fmla="*/ 1629 h 5723"/>
                  <a:gd name="T52" fmla="*/ 7864 w 9659"/>
                  <a:gd name="T53" fmla="*/ 2413 h 5723"/>
                  <a:gd name="T54" fmla="*/ 8210 w 9659"/>
                  <a:gd name="T55" fmla="*/ 2082 h 5723"/>
                  <a:gd name="T56" fmla="*/ 8654 w 9659"/>
                  <a:gd name="T57" fmla="*/ 1687 h 5723"/>
                  <a:gd name="T58" fmla="*/ 9144 w 9659"/>
                  <a:gd name="T59" fmla="*/ 1244 h 5723"/>
                  <a:gd name="T60" fmla="*/ 9577 w 9659"/>
                  <a:gd name="T61" fmla="*/ 1228 h 5723"/>
                  <a:gd name="T62" fmla="*/ 8866 w 9659"/>
                  <a:gd name="T63" fmla="*/ 822 h 5723"/>
                  <a:gd name="T64" fmla="*/ 8178 w 9659"/>
                  <a:gd name="T65" fmla="*/ 849 h 5723"/>
                  <a:gd name="T66" fmla="*/ 7244 w 9659"/>
                  <a:gd name="T67" fmla="*/ 551 h 5723"/>
                  <a:gd name="T68" fmla="*/ 6616 w 9659"/>
                  <a:gd name="T69" fmla="*/ 684 h 5723"/>
                  <a:gd name="T70" fmla="*/ 6043 w 9659"/>
                  <a:gd name="T71" fmla="*/ 528 h 5723"/>
                  <a:gd name="T72" fmla="*/ 5643 w 9659"/>
                  <a:gd name="T73" fmla="*/ 209 h 5723"/>
                  <a:gd name="T74" fmla="*/ 4960 w 9659"/>
                  <a:gd name="T75" fmla="*/ 96 h 5723"/>
                  <a:gd name="T76" fmla="*/ 4090 w 9659"/>
                  <a:gd name="T77" fmla="*/ 427 h 5723"/>
                  <a:gd name="T78" fmla="*/ 3663 w 9659"/>
                  <a:gd name="T79" fmla="*/ 555 h 5723"/>
                  <a:gd name="T80" fmla="*/ 3427 w 9659"/>
                  <a:gd name="T81" fmla="*/ 1159 h 5723"/>
                  <a:gd name="T82" fmla="*/ 3316 w 9659"/>
                  <a:gd name="T83" fmla="*/ 615 h 5723"/>
                  <a:gd name="T84" fmla="*/ 2895 w 9659"/>
                  <a:gd name="T85" fmla="*/ 886 h 5723"/>
                  <a:gd name="T86" fmla="*/ 2263 w 9659"/>
                  <a:gd name="T87" fmla="*/ 1074 h 5723"/>
                  <a:gd name="T88" fmla="*/ 1869 w 9659"/>
                  <a:gd name="T89" fmla="*/ 1217 h 5723"/>
                  <a:gd name="T90" fmla="*/ 1790 w 9659"/>
                  <a:gd name="T91" fmla="*/ 994 h 5723"/>
                  <a:gd name="T92" fmla="*/ 172 w 9659"/>
                  <a:gd name="T93" fmla="*/ 1506 h 5723"/>
                  <a:gd name="T94" fmla="*/ 384 w 9659"/>
                  <a:gd name="T95" fmla="*/ 2098 h 5723"/>
                  <a:gd name="T96" fmla="*/ 710 w 9659"/>
                  <a:gd name="T97" fmla="*/ 1747 h 5723"/>
                  <a:gd name="T98" fmla="*/ 1042 w 9659"/>
                  <a:gd name="T99" fmla="*/ 1325 h 5723"/>
                  <a:gd name="T100" fmla="*/ 1137 w 9659"/>
                  <a:gd name="T101" fmla="*/ 1826 h 5723"/>
                  <a:gd name="T102" fmla="*/ 838 w 9659"/>
                  <a:gd name="T103" fmla="*/ 2050 h 5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659" h="5723">
                    <a:moveTo>
                      <a:pt x="1190" y="3273"/>
                    </a:moveTo>
                    <a:cubicBezTo>
                      <a:pt x="1190" y="3241"/>
                      <a:pt x="1196" y="3213"/>
                      <a:pt x="1218" y="3198"/>
                    </a:cubicBezTo>
                    <a:cubicBezTo>
                      <a:pt x="1238" y="3181"/>
                      <a:pt x="1260" y="3134"/>
                      <a:pt x="1277" y="3097"/>
                    </a:cubicBezTo>
                    <a:cubicBezTo>
                      <a:pt x="1294" y="3060"/>
                      <a:pt x="1326" y="3075"/>
                      <a:pt x="1342" y="3023"/>
                    </a:cubicBezTo>
                    <a:cubicBezTo>
                      <a:pt x="1358" y="2968"/>
                      <a:pt x="1363" y="2931"/>
                      <a:pt x="1410" y="2947"/>
                    </a:cubicBezTo>
                    <a:cubicBezTo>
                      <a:pt x="1458" y="2963"/>
                      <a:pt x="1484" y="3006"/>
                      <a:pt x="1467" y="3038"/>
                    </a:cubicBezTo>
                    <a:cubicBezTo>
                      <a:pt x="1453" y="3069"/>
                      <a:pt x="1467" y="3097"/>
                      <a:pt x="1495" y="3124"/>
                    </a:cubicBezTo>
                    <a:cubicBezTo>
                      <a:pt x="1522" y="3149"/>
                      <a:pt x="1554" y="3107"/>
                      <a:pt x="1586" y="3069"/>
                    </a:cubicBezTo>
                    <a:cubicBezTo>
                      <a:pt x="1618" y="3032"/>
                      <a:pt x="1633" y="3000"/>
                      <a:pt x="1596" y="2995"/>
                    </a:cubicBezTo>
                    <a:cubicBezTo>
                      <a:pt x="1559" y="2991"/>
                      <a:pt x="1613" y="2931"/>
                      <a:pt x="1660" y="2931"/>
                    </a:cubicBezTo>
                    <a:cubicBezTo>
                      <a:pt x="1709" y="2931"/>
                      <a:pt x="1741" y="2979"/>
                      <a:pt x="1704" y="3016"/>
                    </a:cubicBezTo>
                    <a:cubicBezTo>
                      <a:pt x="1665" y="3055"/>
                      <a:pt x="1677" y="3107"/>
                      <a:pt x="1725" y="3117"/>
                    </a:cubicBezTo>
                    <a:cubicBezTo>
                      <a:pt x="1774" y="3129"/>
                      <a:pt x="1799" y="3181"/>
                      <a:pt x="1848" y="3198"/>
                    </a:cubicBezTo>
                    <a:cubicBezTo>
                      <a:pt x="1894" y="3213"/>
                      <a:pt x="1949" y="3262"/>
                      <a:pt x="1911" y="3310"/>
                    </a:cubicBezTo>
                    <a:cubicBezTo>
                      <a:pt x="1873" y="3358"/>
                      <a:pt x="1853" y="3342"/>
                      <a:pt x="1774" y="3337"/>
                    </a:cubicBezTo>
                    <a:cubicBezTo>
                      <a:pt x="1692" y="3332"/>
                      <a:pt x="1618" y="3273"/>
                      <a:pt x="1538" y="3273"/>
                    </a:cubicBezTo>
                    <a:cubicBezTo>
                      <a:pt x="1458" y="3273"/>
                      <a:pt x="1442" y="3305"/>
                      <a:pt x="1410" y="3332"/>
                    </a:cubicBezTo>
                    <a:cubicBezTo>
                      <a:pt x="1379" y="3358"/>
                      <a:pt x="1335" y="3321"/>
                      <a:pt x="1282" y="3374"/>
                    </a:cubicBezTo>
                    <a:cubicBezTo>
                      <a:pt x="1228" y="3427"/>
                      <a:pt x="1213" y="3454"/>
                      <a:pt x="1181" y="3459"/>
                    </a:cubicBezTo>
                    <a:cubicBezTo>
                      <a:pt x="1149" y="3465"/>
                      <a:pt x="1084" y="3529"/>
                      <a:pt x="1132" y="3594"/>
                    </a:cubicBezTo>
                    <a:cubicBezTo>
                      <a:pt x="1181" y="3657"/>
                      <a:pt x="1255" y="3689"/>
                      <a:pt x="1282" y="3716"/>
                    </a:cubicBezTo>
                    <a:cubicBezTo>
                      <a:pt x="1310" y="3743"/>
                      <a:pt x="1335" y="3689"/>
                      <a:pt x="1405" y="3705"/>
                    </a:cubicBezTo>
                    <a:cubicBezTo>
                      <a:pt x="1474" y="3721"/>
                      <a:pt x="1479" y="3753"/>
                      <a:pt x="1543" y="3716"/>
                    </a:cubicBezTo>
                    <a:cubicBezTo>
                      <a:pt x="1608" y="3679"/>
                      <a:pt x="1645" y="3679"/>
                      <a:pt x="1613" y="3716"/>
                    </a:cubicBezTo>
                    <a:cubicBezTo>
                      <a:pt x="1580" y="3753"/>
                      <a:pt x="1591" y="3828"/>
                      <a:pt x="1591" y="3881"/>
                    </a:cubicBezTo>
                    <a:cubicBezTo>
                      <a:pt x="1591" y="3934"/>
                      <a:pt x="1554" y="3993"/>
                      <a:pt x="1543" y="4042"/>
                    </a:cubicBezTo>
                    <a:cubicBezTo>
                      <a:pt x="1532" y="4090"/>
                      <a:pt x="1559" y="4111"/>
                      <a:pt x="1576" y="4159"/>
                    </a:cubicBezTo>
                    <a:cubicBezTo>
                      <a:pt x="1591" y="4207"/>
                      <a:pt x="1559" y="4314"/>
                      <a:pt x="1586" y="4356"/>
                    </a:cubicBezTo>
                    <a:cubicBezTo>
                      <a:pt x="1613" y="4400"/>
                      <a:pt x="1640" y="4464"/>
                      <a:pt x="1665" y="4517"/>
                    </a:cubicBezTo>
                    <a:cubicBezTo>
                      <a:pt x="1692" y="4570"/>
                      <a:pt x="1762" y="4597"/>
                      <a:pt x="1778" y="4698"/>
                    </a:cubicBezTo>
                    <a:cubicBezTo>
                      <a:pt x="1795" y="4800"/>
                      <a:pt x="1815" y="4879"/>
                      <a:pt x="1873" y="4911"/>
                    </a:cubicBezTo>
                    <a:cubicBezTo>
                      <a:pt x="1933" y="4943"/>
                      <a:pt x="1961" y="5008"/>
                      <a:pt x="1971" y="5072"/>
                    </a:cubicBezTo>
                    <a:cubicBezTo>
                      <a:pt x="1981" y="5136"/>
                      <a:pt x="1971" y="5249"/>
                      <a:pt x="2003" y="5296"/>
                    </a:cubicBezTo>
                    <a:cubicBezTo>
                      <a:pt x="2035" y="5345"/>
                      <a:pt x="1998" y="5407"/>
                      <a:pt x="2083" y="5392"/>
                    </a:cubicBezTo>
                    <a:cubicBezTo>
                      <a:pt x="2168" y="5375"/>
                      <a:pt x="2291" y="5318"/>
                      <a:pt x="2376" y="5254"/>
                    </a:cubicBezTo>
                    <a:cubicBezTo>
                      <a:pt x="2462" y="5189"/>
                      <a:pt x="2610" y="5072"/>
                      <a:pt x="2664" y="5056"/>
                    </a:cubicBezTo>
                    <a:cubicBezTo>
                      <a:pt x="2719" y="5040"/>
                      <a:pt x="2739" y="4987"/>
                      <a:pt x="2761" y="4933"/>
                    </a:cubicBezTo>
                    <a:cubicBezTo>
                      <a:pt x="2783" y="4879"/>
                      <a:pt x="2825" y="4859"/>
                      <a:pt x="2847" y="4822"/>
                    </a:cubicBezTo>
                    <a:cubicBezTo>
                      <a:pt x="2868" y="4783"/>
                      <a:pt x="2873" y="4741"/>
                      <a:pt x="2831" y="4677"/>
                    </a:cubicBezTo>
                    <a:cubicBezTo>
                      <a:pt x="2788" y="4613"/>
                      <a:pt x="2719" y="4624"/>
                      <a:pt x="2711" y="4576"/>
                    </a:cubicBezTo>
                    <a:cubicBezTo>
                      <a:pt x="2706" y="4528"/>
                      <a:pt x="2674" y="4469"/>
                      <a:pt x="2648" y="4496"/>
                    </a:cubicBezTo>
                    <a:cubicBezTo>
                      <a:pt x="2621" y="4521"/>
                      <a:pt x="2584" y="4602"/>
                      <a:pt x="2531" y="4607"/>
                    </a:cubicBezTo>
                    <a:cubicBezTo>
                      <a:pt x="2478" y="4613"/>
                      <a:pt x="2450" y="4613"/>
                      <a:pt x="2450" y="4533"/>
                    </a:cubicBezTo>
                    <a:cubicBezTo>
                      <a:pt x="2450" y="4452"/>
                      <a:pt x="2445" y="4442"/>
                      <a:pt x="2403" y="4432"/>
                    </a:cubicBezTo>
                    <a:cubicBezTo>
                      <a:pt x="2361" y="4420"/>
                      <a:pt x="2312" y="4368"/>
                      <a:pt x="2291" y="4314"/>
                    </a:cubicBezTo>
                    <a:cubicBezTo>
                      <a:pt x="2268" y="4260"/>
                      <a:pt x="2247" y="4228"/>
                      <a:pt x="2300" y="4186"/>
                    </a:cubicBezTo>
                    <a:cubicBezTo>
                      <a:pt x="2356" y="4143"/>
                      <a:pt x="2366" y="4212"/>
                      <a:pt x="2381" y="4250"/>
                    </a:cubicBezTo>
                    <a:cubicBezTo>
                      <a:pt x="2398" y="4287"/>
                      <a:pt x="2473" y="4340"/>
                      <a:pt x="2489" y="4383"/>
                    </a:cubicBezTo>
                    <a:cubicBezTo>
                      <a:pt x="2505" y="4427"/>
                      <a:pt x="2558" y="4469"/>
                      <a:pt x="2626" y="4452"/>
                    </a:cubicBezTo>
                    <a:cubicBezTo>
                      <a:pt x="2697" y="4437"/>
                      <a:pt x="2756" y="4437"/>
                      <a:pt x="2766" y="4474"/>
                    </a:cubicBezTo>
                    <a:cubicBezTo>
                      <a:pt x="2776" y="4512"/>
                      <a:pt x="2798" y="4554"/>
                      <a:pt x="2863" y="4538"/>
                    </a:cubicBezTo>
                    <a:cubicBezTo>
                      <a:pt x="2926" y="4521"/>
                      <a:pt x="2947" y="4521"/>
                      <a:pt x="2963" y="4549"/>
                    </a:cubicBezTo>
                    <a:cubicBezTo>
                      <a:pt x="2979" y="4576"/>
                      <a:pt x="3021" y="4565"/>
                      <a:pt x="3077" y="4554"/>
                    </a:cubicBezTo>
                    <a:cubicBezTo>
                      <a:pt x="3128" y="4544"/>
                      <a:pt x="3117" y="4581"/>
                      <a:pt x="3183" y="4554"/>
                    </a:cubicBezTo>
                    <a:cubicBezTo>
                      <a:pt x="3247" y="4528"/>
                      <a:pt x="3263" y="4560"/>
                      <a:pt x="3274" y="4613"/>
                    </a:cubicBezTo>
                    <a:cubicBezTo>
                      <a:pt x="3284" y="4666"/>
                      <a:pt x="3300" y="4682"/>
                      <a:pt x="3332" y="4682"/>
                    </a:cubicBezTo>
                    <a:cubicBezTo>
                      <a:pt x="3363" y="4682"/>
                      <a:pt x="3342" y="4719"/>
                      <a:pt x="3348" y="4758"/>
                    </a:cubicBezTo>
                    <a:cubicBezTo>
                      <a:pt x="3353" y="4795"/>
                      <a:pt x="3374" y="4847"/>
                      <a:pt x="3422" y="4847"/>
                    </a:cubicBezTo>
                    <a:cubicBezTo>
                      <a:pt x="3471" y="4847"/>
                      <a:pt x="3496" y="4800"/>
                      <a:pt x="3528" y="4790"/>
                    </a:cubicBezTo>
                    <a:cubicBezTo>
                      <a:pt x="3560" y="4778"/>
                      <a:pt x="3555" y="4815"/>
                      <a:pt x="3546" y="4896"/>
                    </a:cubicBezTo>
                    <a:cubicBezTo>
                      <a:pt x="3536" y="4976"/>
                      <a:pt x="3541" y="5120"/>
                      <a:pt x="3584" y="5226"/>
                    </a:cubicBezTo>
                    <a:cubicBezTo>
                      <a:pt x="3626" y="5333"/>
                      <a:pt x="3690" y="5467"/>
                      <a:pt x="3700" y="5536"/>
                    </a:cubicBezTo>
                    <a:cubicBezTo>
                      <a:pt x="3711" y="5607"/>
                      <a:pt x="3732" y="5723"/>
                      <a:pt x="3764" y="5723"/>
                    </a:cubicBezTo>
                    <a:cubicBezTo>
                      <a:pt x="3796" y="5723"/>
                      <a:pt x="3822" y="5681"/>
                      <a:pt x="3866" y="5622"/>
                    </a:cubicBezTo>
                    <a:cubicBezTo>
                      <a:pt x="3907" y="5563"/>
                      <a:pt x="3913" y="5547"/>
                      <a:pt x="3918" y="5488"/>
                    </a:cubicBezTo>
                    <a:cubicBezTo>
                      <a:pt x="3923" y="5430"/>
                      <a:pt x="3963" y="5414"/>
                      <a:pt x="3945" y="5338"/>
                    </a:cubicBezTo>
                    <a:cubicBezTo>
                      <a:pt x="3931" y="5264"/>
                      <a:pt x="3945" y="5200"/>
                      <a:pt x="3982" y="5194"/>
                    </a:cubicBezTo>
                    <a:cubicBezTo>
                      <a:pt x="4021" y="5189"/>
                      <a:pt x="4069" y="5147"/>
                      <a:pt x="4069" y="5104"/>
                    </a:cubicBezTo>
                    <a:cubicBezTo>
                      <a:pt x="4069" y="5061"/>
                      <a:pt x="4101" y="5029"/>
                      <a:pt x="4143" y="4997"/>
                    </a:cubicBezTo>
                    <a:cubicBezTo>
                      <a:pt x="4185" y="4965"/>
                      <a:pt x="4239" y="4939"/>
                      <a:pt x="4261" y="4859"/>
                    </a:cubicBezTo>
                    <a:cubicBezTo>
                      <a:pt x="4281" y="4778"/>
                      <a:pt x="4303" y="4773"/>
                      <a:pt x="4345" y="4783"/>
                    </a:cubicBezTo>
                    <a:cubicBezTo>
                      <a:pt x="4390" y="4795"/>
                      <a:pt x="4432" y="4790"/>
                      <a:pt x="4443" y="4751"/>
                    </a:cubicBezTo>
                    <a:cubicBezTo>
                      <a:pt x="4454" y="4714"/>
                      <a:pt x="4501" y="4703"/>
                      <a:pt x="4506" y="4762"/>
                    </a:cubicBezTo>
                    <a:cubicBezTo>
                      <a:pt x="4510" y="4822"/>
                      <a:pt x="4527" y="4847"/>
                      <a:pt x="4575" y="4874"/>
                    </a:cubicBezTo>
                    <a:cubicBezTo>
                      <a:pt x="4624" y="4901"/>
                      <a:pt x="4639" y="4971"/>
                      <a:pt x="4639" y="5019"/>
                    </a:cubicBezTo>
                    <a:cubicBezTo>
                      <a:pt x="4639" y="5066"/>
                      <a:pt x="4624" y="5200"/>
                      <a:pt x="4678" y="5194"/>
                    </a:cubicBezTo>
                    <a:cubicBezTo>
                      <a:pt x="4731" y="5189"/>
                      <a:pt x="4752" y="5066"/>
                      <a:pt x="4789" y="5109"/>
                    </a:cubicBezTo>
                    <a:cubicBezTo>
                      <a:pt x="4826" y="5152"/>
                      <a:pt x="4821" y="5254"/>
                      <a:pt x="4837" y="5296"/>
                    </a:cubicBezTo>
                    <a:cubicBezTo>
                      <a:pt x="4854" y="5338"/>
                      <a:pt x="5034" y="5232"/>
                      <a:pt x="5034" y="5232"/>
                    </a:cubicBezTo>
                    <a:cubicBezTo>
                      <a:pt x="5327" y="5185"/>
                      <a:pt x="5327" y="5185"/>
                      <a:pt x="5327" y="5185"/>
                    </a:cubicBezTo>
                    <a:cubicBezTo>
                      <a:pt x="5348" y="5173"/>
                      <a:pt x="5348" y="5173"/>
                      <a:pt x="5348" y="5173"/>
                    </a:cubicBezTo>
                    <a:cubicBezTo>
                      <a:pt x="5348" y="5173"/>
                      <a:pt x="5211" y="4976"/>
                      <a:pt x="5221" y="4939"/>
                    </a:cubicBezTo>
                    <a:cubicBezTo>
                      <a:pt x="5232" y="4901"/>
                      <a:pt x="5311" y="4854"/>
                      <a:pt x="5348" y="4800"/>
                    </a:cubicBezTo>
                    <a:cubicBezTo>
                      <a:pt x="5387" y="4746"/>
                      <a:pt x="5424" y="4758"/>
                      <a:pt x="5429" y="4815"/>
                    </a:cubicBezTo>
                    <a:cubicBezTo>
                      <a:pt x="5436" y="4874"/>
                      <a:pt x="5436" y="4869"/>
                      <a:pt x="5392" y="4923"/>
                    </a:cubicBezTo>
                    <a:cubicBezTo>
                      <a:pt x="5348" y="4976"/>
                      <a:pt x="5364" y="4980"/>
                      <a:pt x="5399" y="5008"/>
                    </a:cubicBezTo>
                    <a:cubicBezTo>
                      <a:pt x="5429" y="5035"/>
                      <a:pt x="5483" y="4960"/>
                      <a:pt x="5505" y="4943"/>
                    </a:cubicBezTo>
                    <a:cubicBezTo>
                      <a:pt x="5525" y="4928"/>
                      <a:pt x="5493" y="4869"/>
                      <a:pt x="5483" y="4847"/>
                    </a:cubicBezTo>
                    <a:cubicBezTo>
                      <a:pt x="5473" y="4827"/>
                      <a:pt x="5483" y="4778"/>
                      <a:pt x="5516" y="4767"/>
                    </a:cubicBezTo>
                    <a:cubicBezTo>
                      <a:pt x="5548" y="4758"/>
                      <a:pt x="5627" y="4751"/>
                      <a:pt x="5669" y="4714"/>
                    </a:cubicBezTo>
                    <a:cubicBezTo>
                      <a:pt x="5712" y="4677"/>
                      <a:pt x="5794" y="4703"/>
                      <a:pt x="5858" y="4607"/>
                    </a:cubicBezTo>
                    <a:cubicBezTo>
                      <a:pt x="5922" y="4512"/>
                      <a:pt x="5975" y="4373"/>
                      <a:pt x="6011" y="4340"/>
                    </a:cubicBezTo>
                    <a:cubicBezTo>
                      <a:pt x="6048" y="4308"/>
                      <a:pt x="6075" y="4196"/>
                      <a:pt x="6075" y="4132"/>
                    </a:cubicBezTo>
                    <a:cubicBezTo>
                      <a:pt x="6075" y="4069"/>
                      <a:pt x="6027" y="3978"/>
                      <a:pt x="6001" y="3909"/>
                    </a:cubicBezTo>
                    <a:cubicBezTo>
                      <a:pt x="5975" y="3839"/>
                      <a:pt x="5900" y="3796"/>
                      <a:pt x="5975" y="3743"/>
                    </a:cubicBezTo>
                    <a:cubicBezTo>
                      <a:pt x="6048" y="3690"/>
                      <a:pt x="6059" y="3663"/>
                      <a:pt x="6086" y="3663"/>
                    </a:cubicBezTo>
                    <a:cubicBezTo>
                      <a:pt x="6112" y="3663"/>
                      <a:pt x="6134" y="3598"/>
                      <a:pt x="6086" y="3594"/>
                    </a:cubicBezTo>
                    <a:cubicBezTo>
                      <a:pt x="6038" y="3588"/>
                      <a:pt x="5959" y="3615"/>
                      <a:pt x="5938" y="3626"/>
                    </a:cubicBezTo>
                    <a:cubicBezTo>
                      <a:pt x="5916" y="3635"/>
                      <a:pt x="5911" y="3615"/>
                      <a:pt x="5883" y="3561"/>
                    </a:cubicBezTo>
                    <a:cubicBezTo>
                      <a:pt x="5858" y="3507"/>
                      <a:pt x="5890" y="3482"/>
                      <a:pt x="5943" y="3482"/>
                    </a:cubicBezTo>
                    <a:cubicBezTo>
                      <a:pt x="5996" y="3482"/>
                      <a:pt x="6070" y="3294"/>
                      <a:pt x="6086" y="3353"/>
                    </a:cubicBezTo>
                    <a:cubicBezTo>
                      <a:pt x="6102" y="3413"/>
                      <a:pt x="6112" y="3438"/>
                      <a:pt x="6160" y="3438"/>
                    </a:cubicBezTo>
                    <a:cubicBezTo>
                      <a:pt x="6208" y="3438"/>
                      <a:pt x="6241" y="3443"/>
                      <a:pt x="6253" y="3502"/>
                    </a:cubicBezTo>
                    <a:cubicBezTo>
                      <a:pt x="6263" y="3561"/>
                      <a:pt x="6333" y="3647"/>
                      <a:pt x="6317" y="3721"/>
                    </a:cubicBezTo>
                    <a:cubicBezTo>
                      <a:pt x="6301" y="3796"/>
                      <a:pt x="6301" y="3855"/>
                      <a:pt x="6364" y="3823"/>
                    </a:cubicBezTo>
                    <a:cubicBezTo>
                      <a:pt x="6428" y="3791"/>
                      <a:pt x="6475" y="3737"/>
                      <a:pt x="6486" y="3679"/>
                    </a:cubicBezTo>
                    <a:cubicBezTo>
                      <a:pt x="6497" y="3620"/>
                      <a:pt x="6428" y="3566"/>
                      <a:pt x="6391" y="3524"/>
                    </a:cubicBezTo>
                    <a:cubicBezTo>
                      <a:pt x="6354" y="3482"/>
                      <a:pt x="6354" y="3443"/>
                      <a:pt x="6391" y="3413"/>
                    </a:cubicBezTo>
                    <a:cubicBezTo>
                      <a:pt x="6428" y="3380"/>
                      <a:pt x="6470" y="3332"/>
                      <a:pt x="6513" y="3278"/>
                    </a:cubicBezTo>
                    <a:cubicBezTo>
                      <a:pt x="6555" y="3225"/>
                      <a:pt x="6551" y="3149"/>
                      <a:pt x="6593" y="3188"/>
                    </a:cubicBezTo>
                    <a:cubicBezTo>
                      <a:pt x="6635" y="3225"/>
                      <a:pt x="6685" y="3246"/>
                      <a:pt x="6754" y="3161"/>
                    </a:cubicBezTo>
                    <a:cubicBezTo>
                      <a:pt x="6823" y="3075"/>
                      <a:pt x="6966" y="2899"/>
                      <a:pt x="6994" y="2803"/>
                    </a:cubicBezTo>
                    <a:cubicBezTo>
                      <a:pt x="7022" y="2707"/>
                      <a:pt x="7043" y="2648"/>
                      <a:pt x="7035" y="2584"/>
                    </a:cubicBezTo>
                    <a:cubicBezTo>
                      <a:pt x="7030" y="2520"/>
                      <a:pt x="7070" y="2520"/>
                      <a:pt x="7070" y="2413"/>
                    </a:cubicBezTo>
                    <a:cubicBezTo>
                      <a:pt x="7070" y="2307"/>
                      <a:pt x="7025" y="2258"/>
                      <a:pt x="6994" y="2258"/>
                    </a:cubicBezTo>
                    <a:cubicBezTo>
                      <a:pt x="6961" y="2258"/>
                      <a:pt x="6934" y="2302"/>
                      <a:pt x="6871" y="2263"/>
                    </a:cubicBezTo>
                    <a:cubicBezTo>
                      <a:pt x="6807" y="2226"/>
                      <a:pt x="6749" y="2231"/>
                      <a:pt x="6823" y="2169"/>
                    </a:cubicBezTo>
                    <a:cubicBezTo>
                      <a:pt x="6897" y="2105"/>
                      <a:pt x="7025" y="1997"/>
                      <a:pt x="7062" y="1928"/>
                    </a:cubicBezTo>
                    <a:cubicBezTo>
                      <a:pt x="7101" y="1859"/>
                      <a:pt x="7128" y="1811"/>
                      <a:pt x="7218" y="1799"/>
                    </a:cubicBezTo>
                    <a:cubicBezTo>
                      <a:pt x="7309" y="1789"/>
                      <a:pt x="7393" y="1848"/>
                      <a:pt x="7449" y="1848"/>
                    </a:cubicBezTo>
                    <a:cubicBezTo>
                      <a:pt x="7502" y="1848"/>
                      <a:pt x="7507" y="1826"/>
                      <a:pt x="7512" y="1804"/>
                    </a:cubicBezTo>
                    <a:cubicBezTo>
                      <a:pt x="7518" y="1784"/>
                      <a:pt x="7528" y="1784"/>
                      <a:pt x="7555" y="1784"/>
                    </a:cubicBezTo>
                    <a:cubicBezTo>
                      <a:pt x="7581" y="1784"/>
                      <a:pt x="7629" y="1816"/>
                      <a:pt x="7592" y="1848"/>
                    </a:cubicBezTo>
                    <a:cubicBezTo>
                      <a:pt x="7555" y="1880"/>
                      <a:pt x="7576" y="1896"/>
                      <a:pt x="7645" y="1885"/>
                    </a:cubicBezTo>
                    <a:cubicBezTo>
                      <a:pt x="7714" y="1875"/>
                      <a:pt x="7736" y="1848"/>
                      <a:pt x="7768" y="1853"/>
                    </a:cubicBezTo>
                    <a:cubicBezTo>
                      <a:pt x="7800" y="1859"/>
                      <a:pt x="7815" y="1804"/>
                      <a:pt x="7795" y="1799"/>
                    </a:cubicBezTo>
                    <a:cubicBezTo>
                      <a:pt x="7773" y="1794"/>
                      <a:pt x="7773" y="1762"/>
                      <a:pt x="7806" y="1752"/>
                    </a:cubicBezTo>
                    <a:cubicBezTo>
                      <a:pt x="7838" y="1740"/>
                      <a:pt x="7876" y="1698"/>
                      <a:pt x="7917" y="1645"/>
                    </a:cubicBezTo>
                    <a:cubicBezTo>
                      <a:pt x="7959" y="1591"/>
                      <a:pt x="7992" y="1602"/>
                      <a:pt x="8008" y="1613"/>
                    </a:cubicBezTo>
                    <a:cubicBezTo>
                      <a:pt x="8024" y="1623"/>
                      <a:pt x="8121" y="1581"/>
                      <a:pt x="8093" y="1629"/>
                    </a:cubicBezTo>
                    <a:cubicBezTo>
                      <a:pt x="8067" y="1676"/>
                      <a:pt x="8089" y="1715"/>
                      <a:pt x="8131" y="1683"/>
                    </a:cubicBezTo>
                    <a:cubicBezTo>
                      <a:pt x="8173" y="1650"/>
                      <a:pt x="8163" y="1715"/>
                      <a:pt x="8089" y="1779"/>
                    </a:cubicBezTo>
                    <a:cubicBezTo>
                      <a:pt x="8012" y="1843"/>
                      <a:pt x="7987" y="1912"/>
                      <a:pt x="7906" y="1944"/>
                    </a:cubicBezTo>
                    <a:cubicBezTo>
                      <a:pt x="7827" y="1976"/>
                      <a:pt x="7800" y="2093"/>
                      <a:pt x="7822" y="2169"/>
                    </a:cubicBezTo>
                    <a:cubicBezTo>
                      <a:pt x="7843" y="2243"/>
                      <a:pt x="7848" y="2344"/>
                      <a:pt x="7864" y="2413"/>
                    </a:cubicBezTo>
                    <a:cubicBezTo>
                      <a:pt x="7880" y="2483"/>
                      <a:pt x="7871" y="2552"/>
                      <a:pt x="7906" y="2536"/>
                    </a:cubicBezTo>
                    <a:cubicBezTo>
                      <a:pt x="7943" y="2520"/>
                      <a:pt x="8012" y="2435"/>
                      <a:pt x="8019" y="2398"/>
                    </a:cubicBezTo>
                    <a:cubicBezTo>
                      <a:pt x="8024" y="2360"/>
                      <a:pt x="8084" y="2371"/>
                      <a:pt x="8089" y="2318"/>
                    </a:cubicBezTo>
                    <a:cubicBezTo>
                      <a:pt x="8093" y="2263"/>
                      <a:pt x="8158" y="2275"/>
                      <a:pt x="8153" y="2206"/>
                    </a:cubicBezTo>
                    <a:cubicBezTo>
                      <a:pt x="8146" y="2137"/>
                      <a:pt x="8158" y="2088"/>
                      <a:pt x="8210" y="2082"/>
                    </a:cubicBezTo>
                    <a:cubicBezTo>
                      <a:pt x="8265" y="2077"/>
                      <a:pt x="8227" y="2002"/>
                      <a:pt x="8217" y="1928"/>
                    </a:cubicBezTo>
                    <a:cubicBezTo>
                      <a:pt x="8206" y="1853"/>
                      <a:pt x="8254" y="1784"/>
                      <a:pt x="8312" y="1757"/>
                    </a:cubicBezTo>
                    <a:cubicBezTo>
                      <a:pt x="8370" y="1730"/>
                      <a:pt x="8415" y="1740"/>
                      <a:pt x="8447" y="1715"/>
                    </a:cubicBezTo>
                    <a:cubicBezTo>
                      <a:pt x="8479" y="1687"/>
                      <a:pt x="8526" y="1683"/>
                      <a:pt x="8553" y="1710"/>
                    </a:cubicBezTo>
                    <a:cubicBezTo>
                      <a:pt x="8580" y="1735"/>
                      <a:pt x="8612" y="1747"/>
                      <a:pt x="8654" y="1687"/>
                    </a:cubicBezTo>
                    <a:cubicBezTo>
                      <a:pt x="8696" y="1629"/>
                      <a:pt x="8803" y="1618"/>
                      <a:pt x="8850" y="1570"/>
                    </a:cubicBezTo>
                    <a:cubicBezTo>
                      <a:pt x="8899" y="1522"/>
                      <a:pt x="8970" y="1511"/>
                      <a:pt x="9023" y="1522"/>
                    </a:cubicBezTo>
                    <a:cubicBezTo>
                      <a:pt x="9076" y="1533"/>
                      <a:pt x="9102" y="1474"/>
                      <a:pt x="9065" y="1421"/>
                    </a:cubicBezTo>
                    <a:cubicBezTo>
                      <a:pt x="9028" y="1367"/>
                      <a:pt x="8991" y="1340"/>
                      <a:pt x="9044" y="1325"/>
                    </a:cubicBezTo>
                    <a:cubicBezTo>
                      <a:pt x="9097" y="1308"/>
                      <a:pt x="9166" y="1298"/>
                      <a:pt x="9144" y="1244"/>
                    </a:cubicBezTo>
                    <a:cubicBezTo>
                      <a:pt x="9123" y="1191"/>
                      <a:pt x="9182" y="1175"/>
                      <a:pt x="9205" y="1217"/>
                    </a:cubicBezTo>
                    <a:cubicBezTo>
                      <a:pt x="9224" y="1260"/>
                      <a:pt x="9256" y="1234"/>
                      <a:pt x="9296" y="1234"/>
                    </a:cubicBezTo>
                    <a:cubicBezTo>
                      <a:pt x="9333" y="1234"/>
                      <a:pt x="9365" y="1313"/>
                      <a:pt x="9418" y="1335"/>
                    </a:cubicBezTo>
                    <a:cubicBezTo>
                      <a:pt x="9471" y="1357"/>
                      <a:pt x="9513" y="1330"/>
                      <a:pt x="9524" y="1298"/>
                    </a:cubicBezTo>
                    <a:cubicBezTo>
                      <a:pt x="9534" y="1265"/>
                      <a:pt x="9518" y="1239"/>
                      <a:pt x="9577" y="1228"/>
                    </a:cubicBezTo>
                    <a:cubicBezTo>
                      <a:pt x="9636" y="1217"/>
                      <a:pt x="9659" y="1180"/>
                      <a:pt x="9627" y="1138"/>
                    </a:cubicBezTo>
                    <a:cubicBezTo>
                      <a:pt x="9593" y="1095"/>
                      <a:pt x="9529" y="1068"/>
                      <a:pt x="9481" y="1074"/>
                    </a:cubicBezTo>
                    <a:cubicBezTo>
                      <a:pt x="9434" y="1079"/>
                      <a:pt x="9381" y="1063"/>
                      <a:pt x="9338" y="1026"/>
                    </a:cubicBezTo>
                    <a:cubicBezTo>
                      <a:pt x="9296" y="989"/>
                      <a:pt x="9128" y="925"/>
                      <a:pt x="9081" y="898"/>
                    </a:cubicBezTo>
                    <a:cubicBezTo>
                      <a:pt x="9034" y="871"/>
                      <a:pt x="8943" y="834"/>
                      <a:pt x="8866" y="822"/>
                    </a:cubicBezTo>
                    <a:cubicBezTo>
                      <a:pt x="8792" y="812"/>
                      <a:pt x="8702" y="785"/>
                      <a:pt x="8670" y="806"/>
                    </a:cubicBezTo>
                    <a:cubicBezTo>
                      <a:pt x="8639" y="829"/>
                      <a:pt x="8639" y="838"/>
                      <a:pt x="8644" y="876"/>
                    </a:cubicBezTo>
                    <a:cubicBezTo>
                      <a:pt x="8649" y="913"/>
                      <a:pt x="8633" y="962"/>
                      <a:pt x="8596" y="950"/>
                    </a:cubicBezTo>
                    <a:cubicBezTo>
                      <a:pt x="8558" y="940"/>
                      <a:pt x="8521" y="849"/>
                      <a:pt x="8451" y="844"/>
                    </a:cubicBezTo>
                    <a:cubicBezTo>
                      <a:pt x="8381" y="838"/>
                      <a:pt x="8243" y="806"/>
                      <a:pt x="8178" y="849"/>
                    </a:cubicBezTo>
                    <a:cubicBezTo>
                      <a:pt x="8116" y="893"/>
                      <a:pt x="8093" y="908"/>
                      <a:pt x="8077" y="854"/>
                    </a:cubicBezTo>
                    <a:cubicBezTo>
                      <a:pt x="8061" y="801"/>
                      <a:pt x="8012" y="673"/>
                      <a:pt x="7892" y="684"/>
                    </a:cubicBezTo>
                    <a:cubicBezTo>
                      <a:pt x="7768" y="694"/>
                      <a:pt x="7655" y="732"/>
                      <a:pt x="7608" y="711"/>
                    </a:cubicBezTo>
                    <a:cubicBezTo>
                      <a:pt x="7560" y="689"/>
                      <a:pt x="7560" y="545"/>
                      <a:pt x="7453" y="555"/>
                    </a:cubicBezTo>
                    <a:cubicBezTo>
                      <a:pt x="7345" y="567"/>
                      <a:pt x="7271" y="604"/>
                      <a:pt x="7244" y="551"/>
                    </a:cubicBezTo>
                    <a:cubicBezTo>
                      <a:pt x="7218" y="496"/>
                      <a:pt x="7170" y="422"/>
                      <a:pt x="7133" y="422"/>
                    </a:cubicBezTo>
                    <a:cubicBezTo>
                      <a:pt x="7096" y="422"/>
                      <a:pt x="7015" y="513"/>
                      <a:pt x="7015" y="567"/>
                    </a:cubicBezTo>
                    <a:cubicBezTo>
                      <a:pt x="7015" y="620"/>
                      <a:pt x="7015" y="641"/>
                      <a:pt x="6966" y="657"/>
                    </a:cubicBezTo>
                    <a:cubicBezTo>
                      <a:pt x="6918" y="673"/>
                      <a:pt x="6838" y="647"/>
                      <a:pt x="6796" y="652"/>
                    </a:cubicBezTo>
                    <a:cubicBezTo>
                      <a:pt x="6754" y="657"/>
                      <a:pt x="6648" y="604"/>
                      <a:pt x="6616" y="684"/>
                    </a:cubicBezTo>
                    <a:cubicBezTo>
                      <a:pt x="6584" y="764"/>
                      <a:pt x="6571" y="732"/>
                      <a:pt x="6519" y="694"/>
                    </a:cubicBezTo>
                    <a:cubicBezTo>
                      <a:pt x="6465" y="657"/>
                      <a:pt x="6428" y="636"/>
                      <a:pt x="6438" y="577"/>
                    </a:cubicBezTo>
                    <a:cubicBezTo>
                      <a:pt x="6449" y="518"/>
                      <a:pt x="6364" y="466"/>
                      <a:pt x="6290" y="454"/>
                    </a:cubicBezTo>
                    <a:cubicBezTo>
                      <a:pt x="6213" y="444"/>
                      <a:pt x="6157" y="422"/>
                      <a:pt x="6144" y="481"/>
                    </a:cubicBezTo>
                    <a:cubicBezTo>
                      <a:pt x="6134" y="540"/>
                      <a:pt x="6080" y="535"/>
                      <a:pt x="6043" y="528"/>
                    </a:cubicBezTo>
                    <a:cubicBezTo>
                      <a:pt x="6006" y="523"/>
                      <a:pt x="5858" y="471"/>
                      <a:pt x="5794" y="459"/>
                    </a:cubicBezTo>
                    <a:cubicBezTo>
                      <a:pt x="5730" y="449"/>
                      <a:pt x="5611" y="459"/>
                      <a:pt x="5585" y="427"/>
                    </a:cubicBezTo>
                    <a:cubicBezTo>
                      <a:pt x="5558" y="395"/>
                      <a:pt x="5553" y="337"/>
                      <a:pt x="5488" y="395"/>
                    </a:cubicBezTo>
                    <a:cubicBezTo>
                      <a:pt x="5424" y="454"/>
                      <a:pt x="5419" y="370"/>
                      <a:pt x="5500" y="326"/>
                    </a:cubicBezTo>
                    <a:cubicBezTo>
                      <a:pt x="5579" y="283"/>
                      <a:pt x="5643" y="273"/>
                      <a:pt x="5643" y="209"/>
                    </a:cubicBezTo>
                    <a:cubicBezTo>
                      <a:pt x="5643" y="145"/>
                      <a:pt x="5616" y="108"/>
                      <a:pt x="5521" y="108"/>
                    </a:cubicBezTo>
                    <a:cubicBezTo>
                      <a:pt x="5424" y="108"/>
                      <a:pt x="5264" y="150"/>
                      <a:pt x="5285" y="92"/>
                    </a:cubicBezTo>
                    <a:cubicBezTo>
                      <a:pt x="5306" y="32"/>
                      <a:pt x="5290" y="5"/>
                      <a:pt x="5227" y="5"/>
                    </a:cubicBezTo>
                    <a:cubicBezTo>
                      <a:pt x="5163" y="5"/>
                      <a:pt x="5093" y="0"/>
                      <a:pt x="5056" y="49"/>
                    </a:cubicBezTo>
                    <a:cubicBezTo>
                      <a:pt x="5018" y="96"/>
                      <a:pt x="5013" y="86"/>
                      <a:pt x="4960" y="96"/>
                    </a:cubicBezTo>
                    <a:cubicBezTo>
                      <a:pt x="4905" y="108"/>
                      <a:pt x="4937" y="182"/>
                      <a:pt x="4858" y="177"/>
                    </a:cubicBezTo>
                    <a:cubicBezTo>
                      <a:pt x="4779" y="172"/>
                      <a:pt x="4720" y="133"/>
                      <a:pt x="4651" y="161"/>
                    </a:cubicBezTo>
                    <a:cubicBezTo>
                      <a:pt x="4581" y="188"/>
                      <a:pt x="4490" y="198"/>
                      <a:pt x="4394" y="235"/>
                    </a:cubicBezTo>
                    <a:cubicBezTo>
                      <a:pt x="4298" y="273"/>
                      <a:pt x="4138" y="321"/>
                      <a:pt x="4175" y="370"/>
                    </a:cubicBezTo>
                    <a:cubicBezTo>
                      <a:pt x="4212" y="417"/>
                      <a:pt x="4148" y="427"/>
                      <a:pt x="4090" y="427"/>
                    </a:cubicBezTo>
                    <a:cubicBezTo>
                      <a:pt x="4032" y="427"/>
                      <a:pt x="3963" y="432"/>
                      <a:pt x="3963" y="459"/>
                    </a:cubicBezTo>
                    <a:cubicBezTo>
                      <a:pt x="3963" y="486"/>
                      <a:pt x="4032" y="545"/>
                      <a:pt x="3995" y="577"/>
                    </a:cubicBezTo>
                    <a:cubicBezTo>
                      <a:pt x="3955" y="609"/>
                      <a:pt x="3866" y="476"/>
                      <a:pt x="3812" y="496"/>
                    </a:cubicBezTo>
                    <a:cubicBezTo>
                      <a:pt x="3758" y="518"/>
                      <a:pt x="3732" y="567"/>
                      <a:pt x="3727" y="604"/>
                    </a:cubicBezTo>
                    <a:cubicBezTo>
                      <a:pt x="3721" y="641"/>
                      <a:pt x="3653" y="625"/>
                      <a:pt x="3663" y="555"/>
                    </a:cubicBezTo>
                    <a:cubicBezTo>
                      <a:pt x="3674" y="486"/>
                      <a:pt x="3621" y="466"/>
                      <a:pt x="3600" y="523"/>
                    </a:cubicBezTo>
                    <a:cubicBezTo>
                      <a:pt x="3578" y="583"/>
                      <a:pt x="3587" y="758"/>
                      <a:pt x="3610" y="817"/>
                    </a:cubicBezTo>
                    <a:cubicBezTo>
                      <a:pt x="3632" y="876"/>
                      <a:pt x="3658" y="1047"/>
                      <a:pt x="3616" y="1100"/>
                    </a:cubicBezTo>
                    <a:cubicBezTo>
                      <a:pt x="3573" y="1153"/>
                      <a:pt x="3541" y="1196"/>
                      <a:pt x="3459" y="1207"/>
                    </a:cubicBezTo>
                    <a:cubicBezTo>
                      <a:pt x="3379" y="1217"/>
                      <a:pt x="3363" y="1186"/>
                      <a:pt x="3427" y="1159"/>
                    </a:cubicBezTo>
                    <a:cubicBezTo>
                      <a:pt x="3491" y="1132"/>
                      <a:pt x="3546" y="1090"/>
                      <a:pt x="3546" y="1004"/>
                    </a:cubicBezTo>
                    <a:cubicBezTo>
                      <a:pt x="3546" y="918"/>
                      <a:pt x="3528" y="753"/>
                      <a:pt x="3509" y="732"/>
                    </a:cubicBezTo>
                    <a:cubicBezTo>
                      <a:pt x="3486" y="711"/>
                      <a:pt x="3491" y="663"/>
                      <a:pt x="3512" y="609"/>
                    </a:cubicBezTo>
                    <a:cubicBezTo>
                      <a:pt x="3536" y="555"/>
                      <a:pt x="3523" y="518"/>
                      <a:pt x="3459" y="528"/>
                    </a:cubicBezTo>
                    <a:cubicBezTo>
                      <a:pt x="3395" y="540"/>
                      <a:pt x="3342" y="540"/>
                      <a:pt x="3316" y="615"/>
                    </a:cubicBezTo>
                    <a:cubicBezTo>
                      <a:pt x="3290" y="689"/>
                      <a:pt x="3204" y="753"/>
                      <a:pt x="3252" y="838"/>
                    </a:cubicBezTo>
                    <a:cubicBezTo>
                      <a:pt x="3300" y="925"/>
                      <a:pt x="3353" y="973"/>
                      <a:pt x="3326" y="989"/>
                    </a:cubicBezTo>
                    <a:cubicBezTo>
                      <a:pt x="3300" y="1004"/>
                      <a:pt x="3146" y="918"/>
                      <a:pt x="3114" y="893"/>
                    </a:cubicBezTo>
                    <a:cubicBezTo>
                      <a:pt x="3080" y="866"/>
                      <a:pt x="2995" y="854"/>
                      <a:pt x="2947" y="844"/>
                    </a:cubicBezTo>
                    <a:cubicBezTo>
                      <a:pt x="2900" y="834"/>
                      <a:pt x="2852" y="838"/>
                      <a:pt x="2895" y="886"/>
                    </a:cubicBezTo>
                    <a:cubicBezTo>
                      <a:pt x="2937" y="935"/>
                      <a:pt x="2884" y="935"/>
                      <a:pt x="2840" y="935"/>
                    </a:cubicBezTo>
                    <a:cubicBezTo>
                      <a:pt x="2798" y="935"/>
                      <a:pt x="2658" y="940"/>
                      <a:pt x="2637" y="950"/>
                    </a:cubicBezTo>
                    <a:cubicBezTo>
                      <a:pt x="2616" y="962"/>
                      <a:pt x="2568" y="977"/>
                      <a:pt x="2568" y="945"/>
                    </a:cubicBezTo>
                    <a:cubicBezTo>
                      <a:pt x="2568" y="913"/>
                      <a:pt x="2526" y="871"/>
                      <a:pt x="2435" y="935"/>
                    </a:cubicBezTo>
                    <a:cubicBezTo>
                      <a:pt x="2344" y="999"/>
                      <a:pt x="2263" y="1052"/>
                      <a:pt x="2263" y="1074"/>
                    </a:cubicBezTo>
                    <a:cubicBezTo>
                      <a:pt x="2263" y="1095"/>
                      <a:pt x="2168" y="1106"/>
                      <a:pt x="2173" y="1058"/>
                    </a:cubicBezTo>
                    <a:cubicBezTo>
                      <a:pt x="2178" y="1010"/>
                      <a:pt x="2125" y="950"/>
                      <a:pt x="2094" y="955"/>
                    </a:cubicBezTo>
                    <a:cubicBezTo>
                      <a:pt x="2062" y="962"/>
                      <a:pt x="2008" y="1010"/>
                      <a:pt x="2040" y="1036"/>
                    </a:cubicBezTo>
                    <a:cubicBezTo>
                      <a:pt x="2072" y="1063"/>
                      <a:pt x="2046" y="1127"/>
                      <a:pt x="2008" y="1138"/>
                    </a:cubicBezTo>
                    <a:cubicBezTo>
                      <a:pt x="1971" y="1148"/>
                      <a:pt x="1894" y="1191"/>
                      <a:pt x="1869" y="1217"/>
                    </a:cubicBezTo>
                    <a:cubicBezTo>
                      <a:pt x="1841" y="1244"/>
                      <a:pt x="1714" y="1372"/>
                      <a:pt x="1624" y="1352"/>
                    </a:cubicBezTo>
                    <a:cubicBezTo>
                      <a:pt x="1532" y="1330"/>
                      <a:pt x="1586" y="1228"/>
                      <a:pt x="1543" y="1191"/>
                    </a:cubicBezTo>
                    <a:cubicBezTo>
                      <a:pt x="1500" y="1154"/>
                      <a:pt x="1559" y="1127"/>
                      <a:pt x="1624" y="1154"/>
                    </a:cubicBezTo>
                    <a:cubicBezTo>
                      <a:pt x="1688" y="1180"/>
                      <a:pt x="1737" y="1228"/>
                      <a:pt x="1832" y="1154"/>
                    </a:cubicBezTo>
                    <a:cubicBezTo>
                      <a:pt x="1927" y="1079"/>
                      <a:pt x="1853" y="1026"/>
                      <a:pt x="1790" y="994"/>
                    </a:cubicBezTo>
                    <a:cubicBezTo>
                      <a:pt x="1725" y="962"/>
                      <a:pt x="1490" y="866"/>
                      <a:pt x="1437" y="849"/>
                    </a:cubicBezTo>
                    <a:cubicBezTo>
                      <a:pt x="1384" y="834"/>
                      <a:pt x="1400" y="689"/>
                      <a:pt x="1196" y="705"/>
                    </a:cubicBezTo>
                    <a:cubicBezTo>
                      <a:pt x="994" y="721"/>
                      <a:pt x="795" y="716"/>
                      <a:pt x="652" y="893"/>
                    </a:cubicBezTo>
                    <a:cubicBezTo>
                      <a:pt x="508" y="1068"/>
                      <a:pt x="384" y="1217"/>
                      <a:pt x="342" y="1293"/>
                    </a:cubicBezTo>
                    <a:cubicBezTo>
                      <a:pt x="299" y="1367"/>
                      <a:pt x="315" y="1458"/>
                      <a:pt x="172" y="1506"/>
                    </a:cubicBezTo>
                    <a:cubicBezTo>
                      <a:pt x="26" y="1554"/>
                      <a:pt x="10" y="1629"/>
                      <a:pt x="10" y="1735"/>
                    </a:cubicBezTo>
                    <a:cubicBezTo>
                      <a:pt x="10" y="1843"/>
                      <a:pt x="0" y="1976"/>
                      <a:pt x="103" y="1960"/>
                    </a:cubicBezTo>
                    <a:cubicBezTo>
                      <a:pt x="204" y="1944"/>
                      <a:pt x="262" y="1890"/>
                      <a:pt x="278" y="1843"/>
                    </a:cubicBezTo>
                    <a:cubicBezTo>
                      <a:pt x="294" y="1794"/>
                      <a:pt x="347" y="1859"/>
                      <a:pt x="336" y="1923"/>
                    </a:cubicBezTo>
                    <a:cubicBezTo>
                      <a:pt x="326" y="1986"/>
                      <a:pt x="379" y="2061"/>
                      <a:pt x="384" y="2098"/>
                    </a:cubicBezTo>
                    <a:cubicBezTo>
                      <a:pt x="392" y="2135"/>
                      <a:pt x="400" y="2231"/>
                      <a:pt x="443" y="2216"/>
                    </a:cubicBezTo>
                    <a:cubicBezTo>
                      <a:pt x="488" y="2199"/>
                      <a:pt x="498" y="2162"/>
                      <a:pt x="541" y="2114"/>
                    </a:cubicBezTo>
                    <a:cubicBezTo>
                      <a:pt x="583" y="2066"/>
                      <a:pt x="641" y="2072"/>
                      <a:pt x="626" y="1981"/>
                    </a:cubicBezTo>
                    <a:cubicBezTo>
                      <a:pt x="610" y="1890"/>
                      <a:pt x="636" y="1875"/>
                      <a:pt x="663" y="1863"/>
                    </a:cubicBezTo>
                    <a:cubicBezTo>
                      <a:pt x="689" y="1853"/>
                      <a:pt x="774" y="1784"/>
                      <a:pt x="710" y="1747"/>
                    </a:cubicBezTo>
                    <a:cubicBezTo>
                      <a:pt x="647" y="1708"/>
                      <a:pt x="641" y="1655"/>
                      <a:pt x="636" y="1629"/>
                    </a:cubicBezTo>
                    <a:cubicBezTo>
                      <a:pt x="631" y="1602"/>
                      <a:pt x="610" y="1549"/>
                      <a:pt x="689" y="1511"/>
                    </a:cubicBezTo>
                    <a:cubicBezTo>
                      <a:pt x="769" y="1474"/>
                      <a:pt x="823" y="1377"/>
                      <a:pt x="838" y="1330"/>
                    </a:cubicBezTo>
                    <a:cubicBezTo>
                      <a:pt x="855" y="1281"/>
                      <a:pt x="907" y="1244"/>
                      <a:pt x="968" y="1244"/>
                    </a:cubicBezTo>
                    <a:cubicBezTo>
                      <a:pt x="1026" y="1244"/>
                      <a:pt x="1111" y="1271"/>
                      <a:pt x="1042" y="1325"/>
                    </a:cubicBezTo>
                    <a:cubicBezTo>
                      <a:pt x="973" y="1377"/>
                      <a:pt x="823" y="1511"/>
                      <a:pt x="851" y="1634"/>
                    </a:cubicBezTo>
                    <a:cubicBezTo>
                      <a:pt x="875" y="1757"/>
                      <a:pt x="865" y="1848"/>
                      <a:pt x="952" y="1789"/>
                    </a:cubicBezTo>
                    <a:cubicBezTo>
                      <a:pt x="1036" y="1730"/>
                      <a:pt x="1116" y="1720"/>
                      <a:pt x="1181" y="1708"/>
                    </a:cubicBezTo>
                    <a:cubicBezTo>
                      <a:pt x="1245" y="1698"/>
                      <a:pt x="1297" y="1735"/>
                      <a:pt x="1297" y="1757"/>
                    </a:cubicBezTo>
                    <a:cubicBezTo>
                      <a:pt x="1297" y="1779"/>
                      <a:pt x="1218" y="1831"/>
                      <a:pt x="1137" y="1826"/>
                    </a:cubicBezTo>
                    <a:cubicBezTo>
                      <a:pt x="1058" y="1821"/>
                      <a:pt x="984" y="1794"/>
                      <a:pt x="984" y="1853"/>
                    </a:cubicBezTo>
                    <a:cubicBezTo>
                      <a:pt x="984" y="1912"/>
                      <a:pt x="1036" y="1912"/>
                      <a:pt x="1021" y="1981"/>
                    </a:cubicBezTo>
                    <a:cubicBezTo>
                      <a:pt x="1005" y="2050"/>
                      <a:pt x="931" y="2066"/>
                      <a:pt x="925" y="2018"/>
                    </a:cubicBezTo>
                    <a:cubicBezTo>
                      <a:pt x="920" y="1971"/>
                      <a:pt x="952" y="1896"/>
                      <a:pt x="907" y="1907"/>
                    </a:cubicBezTo>
                    <a:cubicBezTo>
                      <a:pt x="865" y="1917"/>
                      <a:pt x="865" y="2008"/>
                      <a:pt x="838" y="2050"/>
                    </a:cubicBezTo>
                    <a:cubicBezTo>
                      <a:pt x="811" y="2093"/>
                      <a:pt x="801" y="2142"/>
                      <a:pt x="834" y="2169"/>
                    </a:cubicBezTo>
                    <a:cubicBezTo>
                      <a:pt x="865" y="2194"/>
                      <a:pt x="806" y="2183"/>
                      <a:pt x="774" y="2226"/>
                    </a:cubicBezTo>
                    <a:cubicBezTo>
                      <a:pt x="742" y="2270"/>
                      <a:pt x="1047" y="3124"/>
                      <a:pt x="1047" y="3124"/>
                    </a:cubicBezTo>
                    <a:lnTo>
                      <a:pt x="1190" y="3273"/>
                    </a:ln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5" name="îṥḻïḋê"/>
              <p:cNvSpPr/>
              <p:nvPr/>
            </p:nvSpPr>
            <p:spPr bwMode="auto">
              <a:xfrm>
                <a:off x="1902" y="2488"/>
                <a:ext cx="229" cy="90"/>
              </a:xfrm>
              <a:custGeom>
                <a:avLst/>
                <a:gdLst>
                  <a:gd name="T0" fmla="*/ 29 w 588"/>
                  <a:gd name="T1" fmla="*/ 48 h 231"/>
                  <a:gd name="T2" fmla="*/ 121 w 588"/>
                  <a:gd name="T3" fmla="*/ 4 h 231"/>
                  <a:gd name="T4" fmla="*/ 261 w 588"/>
                  <a:gd name="T5" fmla="*/ 10 h 231"/>
                  <a:gd name="T6" fmla="*/ 309 w 588"/>
                  <a:gd name="T7" fmla="*/ 38 h 231"/>
                  <a:gd name="T8" fmla="*/ 429 w 588"/>
                  <a:gd name="T9" fmla="*/ 112 h 231"/>
                  <a:gd name="T10" fmla="*/ 526 w 588"/>
                  <a:gd name="T11" fmla="*/ 167 h 231"/>
                  <a:gd name="T12" fmla="*/ 568 w 588"/>
                  <a:gd name="T13" fmla="*/ 211 h 231"/>
                  <a:gd name="T14" fmla="*/ 487 w 588"/>
                  <a:gd name="T15" fmla="*/ 225 h 231"/>
                  <a:gd name="T16" fmla="*/ 409 w 588"/>
                  <a:gd name="T17" fmla="*/ 183 h 231"/>
                  <a:gd name="T18" fmla="*/ 345 w 588"/>
                  <a:gd name="T19" fmla="*/ 122 h 231"/>
                  <a:gd name="T20" fmla="*/ 271 w 588"/>
                  <a:gd name="T21" fmla="*/ 90 h 231"/>
                  <a:gd name="T22" fmla="*/ 201 w 588"/>
                  <a:gd name="T23" fmla="*/ 48 h 231"/>
                  <a:gd name="T24" fmla="*/ 114 w 588"/>
                  <a:gd name="T25" fmla="*/ 68 h 231"/>
                  <a:gd name="T26" fmla="*/ 87 w 588"/>
                  <a:gd name="T27" fmla="*/ 119 h 231"/>
                  <a:gd name="T28" fmla="*/ 15 w 588"/>
                  <a:gd name="T29" fmla="*/ 93 h 231"/>
                  <a:gd name="T30" fmla="*/ 29 w 588"/>
                  <a:gd name="T31" fmla="*/ 48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8" h="231">
                    <a:moveTo>
                      <a:pt x="29" y="48"/>
                    </a:moveTo>
                    <a:cubicBezTo>
                      <a:pt x="55" y="48"/>
                      <a:pt x="89" y="0"/>
                      <a:pt x="121" y="4"/>
                    </a:cubicBezTo>
                    <a:cubicBezTo>
                      <a:pt x="153" y="8"/>
                      <a:pt x="237" y="14"/>
                      <a:pt x="261" y="10"/>
                    </a:cubicBezTo>
                    <a:cubicBezTo>
                      <a:pt x="287" y="8"/>
                      <a:pt x="297" y="20"/>
                      <a:pt x="309" y="38"/>
                    </a:cubicBezTo>
                    <a:cubicBezTo>
                      <a:pt x="324" y="58"/>
                      <a:pt x="403" y="102"/>
                      <a:pt x="429" y="112"/>
                    </a:cubicBezTo>
                    <a:cubicBezTo>
                      <a:pt x="454" y="122"/>
                      <a:pt x="504" y="147"/>
                      <a:pt x="526" y="167"/>
                    </a:cubicBezTo>
                    <a:cubicBezTo>
                      <a:pt x="549" y="186"/>
                      <a:pt x="588" y="193"/>
                      <a:pt x="568" y="211"/>
                    </a:cubicBezTo>
                    <a:cubicBezTo>
                      <a:pt x="549" y="231"/>
                      <a:pt x="526" y="225"/>
                      <a:pt x="487" y="225"/>
                    </a:cubicBezTo>
                    <a:cubicBezTo>
                      <a:pt x="445" y="225"/>
                      <a:pt x="409" y="209"/>
                      <a:pt x="409" y="183"/>
                    </a:cubicBezTo>
                    <a:cubicBezTo>
                      <a:pt x="409" y="157"/>
                      <a:pt x="373" y="129"/>
                      <a:pt x="345" y="122"/>
                    </a:cubicBezTo>
                    <a:cubicBezTo>
                      <a:pt x="316" y="116"/>
                      <a:pt x="284" y="116"/>
                      <a:pt x="271" y="90"/>
                    </a:cubicBezTo>
                    <a:cubicBezTo>
                      <a:pt x="259" y="65"/>
                      <a:pt x="237" y="48"/>
                      <a:pt x="201" y="48"/>
                    </a:cubicBezTo>
                    <a:cubicBezTo>
                      <a:pt x="166" y="48"/>
                      <a:pt x="82" y="32"/>
                      <a:pt x="114" y="68"/>
                    </a:cubicBezTo>
                    <a:cubicBezTo>
                      <a:pt x="146" y="102"/>
                      <a:pt x="121" y="129"/>
                      <a:pt x="87" y="119"/>
                    </a:cubicBezTo>
                    <a:cubicBezTo>
                      <a:pt x="50" y="109"/>
                      <a:pt x="32" y="109"/>
                      <a:pt x="15" y="93"/>
                    </a:cubicBezTo>
                    <a:cubicBezTo>
                      <a:pt x="0" y="78"/>
                      <a:pt x="10" y="48"/>
                      <a:pt x="29" y="4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6" name="îSḷíḍè"/>
              <p:cNvSpPr/>
              <p:nvPr/>
            </p:nvSpPr>
            <p:spPr bwMode="auto">
              <a:xfrm>
                <a:off x="2126" y="2580"/>
                <a:ext cx="130" cy="69"/>
              </a:xfrm>
              <a:custGeom>
                <a:avLst/>
                <a:gdLst>
                  <a:gd name="T0" fmla="*/ 30 w 332"/>
                  <a:gd name="T1" fmla="*/ 98 h 175"/>
                  <a:gd name="T2" fmla="*/ 58 w 332"/>
                  <a:gd name="T3" fmla="*/ 22 h 175"/>
                  <a:gd name="T4" fmla="*/ 173 w 332"/>
                  <a:gd name="T5" fmla="*/ 10 h 175"/>
                  <a:gd name="T6" fmla="*/ 306 w 332"/>
                  <a:gd name="T7" fmla="*/ 61 h 175"/>
                  <a:gd name="T8" fmla="*/ 285 w 332"/>
                  <a:gd name="T9" fmla="*/ 121 h 175"/>
                  <a:gd name="T10" fmla="*/ 208 w 332"/>
                  <a:gd name="T11" fmla="*/ 150 h 175"/>
                  <a:gd name="T12" fmla="*/ 118 w 332"/>
                  <a:gd name="T13" fmla="*/ 150 h 175"/>
                  <a:gd name="T14" fmla="*/ 21 w 332"/>
                  <a:gd name="T15" fmla="*/ 153 h 175"/>
                  <a:gd name="T16" fmla="*/ 30 w 332"/>
                  <a:gd name="T17" fmla="*/ 9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2" h="175">
                    <a:moveTo>
                      <a:pt x="30" y="98"/>
                    </a:moveTo>
                    <a:cubicBezTo>
                      <a:pt x="48" y="98"/>
                      <a:pt x="37" y="41"/>
                      <a:pt x="58" y="22"/>
                    </a:cubicBezTo>
                    <a:cubicBezTo>
                      <a:pt x="77" y="2"/>
                      <a:pt x="131" y="0"/>
                      <a:pt x="173" y="10"/>
                    </a:cubicBezTo>
                    <a:cubicBezTo>
                      <a:pt x="215" y="19"/>
                      <a:pt x="290" y="48"/>
                      <a:pt x="306" y="61"/>
                    </a:cubicBezTo>
                    <a:cubicBezTo>
                      <a:pt x="322" y="73"/>
                      <a:pt x="332" y="121"/>
                      <a:pt x="285" y="121"/>
                    </a:cubicBezTo>
                    <a:cubicBezTo>
                      <a:pt x="237" y="121"/>
                      <a:pt x="230" y="125"/>
                      <a:pt x="208" y="150"/>
                    </a:cubicBezTo>
                    <a:cubicBezTo>
                      <a:pt x="185" y="175"/>
                      <a:pt x="163" y="157"/>
                      <a:pt x="118" y="150"/>
                    </a:cubicBezTo>
                    <a:cubicBezTo>
                      <a:pt x="74" y="143"/>
                      <a:pt x="45" y="150"/>
                      <a:pt x="21" y="153"/>
                    </a:cubicBezTo>
                    <a:cubicBezTo>
                      <a:pt x="0" y="157"/>
                      <a:pt x="10" y="98"/>
                      <a:pt x="30" y="9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7" name="îsľîďè"/>
              <p:cNvSpPr/>
              <p:nvPr/>
            </p:nvSpPr>
            <p:spPr bwMode="auto">
              <a:xfrm>
                <a:off x="2035" y="2606"/>
                <a:ext cx="63" cy="36"/>
              </a:xfrm>
              <a:custGeom>
                <a:avLst/>
                <a:gdLst>
                  <a:gd name="T0" fmla="*/ 76 w 162"/>
                  <a:gd name="T1" fmla="*/ 7 h 91"/>
                  <a:gd name="T2" fmla="*/ 27 w 162"/>
                  <a:gd name="T3" fmla="*/ 32 h 91"/>
                  <a:gd name="T4" fmla="*/ 91 w 162"/>
                  <a:gd name="T5" fmla="*/ 81 h 91"/>
                  <a:gd name="T6" fmla="*/ 141 w 162"/>
                  <a:gd name="T7" fmla="*/ 81 h 91"/>
                  <a:gd name="T8" fmla="*/ 118 w 162"/>
                  <a:gd name="T9" fmla="*/ 39 h 91"/>
                  <a:gd name="T10" fmla="*/ 76 w 162"/>
                  <a:gd name="T1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2" h="91">
                    <a:moveTo>
                      <a:pt x="76" y="7"/>
                    </a:moveTo>
                    <a:cubicBezTo>
                      <a:pt x="55" y="0"/>
                      <a:pt x="0" y="0"/>
                      <a:pt x="27" y="32"/>
                    </a:cubicBezTo>
                    <a:cubicBezTo>
                      <a:pt x="51" y="64"/>
                      <a:pt x="81" y="71"/>
                      <a:pt x="91" y="81"/>
                    </a:cubicBezTo>
                    <a:cubicBezTo>
                      <a:pt x="99" y="91"/>
                      <a:pt x="123" y="87"/>
                      <a:pt x="141" y="81"/>
                    </a:cubicBezTo>
                    <a:cubicBezTo>
                      <a:pt x="162" y="74"/>
                      <a:pt x="141" y="55"/>
                      <a:pt x="118" y="39"/>
                    </a:cubicBezTo>
                    <a:cubicBezTo>
                      <a:pt x="97" y="22"/>
                      <a:pt x="97" y="14"/>
                      <a:pt x="76" y="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8" name="işḻíďê"/>
              <p:cNvSpPr/>
              <p:nvPr/>
            </p:nvSpPr>
            <p:spPr bwMode="auto">
              <a:xfrm>
                <a:off x="2132" y="2532"/>
                <a:ext cx="28" cy="23"/>
              </a:xfrm>
              <a:custGeom>
                <a:avLst/>
                <a:gdLst>
                  <a:gd name="T0" fmla="*/ 5 w 71"/>
                  <a:gd name="T1" fmla="*/ 26 h 61"/>
                  <a:gd name="T2" fmla="*/ 33 w 71"/>
                  <a:gd name="T3" fmla="*/ 61 h 61"/>
                  <a:gd name="T4" fmla="*/ 64 w 71"/>
                  <a:gd name="T5" fmla="*/ 23 h 61"/>
                  <a:gd name="T6" fmla="*/ 5 w 71"/>
                  <a:gd name="T7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61">
                    <a:moveTo>
                      <a:pt x="5" y="26"/>
                    </a:moveTo>
                    <a:cubicBezTo>
                      <a:pt x="0" y="37"/>
                      <a:pt x="17" y="61"/>
                      <a:pt x="33" y="61"/>
                    </a:cubicBezTo>
                    <a:cubicBezTo>
                      <a:pt x="50" y="61"/>
                      <a:pt x="71" y="45"/>
                      <a:pt x="64" y="23"/>
                    </a:cubicBezTo>
                    <a:cubicBezTo>
                      <a:pt x="59" y="0"/>
                      <a:pt x="15" y="3"/>
                      <a:pt x="5" y="2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9" name="íşļide"/>
              <p:cNvSpPr/>
              <p:nvPr/>
            </p:nvSpPr>
            <p:spPr bwMode="auto">
              <a:xfrm>
                <a:off x="2263" y="2596"/>
                <a:ext cx="79" cy="38"/>
              </a:xfrm>
              <a:custGeom>
                <a:avLst/>
                <a:gdLst>
                  <a:gd name="T0" fmla="*/ 65 w 202"/>
                  <a:gd name="T1" fmla="*/ 13 h 96"/>
                  <a:gd name="T2" fmla="*/ 10 w 202"/>
                  <a:gd name="T3" fmla="*/ 52 h 96"/>
                  <a:gd name="T4" fmla="*/ 59 w 202"/>
                  <a:gd name="T5" fmla="*/ 86 h 96"/>
                  <a:gd name="T6" fmla="*/ 134 w 202"/>
                  <a:gd name="T7" fmla="*/ 38 h 96"/>
                  <a:gd name="T8" fmla="*/ 163 w 202"/>
                  <a:gd name="T9" fmla="*/ 0 h 96"/>
                  <a:gd name="T10" fmla="*/ 65 w 202"/>
                  <a:gd name="T11" fmla="*/ 1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2" h="96">
                    <a:moveTo>
                      <a:pt x="65" y="13"/>
                    </a:moveTo>
                    <a:cubicBezTo>
                      <a:pt x="36" y="13"/>
                      <a:pt x="0" y="25"/>
                      <a:pt x="10" y="52"/>
                    </a:cubicBezTo>
                    <a:cubicBezTo>
                      <a:pt x="20" y="77"/>
                      <a:pt x="23" y="96"/>
                      <a:pt x="59" y="86"/>
                    </a:cubicBezTo>
                    <a:cubicBezTo>
                      <a:pt x="92" y="77"/>
                      <a:pt x="118" y="47"/>
                      <a:pt x="134" y="38"/>
                    </a:cubicBezTo>
                    <a:cubicBezTo>
                      <a:pt x="150" y="29"/>
                      <a:pt x="202" y="0"/>
                      <a:pt x="163" y="0"/>
                    </a:cubicBezTo>
                    <a:cubicBezTo>
                      <a:pt x="124" y="0"/>
                      <a:pt x="84" y="13"/>
                      <a:pt x="65" y="1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0" name="ïṧ1îḑê"/>
              <p:cNvSpPr/>
              <p:nvPr/>
            </p:nvSpPr>
            <p:spPr bwMode="auto">
              <a:xfrm>
                <a:off x="2385" y="2812"/>
                <a:ext cx="38" cy="36"/>
              </a:xfrm>
              <a:custGeom>
                <a:avLst/>
                <a:gdLst>
                  <a:gd name="T0" fmla="*/ 6 w 96"/>
                  <a:gd name="T1" fmla="*/ 51 h 93"/>
                  <a:gd name="T2" fmla="*/ 46 w 96"/>
                  <a:gd name="T3" fmla="*/ 89 h 93"/>
                  <a:gd name="T4" fmla="*/ 96 w 96"/>
                  <a:gd name="T5" fmla="*/ 35 h 93"/>
                  <a:gd name="T6" fmla="*/ 53 w 96"/>
                  <a:gd name="T7" fmla="*/ 7 h 93"/>
                  <a:gd name="T8" fmla="*/ 6 w 96"/>
                  <a:gd name="T9" fmla="*/ 5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93">
                    <a:moveTo>
                      <a:pt x="6" y="51"/>
                    </a:moveTo>
                    <a:cubicBezTo>
                      <a:pt x="16" y="79"/>
                      <a:pt x="16" y="93"/>
                      <a:pt x="46" y="89"/>
                    </a:cubicBezTo>
                    <a:cubicBezTo>
                      <a:pt x="74" y="87"/>
                      <a:pt x="96" y="42"/>
                      <a:pt x="96" y="35"/>
                    </a:cubicBezTo>
                    <a:cubicBezTo>
                      <a:pt x="96" y="29"/>
                      <a:pt x="84" y="0"/>
                      <a:pt x="53" y="7"/>
                    </a:cubicBezTo>
                    <a:cubicBezTo>
                      <a:pt x="21" y="13"/>
                      <a:pt x="0" y="33"/>
                      <a:pt x="6" y="5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1" name="i$ļïdé"/>
              <p:cNvSpPr/>
              <p:nvPr/>
            </p:nvSpPr>
            <p:spPr bwMode="auto">
              <a:xfrm>
                <a:off x="2431" y="2754"/>
                <a:ext cx="46" cy="43"/>
              </a:xfrm>
              <a:custGeom>
                <a:avLst/>
                <a:gdLst>
                  <a:gd name="T0" fmla="*/ 31 w 119"/>
                  <a:gd name="T1" fmla="*/ 103 h 111"/>
                  <a:gd name="T2" fmla="*/ 22 w 119"/>
                  <a:gd name="T3" fmla="*/ 62 h 111"/>
                  <a:gd name="T4" fmla="*/ 58 w 119"/>
                  <a:gd name="T5" fmla="*/ 14 h 111"/>
                  <a:gd name="T6" fmla="*/ 100 w 119"/>
                  <a:gd name="T7" fmla="*/ 14 h 111"/>
                  <a:gd name="T8" fmla="*/ 84 w 119"/>
                  <a:gd name="T9" fmla="*/ 62 h 111"/>
                  <a:gd name="T10" fmla="*/ 63 w 119"/>
                  <a:gd name="T11" fmla="*/ 91 h 111"/>
                  <a:gd name="T12" fmla="*/ 31 w 119"/>
                  <a:gd name="T13" fmla="*/ 10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111">
                    <a:moveTo>
                      <a:pt x="31" y="103"/>
                    </a:moveTo>
                    <a:cubicBezTo>
                      <a:pt x="3" y="84"/>
                      <a:pt x="0" y="74"/>
                      <a:pt x="22" y="62"/>
                    </a:cubicBezTo>
                    <a:cubicBezTo>
                      <a:pt x="45" y="49"/>
                      <a:pt x="58" y="20"/>
                      <a:pt x="58" y="14"/>
                    </a:cubicBezTo>
                    <a:cubicBezTo>
                      <a:pt x="58" y="8"/>
                      <a:pt x="88" y="0"/>
                      <a:pt x="100" y="14"/>
                    </a:cubicBezTo>
                    <a:cubicBezTo>
                      <a:pt x="111" y="27"/>
                      <a:pt x="119" y="46"/>
                      <a:pt x="84" y="62"/>
                    </a:cubicBezTo>
                    <a:cubicBezTo>
                      <a:pt x="47" y="79"/>
                      <a:pt x="63" y="79"/>
                      <a:pt x="63" y="91"/>
                    </a:cubicBezTo>
                    <a:cubicBezTo>
                      <a:pt x="63" y="103"/>
                      <a:pt x="42" y="111"/>
                      <a:pt x="31" y="10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2" name="íṥliḑé"/>
              <p:cNvSpPr/>
              <p:nvPr/>
            </p:nvSpPr>
            <p:spPr bwMode="auto">
              <a:xfrm>
                <a:off x="2461" y="2730"/>
                <a:ext cx="27" cy="27"/>
              </a:xfrm>
              <a:custGeom>
                <a:avLst/>
                <a:gdLst>
                  <a:gd name="T0" fmla="*/ 2 w 70"/>
                  <a:gd name="T1" fmla="*/ 25 h 70"/>
                  <a:gd name="T2" fmla="*/ 24 w 70"/>
                  <a:gd name="T3" fmla="*/ 0 h 70"/>
                  <a:gd name="T4" fmla="*/ 66 w 70"/>
                  <a:gd name="T5" fmla="*/ 32 h 70"/>
                  <a:gd name="T6" fmla="*/ 28 w 70"/>
                  <a:gd name="T7" fmla="*/ 62 h 70"/>
                  <a:gd name="T8" fmla="*/ 2 w 70"/>
                  <a:gd name="T9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2" y="25"/>
                    </a:moveTo>
                    <a:cubicBezTo>
                      <a:pt x="0" y="15"/>
                      <a:pt x="7" y="0"/>
                      <a:pt x="24" y="0"/>
                    </a:cubicBezTo>
                    <a:cubicBezTo>
                      <a:pt x="44" y="0"/>
                      <a:pt x="70" y="6"/>
                      <a:pt x="66" y="32"/>
                    </a:cubicBezTo>
                    <a:cubicBezTo>
                      <a:pt x="65" y="57"/>
                      <a:pt x="44" y="70"/>
                      <a:pt x="28" y="62"/>
                    </a:cubicBezTo>
                    <a:cubicBezTo>
                      <a:pt x="12" y="57"/>
                      <a:pt x="7" y="34"/>
                      <a:pt x="2" y="2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3" name="işḻíḋè"/>
              <p:cNvSpPr/>
              <p:nvPr/>
            </p:nvSpPr>
            <p:spPr bwMode="auto">
              <a:xfrm>
                <a:off x="2448" y="2657"/>
                <a:ext cx="41" cy="37"/>
              </a:xfrm>
              <a:custGeom>
                <a:avLst/>
                <a:gdLst>
                  <a:gd name="T0" fmla="*/ 32 w 106"/>
                  <a:gd name="T1" fmla="*/ 91 h 94"/>
                  <a:gd name="T2" fmla="*/ 18 w 106"/>
                  <a:gd name="T3" fmla="*/ 49 h 94"/>
                  <a:gd name="T4" fmla="*/ 56 w 106"/>
                  <a:gd name="T5" fmla="*/ 24 h 94"/>
                  <a:gd name="T6" fmla="*/ 81 w 106"/>
                  <a:gd name="T7" fmla="*/ 78 h 94"/>
                  <a:gd name="T8" fmla="*/ 32 w 106"/>
                  <a:gd name="T9" fmla="*/ 9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94">
                    <a:moveTo>
                      <a:pt x="32" y="91"/>
                    </a:moveTo>
                    <a:cubicBezTo>
                      <a:pt x="13" y="91"/>
                      <a:pt x="0" y="62"/>
                      <a:pt x="18" y="49"/>
                    </a:cubicBezTo>
                    <a:cubicBezTo>
                      <a:pt x="39" y="36"/>
                      <a:pt x="29" y="0"/>
                      <a:pt x="56" y="24"/>
                    </a:cubicBezTo>
                    <a:cubicBezTo>
                      <a:pt x="86" y="46"/>
                      <a:pt x="106" y="62"/>
                      <a:pt x="81" y="78"/>
                    </a:cubicBezTo>
                    <a:cubicBezTo>
                      <a:pt x="55" y="94"/>
                      <a:pt x="49" y="91"/>
                      <a:pt x="32" y="9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4" name="íśḷiḍè"/>
              <p:cNvSpPr/>
              <p:nvPr/>
            </p:nvSpPr>
            <p:spPr bwMode="auto">
              <a:xfrm>
                <a:off x="2424" y="2649"/>
                <a:ext cx="28" cy="16"/>
              </a:xfrm>
              <a:custGeom>
                <a:avLst/>
                <a:gdLst>
                  <a:gd name="T0" fmla="*/ 22 w 71"/>
                  <a:gd name="T1" fmla="*/ 42 h 42"/>
                  <a:gd name="T2" fmla="*/ 0 w 71"/>
                  <a:gd name="T3" fmla="*/ 14 h 42"/>
                  <a:gd name="T4" fmla="*/ 38 w 71"/>
                  <a:gd name="T5" fmla="*/ 0 h 42"/>
                  <a:gd name="T6" fmla="*/ 56 w 71"/>
                  <a:gd name="T7" fmla="*/ 30 h 42"/>
                  <a:gd name="T8" fmla="*/ 22 w 71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2">
                    <a:moveTo>
                      <a:pt x="22" y="42"/>
                    </a:moveTo>
                    <a:cubicBezTo>
                      <a:pt x="10" y="42"/>
                      <a:pt x="0" y="26"/>
                      <a:pt x="0" y="14"/>
                    </a:cubicBezTo>
                    <a:cubicBezTo>
                      <a:pt x="0" y="0"/>
                      <a:pt x="19" y="0"/>
                      <a:pt x="38" y="0"/>
                    </a:cubicBezTo>
                    <a:cubicBezTo>
                      <a:pt x="58" y="0"/>
                      <a:pt x="71" y="16"/>
                      <a:pt x="56" y="30"/>
                    </a:cubicBezTo>
                    <a:cubicBezTo>
                      <a:pt x="38" y="42"/>
                      <a:pt x="32" y="42"/>
                      <a:pt x="22" y="4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5" name="íṥḻîḍé"/>
              <p:cNvSpPr/>
              <p:nvPr/>
            </p:nvSpPr>
            <p:spPr bwMode="auto">
              <a:xfrm>
                <a:off x="2468" y="2694"/>
                <a:ext cx="16" cy="22"/>
              </a:xfrm>
              <a:custGeom>
                <a:avLst/>
                <a:gdLst>
                  <a:gd name="T0" fmla="*/ 16 w 42"/>
                  <a:gd name="T1" fmla="*/ 47 h 57"/>
                  <a:gd name="T2" fmla="*/ 16 w 42"/>
                  <a:gd name="T3" fmla="*/ 19 h 57"/>
                  <a:gd name="T4" fmla="*/ 42 w 42"/>
                  <a:gd name="T5" fmla="*/ 19 h 57"/>
                  <a:gd name="T6" fmla="*/ 16 w 42"/>
                  <a:gd name="T7" fmla="*/ 4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57">
                    <a:moveTo>
                      <a:pt x="16" y="47"/>
                    </a:moveTo>
                    <a:cubicBezTo>
                      <a:pt x="9" y="57"/>
                      <a:pt x="0" y="25"/>
                      <a:pt x="16" y="19"/>
                    </a:cubicBezTo>
                    <a:cubicBezTo>
                      <a:pt x="32" y="12"/>
                      <a:pt x="42" y="0"/>
                      <a:pt x="42" y="19"/>
                    </a:cubicBezTo>
                    <a:cubicBezTo>
                      <a:pt x="42" y="39"/>
                      <a:pt x="32" y="32"/>
                      <a:pt x="16" y="4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6" name="íšļîḑé"/>
              <p:cNvSpPr/>
              <p:nvPr/>
            </p:nvSpPr>
            <p:spPr bwMode="auto">
              <a:xfrm>
                <a:off x="2387" y="2606"/>
                <a:ext cx="35" cy="30"/>
              </a:xfrm>
              <a:custGeom>
                <a:avLst/>
                <a:gdLst>
                  <a:gd name="T0" fmla="*/ 34 w 89"/>
                  <a:gd name="T1" fmla="*/ 55 h 77"/>
                  <a:gd name="T2" fmla="*/ 11 w 89"/>
                  <a:gd name="T3" fmla="*/ 29 h 77"/>
                  <a:gd name="T4" fmla="*/ 48 w 89"/>
                  <a:gd name="T5" fmla="*/ 10 h 77"/>
                  <a:gd name="T6" fmla="*/ 72 w 89"/>
                  <a:gd name="T7" fmla="*/ 61 h 77"/>
                  <a:gd name="T8" fmla="*/ 34 w 89"/>
                  <a:gd name="T9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7">
                    <a:moveTo>
                      <a:pt x="34" y="55"/>
                    </a:moveTo>
                    <a:cubicBezTo>
                      <a:pt x="22" y="50"/>
                      <a:pt x="0" y="42"/>
                      <a:pt x="11" y="29"/>
                    </a:cubicBezTo>
                    <a:cubicBezTo>
                      <a:pt x="26" y="17"/>
                      <a:pt x="17" y="0"/>
                      <a:pt x="48" y="10"/>
                    </a:cubicBezTo>
                    <a:cubicBezTo>
                      <a:pt x="75" y="20"/>
                      <a:pt x="89" y="46"/>
                      <a:pt x="72" y="61"/>
                    </a:cubicBezTo>
                    <a:cubicBezTo>
                      <a:pt x="57" y="77"/>
                      <a:pt x="53" y="64"/>
                      <a:pt x="34" y="5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7" name="ï$ḻidè"/>
              <p:cNvSpPr/>
              <p:nvPr/>
            </p:nvSpPr>
            <p:spPr bwMode="auto">
              <a:xfrm>
                <a:off x="2031" y="2415"/>
                <a:ext cx="48" cy="55"/>
              </a:xfrm>
              <a:custGeom>
                <a:avLst/>
                <a:gdLst>
                  <a:gd name="T0" fmla="*/ 27 w 123"/>
                  <a:gd name="T1" fmla="*/ 89 h 142"/>
                  <a:gd name="T2" fmla="*/ 33 w 123"/>
                  <a:gd name="T3" fmla="*/ 30 h 142"/>
                  <a:gd name="T4" fmla="*/ 70 w 123"/>
                  <a:gd name="T5" fmla="*/ 29 h 142"/>
                  <a:gd name="T6" fmla="*/ 74 w 123"/>
                  <a:gd name="T7" fmla="*/ 91 h 142"/>
                  <a:gd name="T8" fmla="*/ 102 w 123"/>
                  <a:gd name="T9" fmla="*/ 115 h 142"/>
                  <a:gd name="T10" fmla="*/ 57 w 123"/>
                  <a:gd name="T11" fmla="*/ 126 h 142"/>
                  <a:gd name="T12" fmla="*/ 27 w 123"/>
                  <a:gd name="T13" fmla="*/ 89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42">
                    <a:moveTo>
                      <a:pt x="27" y="89"/>
                    </a:moveTo>
                    <a:cubicBezTo>
                      <a:pt x="0" y="84"/>
                      <a:pt x="7" y="49"/>
                      <a:pt x="33" y="30"/>
                    </a:cubicBezTo>
                    <a:cubicBezTo>
                      <a:pt x="57" y="13"/>
                      <a:pt x="70" y="0"/>
                      <a:pt x="70" y="29"/>
                    </a:cubicBezTo>
                    <a:cubicBezTo>
                      <a:pt x="70" y="57"/>
                      <a:pt x="61" y="78"/>
                      <a:pt x="74" y="91"/>
                    </a:cubicBezTo>
                    <a:cubicBezTo>
                      <a:pt x="86" y="103"/>
                      <a:pt x="123" y="99"/>
                      <a:pt x="102" y="115"/>
                    </a:cubicBezTo>
                    <a:cubicBezTo>
                      <a:pt x="81" y="131"/>
                      <a:pt x="74" y="142"/>
                      <a:pt x="57" y="126"/>
                    </a:cubicBezTo>
                    <a:cubicBezTo>
                      <a:pt x="40" y="110"/>
                      <a:pt x="37" y="91"/>
                      <a:pt x="27" y="8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8" name="îśľïďe"/>
              <p:cNvSpPr/>
              <p:nvPr/>
            </p:nvSpPr>
            <p:spPr bwMode="auto">
              <a:xfrm>
                <a:off x="2058" y="2374"/>
                <a:ext cx="37" cy="55"/>
              </a:xfrm>
              <a:custGeom>
                <a:avLst/>
                <a:gdLst>
                  <a:gd name="T0" fmla="*/ 4 w 93"/>
                  <a:gd name="T1" fmla="*/ 89 h 140"/>
                  <a:gd name="T2" fmla="*/ 11 w 93"/>
                  <a:gd name="T3" fmla="*/ 37 h 140"/>
                  <a:gd name="T4" fmla="*/ 32 w 93"/>
                  <a:gd name="T5" fmla="*/ 12 h 140"/>
                  <a:gd name="T6" fmla="*/ 76 w 93"/>
                  <a:gd name="T7" fmla="*/ 76 h 140"/>
                  <a:gd name="T8" fmla="*/ 79 w 93"/>
                  <a:gd name="T9" fmla="*/ 129 h 140"/>
                  <a:gd name="T10" fmla="*/ 49 w 93"/>
                  <a:gd name="T11" fmla="*/ 133 h 140"/>
                  <a:gd name="T12" fmla="*/ 4 w 93"/>
                  <a:gd name="T13" fmla="*/ 8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40">
                    <a:moveTo>
                      <a:pt x="4" y="89"/>
                    </a:moveTo>
                    <a:cubicBezTo>
                      <a:pt x="14" y="67"/>
                      <a:pt x="24" y="60"/>
                      <a:pt x="11" y="37"/>
                    </a:cubicBezTo>
                    <a:cubicBezTo>
                      <a:pt x="0" y="15"/>
                      <a:pt x="11" y="0"/>
                      <a:pt x="32" y="12"/>
                    </a:cubicBezTo>
                    <a:cubicBezTo>
                      <a:pt x="53" y="24"/>
                      <a:pt x="83" y="40"/>
                      <a:pt x="76" y="76"/>
                    </a:cubicBezTo>
                    <a:cubicBezTo>
                      <a:pt x="69" y="112"/>
                      <a:pt x="68" y="118"/>
                      <a:pt x="79" y="129"/>
                    </a:cubicBezTo>
                    <a:cubicBezTo>
                      <a:pt x="93" y="140"/>
                      <a:pt x="69" y="138"/>
                      <a:pt x="49" y="133"/>
                    </a:cubicBezTo>
                    <a:cubicBezTo>
                      <a:pt x="28" y="128"/>
                      <a:pt x="0" y="101"/>
                      <a:pt x="4" y="8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9" name="iṩļîḍè"/>
              <p:cNvSpPr/>
              <p:nvPr/>
            </p:nvSpPr>
            <p:spPr bwMode="auto">
              <a:xfrm>
                <a:off x="2087" y="2436"/>
                <a:ext cx="24" cy="24"/>
              </a:xfrm>
              <a:custGeom>
                <a:avLst/>
                <a:gdLst>
                  <a:gd name="T0" fmla="*/ 24 w 60"/>
                  <a:gd name="T1" fmla="*/ 61 h 61"/>
                  <a:gd name="T2" fmla="*/ 16 w 60"/>
                  <a:gd name="T3" fmla="*/ 28 h 61"/>
                  <a:gd name="T4" fmla="*/ 49 w 60"/>
                  <a:gd name="T5" fmla="*/ 17 h 61"/>
                  <a:gd name="T6" fmla="*/ 36 w 60"/>
                  <a:gd name="T7" fmla="*/ 57 h 61"/>
                  <a:gd name="T8" fmla="*/ 24 w 60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1">
                    <a:moveTo>
                      <a:pt x="24" y="61"/>
                    </a:moveTo>
                    <a:cubicBezTo>
                      <a:pt x="7" y="61"/>
                      <a:pt x="0" y="37"/>
                      <a:pt x="16" y="28"/>
                    </a:cubicBezTo>
                    <a:cubicBezTo>
                      <a:pt x="32" y="19"/>
                      <a:pt x="39" y="0"/>
                      <a:pt x="49" y="17"/>
                    </a:cubicBezTo>
                    <a:cubicBezTo>
                      <a:pt x="60" y="35"/>
                      <a:pt x="36" y="55"/>
                      <a:pt x="36" y="57"/>
                    </a:cubicBezTo>
                    <a:cubicBezTo>
                      <a:pt x="36" y="61"/>
                      <a:pt x="28" y="61"/>
                      <a:pt x="24" y="6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0" name="isḷíḑé"/>
              <p:cNvSpPr/>
              <p:nvPr/>
            </p:nvSpPr>
            <p:spPr bwMode="auto">
              <a:xfrm>
                <a:off x="2112" y="2467"/>
                <a:ext cx="31" cy="27"/>
              </a:xfrm>
              <a:custGeom>
                <a:avLst/>
                <a:gdLst>
                  <a:gd name="T0" fmla="*/ 30 w 79"/>
                  <a:gd name="T1" fmla="*/ 47 h 68"/>
                  <a:gd name="T2" fmla="*/ 0 w 79"/>
                  <a:gd name="T3" fmla="*/ 32 h 68"/>
                  <a:gd name="T4" fmla="*/ 25 w 79"/>
                  <a:gd name="T5" fmla="*/ 3 h 68"/>
                  <a:gd name="T6" fmla="*/ 53 w 79"/>
                  <a:gd name="T7" fmla="*/ 31 h 68"/>
                  <a:gd name="T8" fmla="*/ 71 w 79"/>
                  <a:gd name="T9" fmla="*/ 60 h 68"/>
                  <a:gd name="T10" fmla="*/ 30 w 79"/>
                  <a:gd name="T11" fmla="*/ 4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68">
                    <a:moveTo>
                      <a:pt x="30" y="47"/>
                    </a:moveTo>
                    <a:cubicBezTo>
                      <a:pt x="16" y="26"/>
                      <a:pt x="7" y="52"/>
                      <a:pt x="0" y="32"/>
                    </a:cubicBezTo>
                    <a:cubicBezTo>
                      <a:pt x="7" y="11"/>
                      <a:pt x="7" y="0"/>
                      <a:pt x="25" y="3"/>
                    </a:cubicBezTo>
                    <a:cubicBezTo>
                      <a:pt x="45" y="3"/>
                      <a:pt x="40" y="16"/>
                      <a:pt x="53" y="31"/>
                    </a:cubicBezTo>
                    <a:cubicBezTo>
                      <a:pt x="65" y="44"/>
                      <a:pt x="79" y="53"/>
                      <a:pt x="71" y="60"/>
                    </a:cubicBezTo>
                    <a:cubicBezTo>
                      <a:pt x="65" y="68"/>
                      <a:pt x="37" y="57"/>
                      <a:pt x="30" y="4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1" name="ïṣ1îďé"/>
              <p:cNvSpPr/>
              <p:nvPr/>
            </p:nvSpPr>
            <p:spPr bwMode="auto">
              <a:xfrm>
                <a:off x="2018" y="2376"/>
                <a:ext cx="29" cy="31"/>
              </a:xfrm>
              <a:custGeom>
                <a:avLst/>
                <a:gdLst>
                  <a:gd name="T0" fmla="*/ 48 w 76"/>
                  <a:gd name="T1" fmla="*/ 66 h 79"/>
                  <a:gd name="T2" fmla="*/ 71 w 76"/>
                  <a:gd name="T3" fmla="*/ 28 h 79"/>
                  <a:gd name="T4" fmla="*/ 40 w 76"/>
                  <a:gd name="T5" fmla="*/ 10 h 79"/>
                  <a:gd name="T6" fmla="*/ 16 w 76"/>
                  <a:gd name="T7" fmla="*/ 59 h 79"/>
                  <a:gd name="T8" fmla="*/ 48 w 76"/>
                  <a:gd name="T9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79">
                    <a:moveTo>
                      <a:pt x="48" y="66"/>
                    </a:moveTo>
                    <a:cubicBezTo>
                      <a:pt x="64" y="66"/>
                      <a:pt x="76" y="42"/>
                      <a:pt x="71" y="28"/>
                    </a:cubicBezTo>
                    <a:cubicBezTo>
                      <a:pt x="67" y="14"/>
                      <a:pt x="57" y="0"/>
                      <a:pt x="40" y="10"/>
                    </a:cubicBezTo>
                    <a:cubicBezTo>
                      <a:pt x="22" y="22"/>
                      <a:pt x="0" y="39"/>
                      <a:pt x="16" y="59"/>
                    </a:cubicBezTo>
                    <a:cubicBezTo>
                      <a:pt x="32" y="79"/>
                      <a:pt x="44" y="66"/>
                      <a:pt x="48" y="6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2" name="iṣľíḑê"/>
              <p:cNvSpPr/>
              <p:nvPr/>
            </p:nvSpPr>
            <p:spPr bwMode="auto">
              <a:xfrm>
                <a:off x="2333" y="1702"/>
                <a:ext cx="55" cy="44"/>
              </a:xfrm>
              <a:custGeom>
                <a:avLst/>
                <a:gdLst>
                  <a:gd name="T0" fmla="*/ 91 w 141"/>
                  <a:gd name="T1" fmla="*/ 94 h 111"/>
                  <a:gd name="T2" fmla="*/ 14 w 141"/>
                  <a:gd name="T3" fmla="*/ 45 h 111"/>
                  <a:gd name="T4" fmla="*/ 30 w 141"/>
                  <a:gd name="T5" fmla="*/ 3 h 111"/>
                  <a:gd name="T6" fmla="*/ 114 w 141"/>
                  <a:gd name="T7" fmla="*/ 54 h 111"/>
                  <a:gd name="T8" fmla="*/ 128 w 141"/>
                  <a:gd name="T9" fmla="*/ 97 h 111"/>
                  <a:gd name="T10" fmla="*/ 91 w 141"/>
                  <a:gd name="T11" fmla="*/ 9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1" h="111">
                    <a:moveTo>
                      <a:pt x="91" y="94"/>
                    </a:moveTo>
                    <a:cubicBezTo>
                      <a:pt x="69" y="72"/>
                      <a:pt x="30" y="61"/>
                      <a:pt x="14" y="45"/>
                    </a:cubicBezTo>
                    <a:cubicBezTo>
                      <a:pt x="0" y="30"/>
                      <a:pt x="9" y="5"/>
                      <a:pt x="30" y="3"/>
                    </a:cubicBezTo>
                    <a:cubicBezTo>
                      <a:pt x="51" y="0"/>
                      <a:pt x="88" y="27"/>
                      <a:pt x="114" y="54"/>
                    </a:cubicBezTo>
                    <a:cubicBezTo>
                      <a:pt x="141" y="82"/>
                      <a:pt x="141" y="82"/>
                      <a:pt x="128" y="97"/>
                    </a:cubicBezTo>
                    <a:cubicBezTo>
                      <a:pt x="113" y="111"/>
                      <a:pt x="96" y="99"/>
                      <a:pt x="91" y="9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3" name="í$1íḑe"/>
              <p:cNvSpPr/>
              <p:nvPr/>
            </p:nvSpPr>
            <p:spPr bwMode="auto">
              <a:xfrm>
                <a:off x="2392" y="1784"/>
                <a:ext cx="38" cy="63"/>
              </a:xfrm>
              <a:custGeom>
                <a:avLst/>
                <a:gdLst>
                  <a:gd name="T0" fmla="*/ 41 w 98"/>
                  <a:gd name="T1" fmla="*/ 85 h 161"/>
                  <a:gd name="T2" fmla="*/ 31 w 98"/>
                  <a:gd name="T3" fmla="*/ 21 h 161"/>
                  <a:gd name="T4" fmla="*/ 73 w 98"/>
                  <a:gd name="T5" fmla="*/ 48 h 161"/>
                  <a:gd name="T6" fmla="*/ 93 w 98"/>
                  <a:gd name="T7" fmla="*/ 116 h 161"/>
                  <a:gd name="T8" fmla="*/ 52 w 98"/>
                  <a:gd name="T9" fmla="*/ 127 h 161"/>
                  <a:gd name="T10" fmla="*/ 41 w 98"/>
                  <a:gd name="T11" fmla="*/ 8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161">
                    <a:moveTo>
                      <a:pt x="41" y="85"/>
                    </a:moveTo>
                    <a:cubicBezTo>
                      <a:pt x="23" y="77"/>
                      <a:pt x="0" y="42"/>
                      <a:pt x="31" y="21"/>
                    </a:cubicBezTo>
                    <a:cubicBezTo>
                      <a:pt x="61" y="0"/>
                      <a:pt x="69" y="18"/>
                      <a:pt x="73" y="48"/>
                    </a:cubicBezTo>
                    <a:cubicBezTo>
                      <a:pt x="76" y="79"/>
                      <a:pt x="98" y="82"/>
                      <a:pt x="93" y="116"/>
                    </a:cubicBezTo>
                    <a:cubicBezTo>
                      <a:pt x="85" y="149"/>
                      <a:pt x="56" y="161"/>
                      <a:pt x="52" y="127"/>
                    </a:cubicBezTo>
                    <a:cubicBezTo>
                      <a:pt x="48" y="94"/>
                      <a:pt x="52" y="92"/>
                      <a:pt x="41" y="8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4" name="ïṡļîḍê"/>
              <p:cNvSpPr/>
              <p:nvPr/>
            </p:nvSpPr>
            <p:spPr bwMode="auto">
              <a:xfrm>
                <a:off x="2314" y="1300"/>
                <a:ext cx="32" cy="36"/>
              </a:xfrm>
              <a:custGeom>
                <a:avLst/>
                <a:gdLst>
                  <a:gd name="T0" fmla="*/ 49 w 83"/>
                  <a:gd name="T1" fmla="*/ 92 h 94"/>
                  <a:gd name="T2" fmla="*/ 31 w 83"/>
                  <a:gd name="T3" fmla="*/ 40 h 94"/>
                  <a:gd name="T4" fmla="*/ 76 w 83"/>
                  <a:gd name="T5" fmla="*/ 35 h 94"/>
                  <a:gd name="T6" fmla="*/ 49 w 83"/>
                  <a:gd name="T7" fmla="*/ 9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94">
                    <a:moveTo>
                      <a:pt x="49" y="92"/>
                    </a:moveTo>
                    <a:cubicBezTo>
                      <a:pt x="26" y="94"/>
                      <a:pt x="0" y="69"/>
                      <a:pt x="31" y="40"/>
                    </a:cubicBezTo>
                    <a:cubicBezTo>
                      <a:pt x="61" y="13"/>
                      <a:pt x="71" y="0"/>
                      <a:pt x="76" y="35"/>
                    </a:cubicBezTo>
                    <a:cubicBezTo>
                      <a:pt x="83" y="69"/>
                      <a:pt x="76" y="89"/>
                      <a:pt x="49" y="9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5" name="ïṣļiḍè"/>
              <p:cNvSpPr/>
              <p:nvPr/>
            </p:nvSpPr>
            <p:spPr bwMode="auto">
              <a:xfrm>
                <a:off x="1929" y="1262"/>
                <a:ext cx="58" cy="47"/>
              </a:xfrm>
              <a:custGeom>
                <a:avLst/>
                <a:gdLst>
                  <a:gd name="T0" fmla="*/ 91 w 149"/>
                  <a:gd name="T1" fmla="*/ 91 h 121"/>
                  <a:gd name="T2" fmla="*/ 123 w 149"/>
                  <a:gd name="T3" fmla="*/ 49 h 121"/>
                  <a:gd name="T4" fmla="*/ 114 w 149"/>
                  <a:gd name="T5" fmla="*/ 3 h 121"/>
                  <a:gd name="T6" fmla="*/ 23 w 149"/>
                  <a:gd name="T7" fmla="*/ 40 h 121"/>
                  <a:gd name="T8" fmla="*/ 35 w 149"/>
                  <a:gd name="T9" fmla="*/ 109 h 121"/>
                  <a:gd name="T10" fmla="*/ 91 w 149"/>
                  <a:gd name="T11" fmla="*/ 9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121">
                    <a:moveTo>
                      <a:pt x="91" y="91"/>
                    </a:moveTo>
                    <a:cubicBezTo>
                      <a:pt x="110" y="72"/>
                      <a:pt x="111" y="59"/>
                      <a:pt x="123" y="49"/>
                    </a:cubicBezTo>
                    <a:cubicBezTo>
                      <a:pt x="136" y="40"/>
                      <a:pt x="149" y="0"/>
                      <a:pt x="114" y="3"/>
                    </a:cubicBezTo>
                    <a:cubicBezTo>
                      <a:pt x="81" y="5"/>
                      <a:pt x="39" y="22"/>
                      <a:pt x="23" y="40"/>
                    </a:cubicBezTo>
                    <a:cubicBezTo>
                      <a:pt x="8" y="59"/>
                      <a:pt x="0" y="96"/>
                      <a:pt x="35" y="109"/>
                    </a:cubicBezTo>
                    <a:cubicBezTo>
                      <a:pt x="72" y="121"/>
                      <a:pt x="74" y="106"/>
                      <a:pt x="91" y="9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6" name="ïṥḷíḋé"/>
              <p:cNvSpPr/>
              <p:nvPr/>
            </p:nvSpPr>
            <p:spPr bwMode="auto">
              <a:xfrm>
                <a:off x="2059" y="1039"/>
                <a:ext cx="66" cy="60"/>
              </a:xfrm>
              <a:custGeom>
                <a:avLst/>
                <a:gdLst>
                  <a:gd name="T0" fmla="*/ 48 w 169"/>
                  <a:gd name="T1" fmla="*/ 145 h 154"/>
                  <a:gd name="T2" fmla="*/ 14 w 169"/>
                  <a:gd name="T3" fmla="*/ 94 h 154"/>
                  <a:gd name="T4" fmla="*/ 88 w 169"/>
                  <a:gd name="T5" fmla="*/ 33 h 154"/>
                  <a:gd name="T6" fmla="*/ 130 w 169"/>
                  <a:gd name="T7" fmla="*/ 117 h 154"/>
                  <a:gd name="T8" fmla="*/ 48 w 169"/>
                  <a:gd name="T9" fmla="*/ 145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54">
                    <a:moveTo>
                      <a:pt x="48" y="145"/>
                    </a:moveTo>
                    <a:cubicBezTo>
                      <a:pt x="22" y="145"/>
                      <a:pt x="0" y="133"/>
                      <a:pt x="14" y="94"/>
                    </a:cubicBezTo>
                    <a:cubicBezTo>
                      <a:pt x="30" y="54"/>
                      <a:pt x="53" y="0"/>
                      <a:pt x="88" y="33"/>
                    </a:cubicBezTo>
                    <a:cubicBezTo>
                      <a:pt x="121" y="66"/>
                      <a:pt x="169" y="81"/>
                      <a:pt x="130" y="117"/>
                    </a:cubicBezTo>
                    <a:cubicBezTo>
                      <a:pt x="91" y="154"/>
                      <a:pt x="63" y="145"/>
                      <a:pt x="48" y="14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7" name="íšľîḓè"/>
              <p:cNvSpPr/>
              <p:nvPr/>
            </p:nvSpPr>
            <p:spPr bwMode="auto">
              <a:xfrm>
                <a:off x="1115" y="655"/>
                <a:ext cx="168" cy="128"/>
              </a:xfrm>
              <a:custGeom>
                <a:avLst/>
                <a:gdLst>
                  <a:gd name="T0" fmla="*/ 350 w 430"/>
                  <a:gd name="T1" fmla="*/ 212 h 328"/>
                  <a:gd name="T2" fmla="*/ 409 w 430"/>
                  <a:gd name="T3" fmla="*/ 127 h 328"/>
                  <a:gd name="T4" fmla="*/ 333 w 430"/>
                  <a:gd name="T5" fmla="*/ 27 h 328"/>
                  <a:gd name="T6" fmla="*/ 203 w 430"/>
                  <a:gd name="T7" fmla="*/ 87 h 328"/>
                  <a:gd name="T8" fmla="*/ 87 w 430"/>
                  <a:gd name="T9" fmla="*/ 195 h 328"/>
                  <a:gd name="T10" fmla="*/ 14 w 430"/>
                  <a:gd name="T11" fmla="*/ 230 h 328"/>
                  <a:gd name="T12" fmla="*/ 100 w 430"/>
                  <a:gd name="T13" fmla="*/ 289 h 328"/>
                  <a:gd name="T14" fmla="*/ 193 w 430"/>
                  <a:gd name="T15" fmla="*/ 262 h 328"/>
                  <a:gd name="T16" fmla="*/ 309 w 430"/>
                  <a:gd name="T17" fmla="*/ 230 h 328"/>
                  <a:gd name="T18" fmla="*/ 329 w 430"/>
                  <a:gd name="T19" fmla="*/ 280 h 328"/>
                  <a:gd name="T20" fmla="*/ 350 w 430"/>
                  <a:gd name="T21" fmla="*/ 212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0" h="328">
                    <a:moveTo>
                      <a:pt x="350" y="212"/>
                    </a:moveTo>
                    <a:cubicBezTo>
                      <a:pt x="365" y="183"/>
                      <a:pt x="430" y="176"/>
                      <a:pt x="409" y="127"/>
                    </a:cubicBezTo>
                    <a:cubicBezTo>
                      <a:pt x="388" y="79"/>
                      <a:pt x="392" y="0"/>
                      <a:pt x="333" y="27"/>
                    </a:cubicBezTo>
                    <a:cubicBezTo>
                      <a:pt x="277" y="54"/>
                      <a:pt x="244" y="40"/>
                      <a:pt x="203" y="87"/>
                    </a:cubicBezTo>
                    <a:cubicBezTo>
                      <a:pt x="165" y="137"/>
                      <a:pt x="120" y="191"/>
                      <a:pt x="87" y="195"/>
                    </a:cubicBezTo>
                    <a:cubicBezTo>
                      <a:pt x="54" y="197"/>
                      <a:pt x="0" y="176"/>
                      <a:pt x="14" y="230"/>
                    </a:cubicBezTo>
                    <a:cubicBezTo>
                      <a:pt x="29" y="285"/>
                      <a:pt x="54" y="318"/>
                      <a:pt x="100" y="289"/>
                    </a:cubicBezTo>
                    <a:cubicBezTo>
                      <a:pt x="145" y="258"/>
                      <a:pt x="155" y="245"/>
                      <a:pt x="193" y="262"/>
                    </a:cubicBezTo>
                    <a:cubicBezTo>
                      <a:pt x="234" y="276"/>
                      <a:pt x="340" y="173"/>
                      <a:pt x="309" y="230"/>
                    </a:cubicBezTo>
                    <a:cubicBezTo>
                      <a:pt x="278" y="289"/>
                      <a:pt x="291" y="328"/>
                      <a:pt x="329" y="280"/>
                    </a:cubicBezTo>
                    <a:cubicBezTo>
                      <a:pt x="365" y="230"/>
                      <a:pt x="340" y="230"/>
                      <a:pt x="350" y="21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8" name="ïşḷîḋe"/>
              <p:cNvSpPr/>
              <p:nvPr/>
            </p:nvSpPr>
            <p:spPr bwMode="auto">
              <a:xfrm>
                <a:off x="1244" y="686"/>
                <a:ext cx="236" cy="146"/>
              </a:xfrm>
              <a:custGeom>
                <a:avLst/>
                <a:gdLst>
                  <a:gd name="T0" fmla="*/ 37 w 605"/>
                  <a:gd name="T1" fmla="*/ 222 h 373"/>
                  <a:gd name="T2" fmla="*/ 94 w 605"/>
                  <a:gd name="T3" fmla="*/ 164 h 373"/>
                  <a:gd name="T4" fmla="*/ 158 w 605"/>
                  <a:gd name="T5" fmla="*/ 106 h 373"/>
                  <a:gd name="T6" fmla="*/ 263 w 605"/>
                  <a:gd name="T7" fmla="*/ 173 h 373"/>
                  <a:gd name="T8" fmla="*/ 343 w 605"/>
                  <a:gd name="T9" fmla="*/ 225 h 373"/>
                  <a:gd name="T10" fmla="*/ 442 w 605"/>
                  <a:gd name="T11" fmla="*/ 203 h 373"/>
                  <a:gd name="T12" fmla="*/ 394 w 605"/>
                  <a:gd name="T13" fmla="*/ 122 h 373"/>
                  <a:gd name="T14" fmla="*/ 467 w 605"/>
                  <a:gd name="T15" fmla="*/ 58 h 373"/>
                  <a:gd name="T16" fmla="*/ 509 w 605"/>
                  <a:gd name="T17" fmla="*/ 149 h 373"/>
                  <a:gd name="T18" fmla="*/ 595 w 605"/>
                  <a:gd name="T19" fmla="*/ 188 h 373"/>
                  <a:gd name="T20" fmla="*/ 551 w 605"/>
                  <a:gd name="T21" fmla="*/ 316 h 373"/>
                  <a:gd name="T22" fmla="*/ 415 w 605"/>
                  <a:gd name="T23" fmla="*/ 309 h 373"/>
                  <a:gd name="T24" fmla="*/ 264 w 605"/>
                  <a:gd name="T25" fmla="*/ 361 h 373"/>
                  <a:gd name="T26" fmla="*/ 200 w 605"/>
                  <a:gd name="T27" fmla="*/ 318 h 373"/>
                  <a:gd name="T28" fmla="*/ 178 w 605"/>
                  <a:gd name="T29" fmla="*/ 274 h 373"/>
                  <a:gd name="T30" fmla="*/ 58 w 605"/>
                  <a:gd name="T31" fmla="*/ 291 h 373"/>
                  <a:gd name="T32" fmla="*/ 37 w 605"/>
                  <a:gd name="T33" fmla="*/ 222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5" h="373">
                    <a:moveTo>
                      <a:pt x="37" y="222"/>
                    </a:moveTo>
                    <a:cubicBezTo>
                      <a:pt x="68" y="212"/>
                      <a:pt x="82" y="201"/>
                      <a:pt x="94" y="164"/>
                    </a:cubicBezTo>
                    <a:cubicBezTo>
                      <a:pt x="106" y="127"/>
                      <a:pt x="121" y="109"/>
                      <a:pt x="158" y="106"/>
                    </a:cubicBezTo>
                    <a:cubicBezTo>
                      <a:pt x="195" y="104"/>
                      <a:pt x="230" y="155"/>
                      <a:pt x="263" y="173"/>
                    </a:cubicBezTo>
                    <a:cubicBezTo>
                      <a:pt x="295" y="191"/>
                      <a:pt x="329" y="218"/>
                      <a:pt x="343" y="225"/>
                    </a:cubicBezTo>
                    <a:cubicBezTo>
                      <a:pt x="358" y="230"/>
                      <a:pt x="444" y="230"/>
                      <a:pt x="442" y="203"/>
                    </a:cubicBezTo>
                    <a:cubicBezTo>
                      <a:pt x="437" y="176"/>
                      <a:pt x="378" y="155"/>
                      <a:pt x="394" y="122"/>
                    </a:cubicBezTo>
                    <a:cubicBezTo>
                      <a:pt x="407" y="87"/>
                      <a:pt x="447" y="0"/>
                      <a:pt x="467" y="58"/>
                    </a:cubicBezTo>
                    <a:cubicBezTo>
                      <a:pt x="484" y="116"/>
                      <a:pt x="467" y="143"/>
                      <a:pt x="509" y="149"/>
                    </a:cubicBezTo>
                    <a:cubicBezTo>
                      <a:pt x="551" y="155"/>
                      <a:pt x="605" y="133"/>
                      <a:pt x="595" y="188"/>
                    </a:cubicBezTo>
                    <a:cubicBezTo>
                      <a:pt x="588" y="243"/>
                      <a:pt x="595" y="316"/>
                      <a:pt x="551" y="316"/>
                    </a:cubicBezTo>
                    <a:cubicBezTo>
                      <a:pt x="505" y="316"/>
                      <a:pt x="463" y="291"/>
                      <a:pt x="415" y="309"/>
                    </a:cubicBezTo>
                    <a:cubicBezTo>
                      <a:pt x="364" y="328"/>
                      <a:pt x="301" y="373"/>
                      <a:pt x="264" y="361"/>
                    </a:cubicBezTo>
                    <a:cubicBezTo>
                      <a:pt x="230" y="349"/>
                      <a:pt x="185" y="336"/>
                      <a:pt x="200" y="318"/>
                    </a:cubicBezTo>
                    <a:cubicBezTo>
                      <a:pt x="216" y="301"/>
                      <a:pt x="213" y="249"/>
                      <a:pt x="178" y="274"/>
                    </a:cubicBezTo>
                    <a:cubicBezTo>
                      <a:pt x="141" y="297"/>
                      <a:pt x="116" y="291"/>
                      <a:pt x="58" y="291"/>
                    </a:cubicBezTo>
                    <a:cubicBezTo>
                      <a:pt x="0" y="291"/>
                      <a:pt x="6" y="230"/>
                      <a:pt x="37" y="22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9" name="išļîḍe"/>
              <p:cNvSpPr/>
              <p:nvPr/>
            </p:nvSpPr>
            <p:spPr bwMode="auto">
              <a:xfrm>
                <a:off x="1671" y="747"/>
                <a:ext cx="78" cy="62"/>
              </a:xfrm>
              <a:custGeom>
                <a:avLst/>
                <a:gdLst>
                  <a:gd name="T0" fmla="*/ 53 w 200"/>
                  <a:gd name="T1" fmla="*/ 142 h 161"/>
                  <a:gd name="T2" fmla="*/ 153 w 200"/>
                  <a:gd name="T3" fmla="*/ 158 h 161"/>
                  <a:gd name="T4" fmla="*/ 159 w 200"/>
                  <a:gd name="T5" fmla="*/ 88 h 161"/>
                  <a:gd name="T6" fmla="*/ 69 w 200"/>
                  <a:gd name="T7" fmla="*/ 30 h 161"/>
                  <a:gd name="T8" fmla="*/ 13 w 200"/>
                  <a:gd name="T9" fmla="*/ 97 h 161"/>
                  <a:gd name="T10" fmla="*/ 53 w 200"/>
                  <a:gd name="T11" fmla="*/ 14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161">
                    <a:moveTo>
                      <a:pt x="53" y="142"/>
                    </a:moveTo>
                    <a:cubicBezTo>
                      <a:pt x="105" y="136"/>
                      <a:pt x="137" y="154"/>
                      <a:pt x="153" y="158"/>
                    </a:cubicBezTo>
                    <a:cubicBezTo>
                      <a:pt x="171" y="161"/>
                      <a:pt x="200" y="115"/>
                      <a:pt x="159" y="88"/>
                    </a:cubicBezTo>
                    <a:cubicBezTo>
                      <a:pt x="121" y="61"/>
                      <a:pt x="84" y="0"/>
                      <a:pt x="69" y="30"/>
                    </a:cubicBezTo>
                    <a:cubicBezTo>
                      <a:pt x="53" y="61"/>
                      <a:pt x="31" y="84"/>
                      <a:pt x="13" y="97"/>
                    </a:cubicBezTo>
                    <a:cubicBezTo>
                      <a:pt x="0" y="109"/>
                      <a:pt x="31" y="146"/>
                      <a:pt x="53" y="14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0" name="ïs1iḓè"/>
              <p:cNvSpPr/>
              <p:nvPr/>
            </p:nvSpPr>
            <p:spPr bwMode="auto">
              <a:xfrm>
                <a:off x="1489" y="698"/>
                <a:ext cx="165" cy="97"/>
              </a:xfrm>
              <a:custGeom>
                <a:avLst/>
                <a:gdLst>
                  <a:gd name="T0" fmla="*/ 394 w 422"/>
                  <a:gd name="T1" fmla="*/ 198 h 249"/>
                  <a:gd name="T2" fmla="*/ 412 w 422"/>
                  <a:gd name="T3" fmla="*/ 109 h 249"/>
                  <a:gd name="T4" fmla="*/ 365 w 422"/>
                  <a:gd name="T5" fmla="*/ 40 h 249"/>
                  <a:gd name="T6" fmla="*/ 265 w 422"/>
                  <a:gd name="T7" fmla="*/ 34 h 249"/>
                  <a:gd name="T8" fmla="*/ 181 w 422"/>
                  <a:gd name="T9" fmla="*/ 119 h 249"/>
                  <a:gd name="T10" fmla="*/ 121 w 422"/>
                  <a:gd name="T11" fmla="*/ 116 h 249"/>
                  <a:gd name="T12" fmla="*/ 71 w 422"/>
                  <a:gd name="T13" fmla="*/ 28 h 249"/>
                  <a:gd name="T14" fmla="*/ 14 w 422"/>
                  <a:gd name="T15" fmla="*/ 70 h 249"/>
                  <a:gd name="T16" fmla="*/ 93 w 422"/>
                  <a:gd name="T17" fmla="*/ 182 h 249"/>
                  <a:gd name="T18" fmla="*/ 186 w 422"/>
                  <a:gd name="T19" fmla="*/ 215 h 249"/>
                  <a:gd name="T20" fmla="*/ 288 w 422"/>
                  <a:gd name="T21" fmla="*/ 232 h 249"/>
                  <a:gd name="T22" fmla="*/ 366 w 422"/>
                  <a:gd name="T23" fmla="*/ 246 h 249"/>
                  <a:gd name="T24" fmla="*/ 394 w 422"/>
                  <a:gd name="T25" fmla="*/ 198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2" h="249">
                    <a:moveTo>
                      <a:pt x="394" y="198"/>
                    </a:moveTo>
                    <a:cubicBezTo>
                      <a:pt x="390" y="161"/>
                      <a:pt x="403" y="128"/>
                      <a:pt x="412" y="109"/>
                    </a:cubicBezTo>
                    <a:cubicBezTo>
                      <a:pt x="422" y="92"/>
                      <a:pt x="422" y="37"/>
                      <a:pt x="365" y="40"/>
                    </a:cubicBezTo>
                    <a:cubicBezTo>
                      <a:pt x="307" y="42"/>
                      <a:pt x="301" y="0"/>
                      <a:pt x="265" y="34"/>
                    </a:cubicBezTo>
                    <a:cubicBezTo>
                      <a:pt x="228" y="67"/>
                      <a:pt x="239" y="97"/>
                      <a:pt x="181" y="119"/>
                    </a:cubicBezTo>
                    <a:cubicBezTo>
                      <a:pt x="123" y="140"/>
                      <a:pt x="133" y="149"/>
                      <a:pt x="121" y="116"/>
                    </a:cubicBezTo>
                    <a:cubicBezTo>
                      <a:pt x="108" y="82"/>
                      <a:pt x="102" y="47"/>
                      <a:pt x="71" y="28"/>
                    </a:cubicBezTo>
                    <a:cubicBezTo>
                      <a:pt x="42" y="9"/>
                      <a:pt x="0" y="22"/>
                      <a:pt x="14" y="70"/>
                    </a:cubicBezTo>
                    <a:cubicBezTo>
                      <a:pt x="29" y="119"/>
                      <a:pt x="87" y="155"/>
                      <a:pt x="93" y="182"/>
                    </a:cubicBezTo>
                    <a:cubicBezTo>
                      <a:pt x="101" y="209"/>
                      <a:pt x="133" y="219"/>
                      <a:pt x="186" y="215"/>
                    </a:cubicBezTo>
                    <a:cubicBezTo>
                      <a:pt x="237" y="213"/>
                      <a:pt x="276" y="213"/>
                      <a:pt x="288" y="232"/>
                    </a:cubicBezTo>
                    <a:cubicBezTo>
                      <a:pt x="301" y="249"/>
                      <a:pt x="339" y="246"/>
                      <a:pt x="366" y="246"/>
                    </a:cubicBezTo>
                    <a:cubicBezTo>
                      <a:pt x="394" y="246"/>
                      <a:pt x="397" y="219"/>
                      <a:pt x="394" y="19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1" name="išlïḍe"/>
              <p:cNvSpPr/>
              <p:nvPr/>
            </p:nvSpPr>
            <p:spPr bwMode="auto">
              <a:xfrm>
                <a:off x="1305" y="596"/>
                <a:ext cx="134" cy="93"/>
              </a:xfrm>
              <a:custGeom>
                <a:avLst/>
                <a:gdLst>
                  <a:gd name="T0" fmla="*/ 257 w 343"/>
                  <a:gd name="T1" fmla="*/ 192 h 237"/>
                  <a:gd name="T2" fmla="*/ 268 w 343"/>
                  <a:gd name="T3" fmla="*/ 133 h 237"/>
                  <a:gd name="T4" fmla="*/ 305 w 343"/>
                  <a:gd name="T5" fmla="*/ 76 h 237"/>
                  <a:gd name="T6" fmla="*/ 178 w 343"/>
                  <a:gd name="T7" fmla="*/ 21 h 237"/>
                  <a:gd name="T8" fmla="*/ 105 w 343"/>
                  <a:gd name="T9" fmla="*/ 71 h 237"/>
                  <a:gd name="T10" fmla="*/ 3 w 343"/>
                  <a:gd name="T11" fmla="*/ 71 h 237"/>
                  <a:gd name="T12" fmla="*/ 48 w 343"/>
                  <a:gd name="T13" fmla="*/ 192 h 237"/>
                  <a:gd name="T14" fmla="*/ 147 w 343"/>
                  <a:gd name="T15" fmla="*/ 210 h 237"/>
                  <a:gd name="T16" fmla="*/ 220 w 343"/>
                  <a:gd name="T17" fmla="*/ 234 h 237"/>
                  <a:gd name="T18" fmla="*/ 257 w 343"/>
                  <a:gd name="T19" fmla="*/ 19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3" h="237">
                    <a:moveTo>
                      <a:pt x="257" y="192"/>
                    </a:moveTo>
                    <a:cubicBezTo>
                      <a:pt x="247" y="162"/>
                      <a:pt x="235" y="143"/>
                      <a:pt x="268" y="133"/>
                    </a:cubicBezTo>
                    <a:cubicBezTo>
                      <a:pt x="301" y="125"/>
                      <a:pt x="343" y="110"/>
                      <a:pt x="305" y="76"/>
                    </a:cubicBezTo>
                    <a:cubicBezTo>
                      <a:pt x="264" y="43"/>
                      <a:pt x="206" y="0"/>
                      <a:pt x="178" y="21"/>
                    </a:cubicBezTo>
                    <a:cubicBezTo>
                      <a:pt x="147" y="43"/>
                      <a:pt x="143" y="61"/>
                      <a:pt x="105" y="71"/>
                    </a:cubicBezTo>
                    <a:cubicBezTo>
                      <a:pt x="64" y="79"/>
                      <a:pt x="6" y="25"/>
                      <a:pt x="3" y="71"/>
                    </a:cubicBezTo>
                    <a:cubicBezTo>
                      <a:pt x="0" y="116"/>
                      <a:pt x="13" y="179"/>
                      <a:pt x="48" y="192"/>
                    </a:cubicBezTo>
                    <a:cubicBezTo>
                      <a:pt x="85" y="204"/>
                      <a:pt x="147" y="182"/>
                      <a:pt x="147" y="210"/>
                    </a:cubicBezTo>
                    <a:cubicBezTo>
                      <a:pt x="147" y="237"/>
                      <a:pt x="185" y="237"/>
                      <a:pt x="220" y="234"/>
                    </a:cubicBezTo>
                    <a:cubicBezTo>
                      <a:pt x="252" y="231"/>
                      <a:pt x="264" y="222"/>
                      <a:pt x="257" y="19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2" name="ísḻîďé"/>
              <p:cNvSpPr/>
              <p:nvPr/>
            </p:nvSpPr>
            <p:spPr bwMode="auto">
              <a:xfrm>
                <a:off x="1490" y="578"/>
                <a:ext cx="139" cy="101"/>
              </a:xfrm>
              <a:custGeom>
                <a:avLst/>
                <a:gdLst>
                  <a:gd name="T0" fmla="*/ 106 w 355"/>
                  <a:gd name="T1" fmla="*/ 185 h 260"/>
                  <a:gd name="T2" fmla="*/ 197 w 355"/>
                  <a:gd name="T3" fmla="*/ 200 h 260"/>
                  <a:gd name="T4" fmla="*/ 279 w 355"/>
                  <a:gd name="T5" fmla="*/ 252 h 260"/>
                  <a:gd name="T6" fmla="*/ 328 w 355"/>
                  <a:gd name="T7" fmla="*/ 215 h 260"/>
                  <a:gd name="T8" fmla="*/ 289 w 355"/>
                  <a:gd name="T9" fmla="*/ 112 h 260"/>
                  <a:gd name="T10" fmla="*/ 137 w 355"/>
                  <a:gd name="T11" fmla="*/ 63 h 260"/>
                  <a:gd name="T12" fmla="*/ 58 w 355"/>
                  <a:gd name="T13" fmla="*/ 6 h 260"/>
                  <a:gd name="T14" fmla="*/ 27 w 355"/>
                  <a:gd name="T15" fmla="*/ 73 h 260"/>
                  <a:gd name="T16" fmla="*/ 54 w 355"/>
                  <a:gd name="T17" fmla="*/ 133 h 260"/>
                  <a:gd name="T18" fmla="*/ 73 w 355"/>
                  <a:gd name="T19" fmla="*/ 198 h 260"/>
                  <a:gd name="T20" fmla="*/ 106 w 355"/>
                  <a:gd name="T21" fmla="*/ 18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5" h="260">
                    <a:moveTo>
                      <a:pt x="106" y="185"/>
                    </a:moveTo>
                    <a:cubicBezTo>
                      <a:pt x="146" y="175"/>
                      <a:pt x="152" y="164"/>
                      <a:pt x="197" y="200"/>
                    </a:cubicBezTo>
                    <a:cubicBezTo>
                      <a:pt x="243" y="237"/>
                      <a:pt x="252" y="243"/>
                      <a:pt x="279" y="252"/>
                    </a:cubicBezTo>
                    <a:cubicBezTo>
                      <a:pt x="306" y="260"/>
                      <a:pt x="337" y="260"/>
                      <a:pt x="328" y="215"/>
                    </a:cubicBezTo>
                    <a:cubicBezTo>
                      <a:pt x="318" y="169"/>
                      <a:pt x="355" y="133"/>
                      <a:pt x="289" y="112"/>
                    </a:cubicBezTo>
                    <a:cubicBezTo>
                      <a:pt x="221" y="91"/>
                      <a:pt x="164" y="100"/>
                      <a:pt x="137" y="63"/>
                    </a:cubicBezTo>
                    <a:cubicBezTo>
                      <a:pt x="110" y="27"/>
                      <a:pt x="106" y="0"/>
                      <a:pt x="58" y="6"/>
                    </a:cubicBezTo>
                    <a:cubicBezTo>
                      <a:pt x="10" y="12"/>
                      <a:pt x="0" y="42"/>
                      <a:pt x="27" y="73"/>
                    </a:cubicBezTo>
                    <a:cubicBezTo>
                      <a:pt x="54" y="102"/>
                      <a:pt x="68" y="114"/>
                      <a:pt x="54" y="133"/>
                    </a:cubicBezTo>
                    <a:cubicBezTo>
                      <a:pt x="42" y="151"/>
                      <a:pt x="52" y="185"/>
                      <a:pt x="73" y="198"/>
                    </a:cubicBezTo>
                    <a:cubicBezTo>
                      <a:pt x="94" y="208"/>
                      <a:pt x="94" y="188"/>
                      <a:pt x="106" y="18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3" name="ïśļíďé"/>
              <p:cNvSpPr/>
              <p:nvPr/>
            </p:nvSpPr>
            <p:spPr bwMode="auto">
              <a:xfrm>
                <a:off x="1614" y="611"/>
                <a:ext cx="423" cy="214"/>
              </a:xfrm>
              <a:custGeom>
                <a:avLst/>
                <a:gdLst>
                  <a:gd name="T0" fmla="*/ 519 w 1083"/>
                  <a:gd name="T1" fmla="*/ 337 h 549"/>
                  <a:gd name="T2" fmla="*/ 598 w 1083"/>
                  <a:gd name="T3" fmla="*/ 389 h 549"/>
                  <a:gd name="T4" fmla="*/ 691 w 1083"/>
                  <a:gd name="T5" fmla="*/ 410 h 549"/>
                  <a:gd name="T6" fmla="*/ 777 w 1083"/>
                  <a:gd name="T7" fmla="*/ 416 h 549"/>
                  <a:gd name="T8" fmla="*/ 928 w 1083"/>
                  <a:gd name="T9" fmla="*/ 373 h 549"/>
                  <a:gd name="T10" fmla="*/ 1039 w 1083"/>
                  <a:gd name="T11" fmla="*/ 439 h 549"/>
                  <a:gd name="T12" fmla="*/ 967 w 1083"/>
                  <a:gd name="T13" fmla="*/ 530 h 549"/>
                  <a:gd name="T14" fmla="*/ 835 w 1083"/>
                  <a:gd name="T15" fmla="*/ 518 h 549"/>
                  <a:gd name="T16" fmla="*/ 728 w 1083"/>
                  <a:gd name="T17" fmla="*/ 525 h 549"/>
                  <a:gd name="T18" fmla="*/ 582 w 1083"/>
                  <a:gd name="T19" fmla="*/ 503 h 549"/>
                  <a:gd name="T20" fmla="*/ 526 w 1083"/>
                  <a:gd name="T21" fmla="*/ 495 h 549"/>
                  <a:gd name="T22" fmla="*/ 451 w 1083"/>
                  <a:gd name="T23" fmla="*/ 503 h 549"/>
                  <a:gd name="T24" fmla="*/ 403 w 1083"/>
                  <a:gd name="T25" fmla="*/ 428 h 549"/>
                  <a:gd name="T26" fmla="*/ 326 w 1083"/>
                  <a:gd name="T27" fmla="*/ 331 h 549"/>
                  <a:gd name="T28" fmla="*/ 220 w 1083"/>
                  <a:gd name="T29" fmla="*/ 318 h 549"/>
                  <a:gd name="T30" fmla="*/ 177 w 1083"/>
                  <a:gd name="T31" fmla="*/ 233 h 549"/>
                  <a:gd name="T32" fmla="*/ 150 w 1083"/>
                  <a:gd name="T33" fmla="*/ 175 h 549"/>
                  <a:gd name="T34" fmla="*/ 62 w 1083"/>
                  <a:gd name="T35" fmla="*/ 140 h 549"/>
                  <a:gd name="T36" fmla="*/ 62 w 1083"/>
                  <a:gd name="T37" fmla="*/ 24 h 549"/>
                  <a:gd name="T38" fmla="*/ 183 w 1083"/>
                  <a:gd name="T39" fmla="*/ 79 h 549"/>
                  <a:gd name="T40" fmla="*/ 229 w 1083"/>
                  <a:gd name="T41" fmla="*/ 127 h 549"/>
                  <a:gd name="T42" fmla="*/ 303 w 1083"/>
                  <a:gd name="T43" fmla="*/ 192 h 549"/>
                  <a:gd name="T44" fmla="*/ 316 w 1083"/>
                  <a:gd name="T45" fmla="*/ 246 h 549"/>
                  <a:gd name="T46" fmla="*/ 376 w 1083"/>
                  <a:gd name="T47" fmla="*/ 273 h 549"/>
                  <a:gd name="T48" fmla="*/ 430 w 1083"/>
                  <a:gd name="T49" fmla="*/ 271 h 549"/>
                  <a:gd name="T50" fmla="*/ 519 w 1083"/>
                  <a:gd name="T51" fmla="*/ 337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3" h="549">
                    <a:moveTo>
                      <a:pt x="519" y="337"/>
                    </a:moveTo>
                    <a:cubicBezTo>
                      <a:pt x="524" y="359"/>
                      <a:pt x="545" y="397"/>
                      <a:pt x="598" y="389"/>
                    </a:cubicBezTo>
                    <a:cubicBezTo>
                      <a:pt x="649" y="379"/>
                      <a:pt x="678" y="382"/>
                      <a:pt x="691" y="410"/>
                    </a:cubicBezTo>
                    <a:cubicBezTo>
                      <a:pt x="703" y="437"/>
                      <a:pt x="728" y="451"/>
                      <a:pt x="777" y="416"/>
                    </a:cubicBezTo>
                    <a:cubicBezTo>
                      <a:pt x="825" y="379"/>
                      <a:pt x="881" y="364"/>
                      <a:pt x="928" y="373"/>
                    </a:cubicBezTo>
                    <a:cubicBezTo>
                      <a:pt x="973" y="382"/>
                      <a:pt x="1083" y="397"/>
                      <a:pt x="1039" y="439"/>
                    </a:cubicBezTo>
                    <a:cubicBezTo>
                      <a:pt x="997" y="483"/>
                      <a:pt x="1018" y="512"/>
                      <a:pt x="967" y="530"/>
                    </a:cubicBezTo>
                    <a:cubicBezTo>
                      <a:pt x="916" y="549"/>
                      <a:pt x="846" y="507"/>
                      <a:pt x="835" y="518"/>
                    </a:cubicBezTo>
                    <a:cubicBezTo>
                      <a:pt x="822" y="530"/>
                      <a:pt x="772" y="525"/>
                      <a:pt x="728" y="525"/>
                    </a:cubicBezTo>
                    <a:cubicBezTo>
                      <a:pt x="682" y="525"/>
                      <a:pt x="578" y="530"/>
                      <a:pt x="582" y="503"/>
                    </a:cubicBezTo>
                    <a:cubicBezTo>
                      <a:pt x="585" y="476"/>
                      <a:pt x="540" y="479"/>
                      <a:pt x="526" y="495"/>
                    </a:cubicBezTo>
                    <a:cubicBezTo>
                      <a:pt x="514" y="510"/>
                      <a:pt x="487" y="510"/>
                      <a:pt x="451" y="503"/>
                    </a:cubicBezTo>
                    <a:cubicBezTo>
                      <a:pt x="414" y="498"/>
                      <a:pt x="414" y="483"/>
                      <a:pt x="403" y="428"/>
                    </a:cubicBezTo>
                    <a:cubicBezTo>
                      <a:pt x="390" y="373"/>
                      <a:pt x="372" y="325"/>
                      <a:pt x="326" y="331"/>
                    </a:cubicBezTo>
                    <a:cubicBezTo>
                      <a:pt x="282" y="337"/>
                      <a:pt x="255" y="345"/>
                      <a:pt x="220" y="318"/>
                    </a:cubicBezTo>
                    <a:cubicBezTo>
                      <a:pt x="187" y="291"/>
                      <a:pt x="168" y="252"/>
                      <a:pt x="177" y="233"/>
                    </a:cubicBezTo>
                    <a:cubicBezTo>
                      <a:pt x="187" y="215"/>
                      <a:pt x="220" y="169"/>
                      <a:pt x="150" y="175"/>
                    </a:cubicBezTo>
                    <a:cubicBezTo>
                      <a:pt x="79" y="182"/>
                      <a:pt x="71" y="187"/>
                      <a:pt x="62" y="140"/>
                    </a:cubicBezTo>
                    <a:cubicBezTo>
                      <a:pt x="52" y="91"/>
                      <a:pt x="0" y="0"/>
                      <a:pt x="62" y="24"/>
                    </a:cubicBezTo>
                    <a:cubicBezTo>
                      <a:pt x="124" y="48"/>
                      <a:pt x="135" y="69"/>
                      <a:pt x="183" y="79"/>
                    </a:cubicBezTo>
                    <a:cubicBezTo>
                      <a:pt x="232" y="88"/>
                      <a:pt x="235" y="88"/>
                      <a:pt x="229" y="127"/>
                    </a:cubicBezTo>
                    <a:cubicBezTo>
                      <a:pt x="224" y="167"/>
                      <a:pt x="345" y="152"/>
                      <a:pt x="303" y="192"/>
                    </a:cubicBezTo>
                    <a:cubicBezTo>
                      <a:pt x="260" y="231"/>
                      <a:pt x="274" y="242"/>
                      <a:pt x="316" y="246"/>
                    </a:cubicBezTo>
                    <a:cubicBezTo>
                      <a:pt x="361" y="248"/>
                      <a:pt x="376" y="254"/>
                      <a:pt x="376" y="273"/>
                    </a:cubicBezTo>
                    <a:cubicBezTo>
                      <a:pt x="376" y="291"/>
                      <a:pt x="403" y="279"/>
                      <a:pt x="430" y="271"/>
                    </a:cubicBezTo>
                    <a:cubicBezTo>
                      <a:pt x="457" y="261"/>
                      <a:pt x="499" y="271"/>
                      <a:pt x="519" y="33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4" name="iśľídé"/>
              <p:cNvSpPr/>
              <p:nvPr/>
            </p:nvSpPr>
            <p:spPr bwMode="auto">
              <a:xfrm>
                <a:off x="1702" y="498"/>
                <a:ext cx="165" cy="166"/>
              </a:xfrm>
              <a:custGeom>
                <a:avLst/>
                <a:gdLst>
                  <a:gd name="T0" fmla="*/ 207 w 424"/>
                  <a:gd name="T1" fmla="*/ 422 h 425"/>
                  <a:gd name="T2" fmla="*/ 323 w 424"/>
                  <a:gd name="T3" fmla="*/ 385 h 425"/>
                  <a:gd name="T4" fmla="*/ 402 w 424"/>
                  <a:gd name="T5" fmla="*/ 295 h 425"/>
                  <a:gd name="T6" fmla="*/ 336 w 424"/>
                  <a:gd name="T7" fmla="*/ 212 h 425"/>
                  <a:gd name="T8" fmla="*/ 295 w 424"/>
                  <a:gd name="T9" fmla="*/ 140 h 425"/>
                  <a:gd name="T10" fmla="*/ 180 w 424"/>
                  <a:gd name="T11" fmla="*/ 52 h 425"/>
                  <a:gd name="T12" fmla="*/ 101 w 424"/>
                  <a:gd name="T13" fmla="*/ 36 h 425"/>
                  <a:gd name="T14" fmla="*/ 74 w 424"/>
                  <a:gd name="T15" fmla="*/ 128 h 425"/>
                  <a:gd name="T16" fmla="*/ 47 w 424"/>
                  <a:gd name="T17" fmla="*/ 188 h 425"/>
                  <a:gd name="T18" fmla="*/ 49 w 424"/>
                  <a:gd name="T19" fmla="*/ 261 h 425"/>
                  <a:gd name="T20" fmla="*/ 143 w 424"/>
                  <a:gd name="T21" fmla="*/ 295 h 425"/>
                  <a:gd name="T22" fmla="*/ 101 w 424"/>
                  <a:gd name="T23" fmla="*/ 368 h 425"/>
                  <a:gd name="T24" fmla="*/ 207 w 424"/>
                  <a:gd name="T25" fmla="*/ 422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4" h="425">
                    <a:moveTo>
                      <a:pt x="207" y="422"/>
                    </a:moveTo>
                    <a:cubicBezTo>
                      <a:pt x="267" y="419"/>
                      <a:pt x="286" y="397"/>
                      <a:pt x="323" y="385"/>
                    </a:cubicBezTo>
                    <a:cubicBezTo>
                      <a:pt x="360" y="373"/>
                      <a:pt x="424" y="328"/>
                      <a:pt x="402" y="295"/>
                    </a:cubicBezTo>
                    <a:cubicBezTo>
                      <a:pt x="380" y="261"/>
                      <a:pt x="323" y="254"/>
                      <a:pt x="336" y="212"/>
                    </a:cubicBezTo>
                    <a:cubicBezTo>
                      <a:pt x="347" y="170"/>
                      <a:pt x="352" y="158"/>
                      <a:pt x="295" y="140"/>
                    </a:cubicBezTo>
                    <a:cubicBezTo>
                      <a:pt x="241" y="121"/>
                      <a:pt x="215" y="96"/>
                      <a:pt x="180" y="52"/>
                    </a:cubicBezTo>
                    <a:cubicBezTo>
                      <a:pt x="147" y="7"/>
                      <a:pt x="126" y="0"/>
                      <a:pt x="101" y="36"/>
                    </a:cubicBezTo>
                    <a:cubicBezTo>
                      <a:pt x="78" y="73"/>
                      <a:pt x="74" y="103"/>
                      <a:pt x="74" y="128"/>
                    </a:cubicBezTo>
                    <a:cubicBezTo>
                      <a:pt x="74" y="152"/>
                      <a:pt x="59" y="152"/>
                      <a:pt x="47" y="188"/>
                    </a:cubicBezTo>
                    <a:cubicBezTo>
                      <a:pt x="35" y="225"/>
                      <a:pt x="0" y="258"/>
                      <a:pt x="49" y="261"/>
                    </a:cubicBezTo>
                    <a:cubicBezTo>
                      <a:pt x="99" y="264"/>
                      <a:pt x="143" y="286"/>
                      <a:pt x="143" y="295"/>
                    </a:cubicBezTo>
                    <a:cubicBezTo>
                      <a:pt x="143" y="304"/>
                      <a:pt x="78" y="337"/>
                      <a:pt x="101" y="368"/>
                    </a:cubicBezTo>
                    <a:cubicBezTo>
                      <a:pt x="126" y="397"/>
                      <a:pt x="147" y="425"/>
                      <a:pt x="207" y="42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5" name="ïs1îḍe"/>
              <p:cNvSpPr/>
              <p:nvPr/>
            </p:nvSpPr>
            <p:spPr bwMode="auto">
              <a:xfrm>
                <a:off x="1789" y="422"/>
                <a:ext cx="590" cy="336"/>
              </a:xfrm>
              <a:custGeom>
                <a:avLst/>
                <a:gdLst>
                  <a:gd name="T0" fmla="*/ 353 w 1514"/>
                  <a:gd name="T1" fmla="*/ 796 h 861"/>
                  <a:gd name="T2" fmla="*/ 499 w 1514"/>
                  <a:gd name="T3" fmla="*/ 782 h 861"/>
                  <a:gd name="T4" fmla="*/ 575 w 1514"/>
                  <a:gd name="T5" fmla="*/ 815 h 861"/>
                  <a:gd name="T6" fmla="*/ 678 w 1514"/>
                  <a:gd name="T7" fmla="*/ 778 h 861"/>
                  <a:gd name="T8" fmla="*/ 647 w 1514"/>
                  <a:gd name="T9" fmla="*/ 720 h 861"/>
                  <a:gd name="T10" fmla="*/ 657 w 1514"/>
                  <a:gd name="T11" fmla="*/ 669 h 861"/>
                  <a:gd name="T12" fmla="*/ 720 w 1514"/>
                  <a:gd name="T13" fmla="*/ 607 h 861"/>
                  <a:gd name="T14" fmla="*/ 826 w 1514"/>
                  <a:gd name="T15" fmla="*/ 560 h 861"/>
                  <a:gd name="T16" fmla="*/ 854 w 1514"/>
                  <a:gd name="T17" fmla="*/ 459 h 861"/>
                  <a:gd name="T18" fmla="*/ 1045 w 1514"/>
                  <a:gd name="T19" fmla="*/ 377 h 861"/>
                  <a:gd name="T20" fmla="*/ 1170 w 1514"/>
                  <a:gd name="T21" fmla="*/ 304 h 861"/>
                  <a:gd name="T22" fmla="*/ 1251 w 1514"/>
                  <a:gd name="T23" fmla="*/ 192 h 861"/>
                  <a:gd name="T24" fmla="*/ 1404 w 1514"/>
                  <a:gd name="T25" fmla="*/ 156 h 861"/>
                  <a:gd name="T26" fmla="*/ 1514 w 1514"/>
                  <a:gd name="T27" fmla="*/ 113 h 861"/>
                  <a:gd name="T28" fmla="*/ 1404 w 1514"/>
                  <a:gd name="T29" fmla="*/ 37 h 861"/>
                  <a:gd name="T30" fmla="*/ 1021 w 1514"/>
                  <a:gd name="T31" fmla="*/ 7 h 861"/>
                  <a:gd name="T32" fmla="*/ 632 w 1514"/>
                  <a:gd name="T33" fmla="*/ 56 h 861"/>
                  <a:gd name="T34" fmla="*/ 388 w 1514"/>
                  <a:gd name="T35" fmla="*/ 106 h 861"/>
                  <a:gd name="T36" fmla="*/ 217 w 1514"/>
                  <a:gd name="T37" fmla="*/ 125 h 861"/>
                  <a:gd name="T38" fmla="*/ 4 w 1514"/>
                  <a:gd name="T39" fmla="*/ 170 h 861"/>
                  <a:gd name="T40" fmla="*/ 89 w 1514"/>
                  <a:gd name="T41" fmla="*/ 268 h 861"/>
                  <a:gd name="T42" fmla="*/ 325 w 1514"/>
                  <a:gd name="T43" fmla="*/ 316 h 861"/>
                  <a:gd name="T44" fmla="*/ 301 w 1514"/>
                  <a:gd name="T45" fmla="*/ 370 h 861"/>
                  <a:gd name="T46" fmla="*/ 198 w 1514"/>
                  <a:gd name="T47" fmla="*/ 434 h 861"/>
                  <a:gd name="T48" fmla="*/ 277 w 1514"/>
                  <a:gd name="T49" fmla="*/ 541 h 861"/>
                  <a:gd name="T50" fmla="*/ 153 w 1514"/>
                  <a:gd name="T51" fmla="*/ 624 h 861"/>
                  <a:gd name="T52" fmla="*/ 183 w 1514"/>
                  <a:gd name="T53" fmla="*/ 732 h 861"/>
                  <a:gd name="T54" fmla="*/ 143 w 1514"/>
                  <a:gd name="T55" fmla="*/ 805 h 861"/>
                  <a:gd name="T56" fmla="*/ 301 w 1514"/>
                  <a:gd name="T57" fmla="*/ 790 h 861"/>
                  <a:gd name="T58" fmla="*/ 353 w 1514"/>
                  <a:gd name="T59" fmla="*/ 796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14" h="861">
                    <a:moveTo>
                      <a:pt x="353" y="796"/>
                    </a:moveTo>
                    <a:cubicBezTo>
                      <a:pt x="353" y="861"/>
                      <a:pt x="474" y="763"/>
                      <a:pt x="499" y="782"/>
                    </a:cubicBezTo>
                    <a:cubicBezTo>
                      <a:pt x="523" y="800"/>
                      <a:pt x="520" y="836"/>
                      <a:pt x="575" y="815"/>
                    </a:cubicBezTo>
                    <a:cubicBezTo>
                      <a:pt x="629" y="794"/>
                      <a:pt x="659" y="802"/>
                      <a:pt x="678" y="778"/>
                    </a:cubicBezTo>
                    <a:cubicBezTo>
                      <a:pt x="696" y="755"/>
                      <a:pt x="674" y="745"/>
                      <a:pt x="647" y="720"/>
                    </a:cubicBezTo>
                    <a:cubicBezTo>
                      <a:pt x="620" y="696"/>
                      <a:pt x="620" y="666"/>
                      <a:pt x="657" y="669"/>
                    </a:cubicBezTo>
                    <a:cubicBezTo>
                      <a:pt x="694" y="671"/>
                      <a:pt x="674" y="605"/>
                      <a:pt x="720" y="607"/>
                    </a:cubicBezTo>
                    <a:cubicBezTo>
                      <a:pt x="766" y="611"/>
                      <a:pt x="824" y="590"/>
                      <a:pt x="826" y="560"/>
                    </a:cubicBezTo>
                    <a:cubicBezTo>
                      <a:pt x="829" y="528"/>
                      <a:pt x="782" y="474"/>
                      <a:pt x="854" y="459"/>
                    </a:cubicBezTo>
                    <a:cubicBezTo>
                      <a:pt x="928" y="444"/>
                      <a:pt x="1007" y="426"/>
                      <a:pt x="1045" y="377"/>
                    </a:cubicBezTo>
                    <a:cubicBezTo>
                      <a:pt x="1086" y="328"/>
                      <a:pt x="1098" y="314"/>
                      <a:pt x="1170" y="304"/>
                    </a:cubicBezTo>
                    <a:cubicBezTo>
                      <a:pt x="1244" y="295"/>
                      <a:pt x="1209" y="235"/>
                      <a:pt x="1251" y="192"/>
                    </a:cubicBezTo>
                    <a:cubicBezTo>
                      <a:pt x="1295" y="150"/>
                      <a:pt x="1350" y="150"/>
                      <a:pt x="1404" y="156"/>
                    </a:cubicBezTo>
                    <a:cubicBezTo>
                      <a:pt x="1457" y="162"/>
                      <a:pt x="1514" y="150"/>
                      <a:pt x="1514" y="113"/>
                    </a:cubicBezTo>
                    <a:cubicBezTo>
                      <a:pt x="1514" y="77"/>
                      <a:pt x="1509" y="37"/>
                      <a:pt x="1404" y="37"/>
                    </a:cubicBezTo>
                    <a:cubicBezTo>
                      <a:pt x="1298" y="37"/>
                      <a:pt x="1137" y="0"/>
                      <a:pt x="1021" y="7"/>
                    </a:cubicBezTo>
                    <a:cubicBezTo>
                      <a:pt x="906" y="12"/>
                      <a:pt x="736" y="40"/>
                      <a:pt x="632" y="56"/>
                    </a:cubicBezTo>
                    <a:cubicBezTo>
                      <a:pt x="529" y="71"/>
                      <a:pt x="451" y="71"/>
                      <a:pt x="388" y="106"/>
                    </a:cubicBezTo>
                    <a:cubicBezTo>
                      <a:pt x="323" y="143"/>
                      <a:pt x="330" y="119"/>
                      <a:pt x="217" y="125"/>
                    </a:cubicBezTo>
                    <a:cubicBezTo>
                      <a:pt x="104" y="131"/>
                      <a:pt x="8" y="123"/>
                      <a:pt x="4" y="170"/>
                    </a:cubicBezTo>
                    <a:cubicBezTo>
                      <a:pt x="0" y="219"/>
                      <a:pt x="25" y="249"/>
                      <a:pt x="89" y="268"/>
                    </a:cubicBezTo>
                    <a:cubicBezTo>
                      <a:pt x="153" y="286"/>
                      <a:pt x="293" y="323"/>
                      <a:pt x="325" y="316"/>
                    </a:cubicBezTo>
                    <a:cubicBezTo>
                      <a:pt x="360" y="310"/>
                      <a:pt x="378" y="383"/>
                      <a:pt x="301" y="370"/>
                    </a:cubicBezTo>
                    <a:cubicBezTo>
                      <a:pt x="225" y="360"/>
                      <a:pt x="158" y="402"/>
                      <a:pt x="198" y="434"/>
                    </a:cubicBezTo>
                    <a:cubicBezTo>
                      <a:pt x="237" y="468"/>
                      <a:pt x="341" y="528"/>
                      <a:pt x="277" y="541"/>
                    </a:cubicBezTo>
                    <a:cubicBezTo>
                      <a:pt x="214" y="553"/>
                      <a:pt x="168" y="587"/>
                      <a:pt x="153" y="624"/>
                    </a:cubicBezTo>
                    <a:cubicBezTo>
                      <a:pt x="138" y="659"/>
                      <a:pt x="231" y="715"/>
                      <a:pt x="183" y="732"/>
                    </a:cubicBezTo>
                    <a:cubicBezTo>
                      <a:pt x="135" y="750"/>
                      <a:pt x="56" y="805"/>
                      <a:pt x="143" y="805"/>
                    </a:cubicBezTo>
                    <a:cubicBezTo>
                      <a:pt x="231" y="805"/>
                      <a:pt x="293" y="817"/>
                      <a:pt x="301" y="790"/>
                    </a:cubicBezTo>
                    <a:cubicBezTo>
                      <a:pt x="311" y="763"/>
                      <a:pt x="353" y="782"/>
                      <a:pt x="353" y="79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6" name="í$liḍê"/>
              <p:cNvSpPr/>
              <p:nvPr/>
            </p:nvSpPr>
            <p:spPr bwMode="auto">
              <a:xfrm>
                <a:off x="135" y="1217"/>
                <a:ext cx="74" cy="45"/>
              </a:xfrm>
              <a:custGeom>
                <a:avLst/>
                <a:gdLst>
                  <a:gd name="T0" fmla="*/ 87 w 190"/>
                  <a:gd name="T1" fmla="*/ 77 h 115"/>
                  <a:gd name="T2" fmla="*/ 166 w 190"/>
                  <a:gd name="T3" fmla="*/ 87 h 115"/>
                  <a:gd name="T4" fmla="*/ 119 w 190"/>
                  <a:gd name="T5" fmla="*/ 13 h 115"/>
                  <a:gd name="T6" fmla="*/ 6 w 190"/>
                  <a:gd name="T7" fmla="*/ 31 h 115"/>
                  <a:gd name="T8" fmla="*/ 87 w 190"/>
                  <a:gd name="T9" fmla="*/ 7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15">
                    <a:moveTo>
                      <a:pt x="87" y="77"/>
                    </a:moveTo>
                    <a:cubicBezTo>
                      <a:pt x="119" y="102"/>
                      <a:pt x="146" y="115"/>
                      <a:pt x="166" y="87"/>
                    </a:cubicBezTo>
                    <a:cubicBezTo>
                      <a:pt x="188" y="60"/>
                      <a:pt x="190" y="28"/>
                      <a:pt x="119" y="13"/>
                    </a:cubicBezTo>
                    <a:cubicBezTo>
                      <a:pt x="45" y="0"/>
                      <a:pt x="0" y="11"/>
                      <a:pt x="6" y="31"/>
                    </a:cubicBezTo>
                    <a:cubicBezTo>
                      <a:pt x="15" y="52"/>
                      <a:pt x="69" y="63"/>
                      <a:pt x="87" y="7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7" name="išľîḍe"/>
              <p:cNvSpPr/>
              <p:nvPr/>
            </p:nvSpPr>
            <p:spPr bwMode="auto">
              <a:xfrm>
                <a:off x="223" y="1348"/>
                <a:ext cx="41" cy="35"/>
              </a:xfrm>
              <a:custGeom>
                <a:avLst/>
                <a:gdLst>
                  <a:gd name="T0" fmla="*/ 5 w 106"/>
                  <a:gd name="T1" fmla="*/ 38 h 90"/>
                  <a:gd name="T2" fmla="*/ 43 w 106"/>
                  <a:gd name="T3" fmla="*/ 86 h 90"/>
                  <a:gd name="T4" fmla="*/ 102 w 106"/>
                  <a:gd name="T5" fmla="*/ 52 h 90"/>
                  <a:gd name="T6" fmla="*/ 5 w 106"/>
                  <a:gd name="T7" fmla="*/ 3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90">
                    <a:moveTo>
                      <a:pt x="5" y="38"/>
                    </a:moveTo>
                    <a:cubicBezTo>
                      <a:pt x="0" y="48"/>
                      <a:pt x="23" y="84"/>
                      <a:pt x="43" y="86"/>
                    </a:cubicBezTo>
                    <a:cubicBezTo>
                      <a:pt x="64" y="90"/>
                      <a:pt x="100" y="72"/>
                      <a:pt x="102" y="52"/>
                    </a:cubicBezTo>
                    <a:cubicBezTo>
                      <a:pt x="106" y="32"/>
                      <a:pt x="31" y="0"/>
                      <a:pt x="5" y="3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8" name="íṥḻïďe"/>
              <p:cNvSpPr/>
              <p:nvPr/>
            </p:nvSpPr>
            <p:spPr bwMode="auto">
              <a:xfrm>
                <a:off x="472" y="1436"/>
                <a:ext cx="66" cy="53"/>
              </a:xfrm>
              <a:custGeom>
                <a:avLst/>
                <a:gdLst>
                  <a:gd name="T0" fmla="*/ 79 w 168"/>
                  <a:gd name="T1" fmla="*/ 32 h 136"/>
                  <a:gd name="T2" fmla="*/ 30 w 168"/>
                  <a:gd name="T3" fmla="*/ 103 h 136"/>
                  <a:gd name="T4" fmla="*/ 109 w 168"/>
                  <a:gd name="T5" fmla="*/ 103 h 136"/>
                  <a:gd name="T6" fmla="*/ 151 w 168"/>
                  <a:gd name="T7" fmla="*/ 32 h 136"/>
                  <a:gd name="T8" fmla="*/ 79 w 168"/>
                  <a:gd name="T9" fmla="*/ 3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36">
                    <a:moveTo>
                      <a:pt x="79" y="32"/>
                    </a:moveTo>
                    <a:cubicBezTo>
                      <a:pt x="47" y="56"/>
                      <a:pt x="0" y="76"/>
                      <a:pt x="30" y="103"/>
                    </a:cubicBezTo>
                    <a:cubicBezTo>
                      <a:pt x="61" y="132"/>
                      <a:pt x="72" y="136"/>
                      <a:pt x="109" y="103"/>
                    </a:cubicBezTo>
                    <a:cubicBezTo>
                      <a:pt x="149" y="73"/>
                      <a:pt x="168" y="49"/>
                      <a:pt x="151" y="32"/>
                    </a:cubicBezTo>
                    <a:cubicBezTo>
                      <a:pt x="134" y="15"/>
                      <a:pt x="121" y="0"/>
                      <a:pt x="79" y="3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9" name="îŝlîďè"/>
              <p:cNvSpPr/>
              <p:nvPr/>
            </p:nvSpPr>
            <p:spPr bwMode="auto">
              <a:xfrm>
                <a:off x="3504" y="1393"/>
                <a:ext cx="177" cy="313"/>
              </a:xfrm>
              <a:custGeom>
                <a:avLst/>
                <a:gdLst>
                  <a:gd name="T0" fmla="*/ 348 w 454"/>
                  <a:gd name="T1" fmla="*/ 447 h 804"/>
                  <a:gd name="T2" fmla="*/ 266 w 454"/>
                  <a:gd name="T3" fmla="*/ 356 h 804"/>
                  <a:gd name="T4" fmla="*/ 205 w 454"/>
                  <a:gd name="T5" fmla="*/ 257 h 804"/>
                  <a:gd name="T6" fmla="*/ 212 w 454"/>
                  <a:gd name="T7" fmla="*/ 151 h 804"/>
                  <a:gd name="T8" fmla="*/ 205 w 454"/>
                  <a:gd name="T9" fmla="*/ 102 h 804"/>
                  <a:gd name="T10" fmla="*/ 115 w 454"/>
                  <a:gd name="T11" fmla="*/ 102 h 804"/>
                  <a:gd name="T12" fmla="*/ 154 w 454"/>
                  <a:gd name="T13" fmla="*/ 53 h 804"/>
                  <a:gd name="T14" fmla="*/ 133 w 454"/>
                  <a:gd name="T15" fmla="*/ 0 h 804"/>
                  <a:gd name="T16" fmla="*/ 41 w 454"/>
                  <a:gd name="T17" fmla="*/ 69 h 804"/>
                  <a:gd name="T18" fmla="*/ 16 w 454"/>
                  <a:gd name="T19" fmla="*/ 143 h 804"/>
                  <a:gd name="T20" fmla="*/ 32 w 454"/>
                  <a:gd name="T21" fmla="*/ 279 h 804"/>
                  <a:gd name="T22" fmla="*/ 69 w 454"/>
                  <a:gd name="T23" fmla="*/ 368 h 804"/>
                  <a:gd name="T24" fmla="*/ 152 w 454"/>
                  <a:gd name="T25" fmla="*/ 385 h 804"/>
                  <a:gd name="T26" fmla="*/ 177 w 454"/>
                  <a:gd name="T27" fmla="*/ 471 h 804"/>
                  <a:gd name="T28" fmla="*/ 93 w 454"/>
                  <a:gd name="T29" fmla="*/ 501 h 804"/>
                  <a:gd name="T30" fmla="*/ 78 w 454"/>
                  <a:gd name="T31" fmla="*/ 607 h 804"/>
                  <a:gd name="T32" fmla="*/ 90 w 454"/>
                  <a:gd name="T33" fmla="*/ 656 h 804"/>
                  <a:gd name="T34" fmla="*/ 64 w 454"/>
                  <a:gd name="T35" fmla="*/ 697 h 804"/>
                  <a:gd name="T36" fmla="*/ 27 w 454"/>
                  <a:gd name="T37" fmla="*/ 783 h 804"/>
                  <a:gd name="T38" fmla="*/ 90 w 454"/>
                  <a:gd name="T39" fmla="*/ 771 h 804"/>
                  <a:gd name="T40" fmla="*/ 195 w 454"/>
                  <a:gd name="T41" fmla="*/ 734 h 804"/>
                  <a:gd name="T42" fmla="*/ 340 w 454"/>
                  <a:gd name="T43" fmla="*/ 709 h 804"/>
                  <a:gd name="T44" fmla="*/ 394 w 454"/>
                  <a:gd name="T45" fmla="*/ 677 h 804"/>
                  <a:gd name="T46" fmla="*/ 422 w 454"/>
                  <a:gd name="T47" fmla="*/ 607 h 804"/>
                  <a:gd name="T48" fmla="*/ 431 w 454"/>
                  <a:gd name="T49" fmla="*/ 533 h 804"/>
                  <a:gd name="T50" fmla="*/ 364 w 454"/>
                  <a:gd name="T51" fmla="*/ 524 h 804"/>
                  <a:gd name="T52" fmla="*/ 348 w 454"/>
                  <a:gd name="T53" fmla="*/ 447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4" h="804">
                    <a:moveTo>
                      <a:pt x="348" y="447"/>
                    </a:moveTo>
                    <a:cubicBezTo>
                      <a:pt x="306" y="415"/>
                      <a:pt x="298" y="405"/>
                      <a:pt x="266" y="356"/>
                    </a:cubicBezTo>
                    <a:cubicBezTo>
                      <a:pt x="232" y="307"/>
                      <a:pt x="221" y="336"/>
                      <a:pt x="205" y="257"/>
                    </a:cubicBezTo>
                    <a:cubicBezTo>
                      <a:pt x="189" y="180"/>
                      <a:pt x="195" y="168"/>
                      <a:pt x="212" y="151"/>
                    </a:cubicBezTo>
                    <a:cubicBezTo>
                      <a:pt x="228" y="136"/>
                      <a:pt x="242" y="102"/>
                      <a:pt x="205" y="102"/>
                    </a:cubicBezTo>
                    <a:cubicBezTo>
                      <a:pt x="167" y="102"/>
                      <a:pt x="115" y="118"/>
                      <a:pt x="115" y="102"/>
                    </a:cubicBezTo>
                    <a:cubicBezTo>
                      <a:pt x="115" y="86"/>
                      <a:pt x="142" y="65"/>
                      <a:pt x="154" y="53"/>
                    </a:cubicBezTo>
                    <a:cubicBezTo>
                      <a:pt x="167" y="40"/>
                      <a:pt x="184" y="0"/>
                      <a:pt x="133" y="0"/>
                    </a:cubicBezTo>
                    <a:cubicBezTo>
                      <a:pt x="85" y="0"/>
                      <a:pt x="56" y="37"/>
                      <a:pt x="41" y="69"/>
                    </a:cubicBezTo>
                    <a:cubicBezTo>
                      <a:pt x="24" y="102"/>
                      <a:pt x="20" y="74"/>
                      <a:pt x="16" y="143"/>
                    </a:cubicBezTo>
                    <a:cubicBezTo>
                      <a:pt x="11" y="213"/>
                      <a:pt x="0" y="242"/>
                      <a:pt x="32" y="279"/>
                    </a:cubicBezTo>
                    <a:cubicBezTo>
                      <a:pt x="64" y="316"/>
                      <a:pt x="41" y="360"/>
                      <a:pt x="69" y="368"/>
                    </a:cubicBezTo>
                    <a:cubicBezTo>
                      <a:pt x="98" y="378"/>
                      <a:pt x="127" y="349"/>
                      <a:pt x="152" y="385"/>
                    </a:cubicBezTo>
                    <a:cubicBezTo>
                      <a:pt x="177" y="422"/>
                      <a:pt x="212" y="443"/>
                      <a:pt x="177" y="471"/>
                    </a:cubicBezTo>
                    <a:cubicBezTo>
                      <a:pt x="138" y="501"/>
                      <a:pt x="93" y="476"/>
                      <a:pt x="93" y="501"/>
                    </a:cubicBezTo>
                    <a:cubicBezTo>
                      <a:pt x="93" y="524"/>
                      <a:pt x="117" y="570"/>
                      <a:pt x="78" y="607"/>
                    </a:cubicBezTo>
                    <a:cubicBezTo>
                      <a:pt x="37" y="644"/>
                      <a:pt x="90" y="656"/>
                      <a:pt x="90" y="656"/>
                    </a:cubicBezTo>
                    <a:cubicBezTo>
                      <a:pt x="90" y="656"/>
                      <a:pt x="85" y="677"/>
                      <a:pt x="64" y="697"/>
                    </a:cubicBezTo>
                    <a:cubicBezTo>
                      <a:pt x="43" y="718"/>
                      <a:pt x="6" y="763"/>
                      <a:pt x="27" y="783"/>
                    </a:cubicBezTo>
                    <a:cubicBezTo>
                      <a:pt x="48" y="804"/>
                      <a:pt x="48" y="783"/>
                      <a:pt x="90" y="771"/>
                    </a:cubicBezTo>
                    <a:cubicBezTo>
                      <a:pt x="130" y="758"/>
                      <a:pt x="121" y="755"/>
                      <a:pt x="195" y="734"/>
                    </a:cubicBezTo>
                    <a:cubicBezTo>
                      <a:pt x="269" y="714"/>
                      <a:pt x="311" y="706"/>
                      <a:pt x="340" y="709"/>
                    </a:cubicBezTo>
                    <a:cubicBezTo>
                      <a:pt x="369" y="714"/>
                      <a:pt x="396" y="714"/>
                      <a:pt x="394" y="677"/>
                    </a:cubicBezTo>
                    <a:cubicBezTo>
                      <a:pt x="390" y="640"/>
                      <a:pt x="401" y="619"/>
                      <a:pt x="422" y="607"/>
                    </a:cubicBezTo>
                    <a:cubicBezTo>
                      <a:pt x="443" y="595"/>
                      <a:pt x="454" y="545"/>
                      <a:pt x="431" y="533"/>
                    </a:cubicBezTo>
                    <a:cubicBezTo>
                      <a:pt x="406" y="521"/>
                      <a:pt x="385" y="550"/>
                      <a:pt x="364" y="524"/>
                    </a:cubicBezTo>
                    <a:cubicBezTo>
                      <a:pt x="343" y="501"/>
                      <a:pt x="369" y="464"/>
                      <a:pt x="348" y="44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0" name="ïṧḷîdè"/>
              <p:cNvSpPr/>
              <p:nvPr/>
            </p:nvSpPr>
            <p:spPr bwMode="auto">
              <a:xfrm>
                <a:off x="3402" y="1514"/>
                <a:ext cx="113" cy="147"/>
              </a:xfrm>
              <a:custGeom>
                <a:avLst/>
                <a:gdLst>
                  <a:gd name="T0" fmla="*/ 232 w 290"/>
                  <a:gd name="T1" fmla="*/ 201 h 377"/>
                  <a:gd name="T2" fmla="*/ 245 w 290"/>
                  <a:gd name="T3" fmla="*/ 127 h 377"/>
                  <a:gd name="T4" fmla="*/ 258 w 290"/>
                  <a:gd name="T5" fmla="*/ 44 h 377"/>
                  <a:gd name="T6" fmla="*/ 173 w 290"/>
                  <a:gd name="T7" fmla="*/ 28 h 377"/>
                  <a:gd name="T8" fmla="*/ 124 w 290"/>
                  <a:gd name="T9" fmla="*/ 103 h 377"/>
                  <a:gd name="T10" fmla="*/ 65 w 290"/>
                  <a:gd name="T11" fmla="*/ 131 h 377"/>
                  <a:gd name="T12" fmla="*/ 68 w 290"/>
                  <a:gd name="T13" fmla="*/ 209 h 377"/>
                  <a:gd name="T14" fmla="*/ 86 w 290"/>
                  <a:gd name="T15" fmla="*/ 270 h 377"/>
                  <a:gd name="T16" fmla="*/ 32 w 290"/>
                  <a:gd name="T17" fmla="*/ 316 h 377"/>
                  <a:gd name="T18" fmla="*/ 102 w 290"/>
                  <a:gd name="T19" fmla="*/ 353 h 377"/>
                  <a:gd name="T20" fmla="*/ 232 w 290"/>
                  <a:gd name="T21" fmla="*/ 201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377">
                    <a:moveTo>
                      <a:pt x="232" y="201"/>
                    </a:moveTo>
                    <a:cubicBezTo>
                      <a:pt x="226" y="164"/>
                      <a:pt x="200" y="155"/>
                      <a:pt x="245" y="127"/>
                    </a:cubicBezTo>
                    <a:cubicBezTo>
                      <a:pt x="290" y="98"/>
                      <a:pt x="274" y="61"/>
                      <a:pt x="258" y="44"/>
                    </a:cubicBezTo>
                    <a:cubicBezTo>
                      <a:pt x="242" y="28"/>
                      <a:pt x="205" y="0"/>
                      <a:pt x="173" y="28"/>
                    </a:cubicBezTo>
                    <a:cubicBezTo>
                      <a:pt x="139" y="56"/>
                      <a:pt x="147" y="103"/>
                      <a:pt x="124" y="103"/>
                    </a:cubicBezTo>
                    <a:cubicBezTo>
                      <a:pt x="99" y="103"/>
                      <a:pt x="81" y="103"/>
                      <a:pt x="65" y="131"/>
                    </a:cubicBezTo>
                    <a:cubicBezTo>
                      <a:pt x="48" y="159"/>
                      <a:pt x="53" y="205"/>
                      <a:pt x="68" y="209"/>
                    </a:cubicBezTo>
                    <a:cubicBezTo>
                      <a:pt x="86" y="212"/>
                      <a:pt x="102" y="254"/>
                      <a:pt x="86" y="270"/>
                    </a:cubicBezTo>
                    <a:cubicBezTo>
                      <a:pt x="68" y="286"/>
                      <a:pt x="0" y="279"/>
                      <a:pt x="32" y="316"/>
                    </a:cubicBezTo>
                    <a:cubicBezTo>
                      <a:pt x="65" y="353"/>
                      <a:pt x="48" y="377"/>
                      <a:pt x="102" y="353"/>
                    </a:cubicBezTo>
                    <a:cubicBezTo>
                      <a:pt x="156" y="328"/>
                      <a:pt x="252" y="293"/>
                      <a:pt x="232" y="20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1" name="ïŝḷîḋê"/>
              <p:cNvSpPr/>
              <p:nvPr/>
            </p:nvSpPr>
            <p:spPr bwMode="auto">
              <a:xfrm>
                <a:off x="5521" y="2516"/>
                <a:ext cx="343" cy="543"/>
              </a:xfrm>
              <a:custGeom>
                <a:avLst/>
                <a:gdLst>
                  <a:gd name="T0" fmla="*/ 0 w 878"/>
                  <a:gd name="T1" fmla="*/ 148 h 1394"/>
                  <a:gd name="T2" fmla="*/ 42 w 878"/>
                  <a:gd name="T3" fmla="*/ 296 h 1394"/>
                  <a:gd name="T4" fmla="*/ 83 w 878"/>
                  <a:gd name="T5" fmla="*/ 419 h 1394"/>
                  <a:gd name="T6" fmla="*/ 181 w 878"/>
                  <a:gd name="T7" fmla="*/ 394 h 1394"/>
                  <a:gd name="T8" fmla="*/ 272 w 878"/>
                  <a:gd name="T9" fmla="*/ 582 h 1394"/>
                  <a:gd name="T10" fmla="*/ 287 w 878"/>
                  <a:gd name="T11" fmla="*/ 836 h 1394"/>
                  <a:gd name="T12" fmla="*/ 320 w 878"/>
                  <a:gd name="T13" fmla="*/ 984 h 1394"/>
                  <a:gd name="T14" fmla="*/ 394 w 878"/>
                  <a:gd name="T15" fmla="*/ 1221 h 1394"/>
                  <a:gd name="T16" fmla="*/ 524 w 878"/>
                  <a:gd name="T17" fmla="*/ 1369 h 1394"/>
                  <a:gd name="T18" fmla="*/ 542 w 878"/>
                  <a:gd name="T19" fmla="*/ 1270 h 1394"/>
                  <a:gd name="T20" fmla="*/ 459 w 878"/>
                  <a:gd name="T21" fmla="*/ 1049 h 1394"/>
                  <a:gd name="T22" fmla="*/ 336 w 878"/>
                  <a:gd name="T23" fmla="*/ 770 h 1394"/>
                  <a:gd name="T24" fmla="*/ 394 w 878"/>
                  <a:gd name="T25" fmla="*/ 599 h 1394"/>
                  <a:gd name="T26" fmla="*/ 589 w 878"/>
                  <a:gd name="T27" fmla="*/ 836 h 1394"/>
                  <a:gd name="T28" fmla="*/ 788 w 878"/>
                  <a:gd name="T29" fmla="*/ 779 h 1394"/>
                  <a:gd name="T30" fmla="*/ 828 w 878"/>
                  <a:gd name="T31" fmla="*/ 541 h 1394"/>
                  <a:gd name="T32" fmla="*/ 663 w 878"/>
                  <a:gd name="T33" fmla="*/ 264 h 1394"/>
                  <a:gd name="T34" fmla="*/ 721 w 878"/>
                  <a:gd name="T35" fmla="*/ 99 h 1394"/>
                  <a:gd name="T36" fmla="*/ 828 w 878"/>
                  <a:gd name="T37" fmla="*/ 34 h 1394"/>
                  <a:gd name="T38" fmla="*/ 0 w 878"/>
                  <a:gd name="T39" fmla="*/ 148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78" h="1394">
                    <a:moveTo>
                      <a:pt x="0" y="148"/>
                    </a:moveTo>
                    <a:cubicBezTo>
                      <a:pt x="0" y="214"/>
                      <a:pt x="42" y="246"/>
                      <a:pt x="42" y="296"/>
                    </a:cubicBezTo>
                    <a:cubicBezTo>
                      <a:pt x="42" y="345"/>
                      <a:pt x="33" y="426"/>
                      <a:pt x="83" y="419"/>
                    </a:cubicBezTo>
                    <a:cubicBezTo>
                      <a:pt x="132" y="410"/>
                      <a:pt x="139" y="329"/>
                      <a:pt x="181" y="394"/>
                    </a:cubicBezTo>
                    <a:cubicBezTo>
                      <a:pt x="222" y="459"/>
                      <a:pt x="254" y="500"/>
                      <a:pt x="272" y="582"/>
                    </a:cubicBezTo>
                    <a:cubicBezTo>
                      <a:pt x="287" y="664"/>
                      <a:pt x="312" y="779"/>
                      <a:pt x="287" y="836"/>
                    </a:cubicBezTo>
                    <a:cubicBezTo>
                      <a:pt x="262" y="894"/>
                      <a:pt x="248" y="861"/>
                      <a:pt x="320" y="984"/>
                    </a:cubicBezTo>
                    <a:cubicBezTo>
                      <a:pt x="394" y="1106"/>
                      <a:pt x="362" y="1131"/>
                      <a:pt x="394" y="1221"/>
                    </a:cubicBezTo>
                    <a:cubicBezTo>
                      <a:pt x="426" y="1311"/>
                      <a:pt x="485" y="1345"/>
                      <a:pt x="524" y="1369"/>
                    </a:cubicBezTo>
                    <a:cubicBezTo>
                      <a:pt x="566" y="1394"/>
                      <a:pt x="566" y="1345"/>
                      <a:pt x="542" y="1270"/>
                    </a:cubicBezTo>
                    <a:cubicBezTo>
                      <a:pt x="517" y="1196"/>
                      <a:pt x="517" y="1131"/>
                      <a:pt x="459" y="1049"/>
                    </a:cubicBezTo>
                    <a:cubicBezTo>
                      <a:pt x="403" y="968"/>
                      <a:pt x="312" y="943"/>
                      <a:pt x="336" y="770"/>
                    </a:cubicBezTo>
                    <a:cubicBezTo>
                      <a:pt x="362" y="599"/>
                      <a:pt x="352" y="541"/>
                      <a:pt x="394" y="599"/>
                    </a:cubicBezTo>
                    <a:cubicBezTo>
                      <a:pt x="435" y="656"/>
                      <a:pt x="557" y="787"/>
                      <a:pt x="589" y="836"/>
                    </a:cubicBezTo>
                    <a:cubicBezTo>
                      <a:pt x="623" y="885"/>
                      <a:pt x="697" y="844"/>
                      <a:pt x="788" y="779"/>
                    </a:cubicBezTo>
                    <a:cubicBezTo>
                      <a:pt x="878" y="714"/>
                      <a:pt x="878" y="656"/>
                      <a:pt x="828" y="541"/>
                    </a:cubicBezTo>
                    <a:cubicBezTo>
                      <a:pt x="779" y="426"/>
                      <a:pt x="679" y="311"/>
                      <a:pt x="663" y="264"/>
                    </a:cubicBezTo>
                    <a:cubicBezTo>
                      <a:pt x="647" y="214"/>
                      <a:pt x="673" y="131"/>
                      <a:pt x="721" y="99"/>
                    </a:cubicBezTo>
                    <a:cubicBezTo>
                      <a:pt x="770" y="66"/>
                      <a:pt x="794" y="0"/>
                      <a:pt x="828" y="34"/>
                    </a:cubicBezTo>
                    <a:cubicBezTo>
                      <a:pt x="860" y="66"/>
                      <a:pt x="0" y="148"/>
                      <a:pt x="0" y="14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2" name="íṣḷîḋê"/>
              <p:cNvSpPr/>
              <p:nvPr/>
            </p:nvSpPr>
            <p:spPr bwMode="auto">
              <a:xfrm>
                <a:off x="5539" y="2947"/>
                <a:ext cx="266" cy="299"/>
              </a:xfrm>
              <a:custGeom>
                <a:avLst/>
                <a:gdLst>
                  <a:gd name="T0" fmla="*/ 391 w 681"/>
                  <a:gd name="T1" fmla="*/ 266 h 768"/>
                  <a:gd name="T2" fmla="*/ 237 w 681"/>
                  <a:gd name="T3" fmla="*/ 126 h 768"/>
                  <a:gd name="T4" fmla="*/ 138 w 681"/>
                  <a:gd name="T5" fmla="*/ 35 h 768"/>
                  <a:gd name="T6" fmla="*/ 57 w 681"/>
                  <a:gd name="T7" fmla="*/ 76 h 768"/>
                  <a:gd name="T8" fmla="*/ 242 w 681"/>
                  <a:gd name="T9" fmla="*/ 318 h 768"/>
                  <a:gd name="T10" fmla="*/ 398 w 681"/>
                  <a:gd name="T11" fmla="*/ 612 h 768"/>
                  <a:gd name="T12" fmla="*/ 570 w 681"/>
                  <a:gd name="T13" fmla="*/ 762 h 768"/>
                  <a:gd name="T14" fmla="*/ 617 w 681"/>
                  <a:gd name="T15" fmla="*/ 594 h 768"/>
                  <a:gd name="T16" fmla="*/ 484 w 681"/>
                  <a:gd name="T17" fmla="*/ 380 h 768"/>
                  <a:gd name="T18" fmla="*/ 391 w 681"/>
                  <a:gd name="T19" fmla="*/ 266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1" h="768">
                    <a:moveTo>
                      <a:pt x="391" y="266"/>
                    </a:moveTo>
                    <a:cubicBezTo>
                      <a:pt x="335" y="224"/>
                      <a:pt x="259" y="173"/>
                      <a:pt x="237" y="126"/>
                    </a:cubicBezTo>
                    <a:cubicBezTo>
                      <a:pt x="212" y="81"/>
                      <a:pt x="185" y="40"/>
                      <a:pt x="138" y="35"/>
                    </a:cubicBezTo>
                    <a:cubicBezTo>
                      <a:pt x="92" y="29"/>
                      <a:pt x="0" y="0"/>
                      <a:pt x="57" y="76"/>
                    </a:cubicBezTo>
                    <a:cubicBezTo>
                      <a:pt x="114" y="150"/>
                      <a:pt x="208" y="237"/>
                      <a:pt x="242" y="318"/>
                    </a:cubicBezTo>
                    <a:cubicBezTo>
                      <a:pt x="275" y="398"/>
                      <a:pt x="358" y="520"/>
                      <a:pt x="398" y="612"/>
                    </a:cubicBezTo>
                    <a:cubicBezTo>
                      <a:pt x="438" y="704"/>
                      <a:pt x="518" y="768"/>
                      <a:pt x="570" y="762"/>
                    </a:cubicBezTo>
                    <a:cubicBezTo>
                      <a:pt x="623" y="756"/>
                      <a:pt x="681" y="652"/>
                      <a:pt x="617" y="594"/>
                    </a:cubicBezTo>
                    <a:cubicBezTo>
                      <a:pt x="554" y="538"/>
                      <a:pt x="525" y="445"/>
                      <a:pt x="484" y="380"/>
                    </a:cubicBezTo>
                    <a:cubicBezTo>
                      <a:pt x="444" y="318"/>
                      <a:pt x="415" y="283"/>
                      <a:pt x="391" y="26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3" name="iṩḻídé"/>
              <p:cNvSpPr/>
              <p:nvPr/>
            </p:nvSpPr>
            <p:spPr bwMode="auto">
              <a:xfrm>
                <a:off x="5757" y="3248"/>
                <a:ext cx="211" cy="83"/>
              </a:xfrm>
              <a:custGeom>
                <a:avLst/>
                <a:gdLst>
                  <a:gd name="T0" fmla="*/ 237 w 543"/>
                  <a:gd name="T1" fmla="*/ 52 h 213"/>
                  <a:gd name="T2" fmla="*/ 97 w 543"/>
                  <a:gd name="T3" fmla="*/ 5 h 213"/>
                  <a:gd name="T4" fmla="*/ 79 w 543"/>
                  <a:gd name="T5" fmla="*/ 114 h 213"/>
                  <a:gd name="T6" fmla="*/ 265 w 543"/>
                  <a:gd name="T7" fmla="*/ 144 h 213"/>
                  <a:gd name="T8" fmla="*/ 474 w 543"/>
                  <a:gd name="T9" fmla="*/ 201 h 213"/>
                  <a:gd name="T10" fmla="*/ 474 w 543"/>
                  <a:gd name="T11" fmla="*/ 132 h 213"/>
                  <a:gd name="T12" fmla="*/ 358 w 543"/>
                  <a:gd name="T13" fmla="*/ 40 h 213"/>
                  <a:gd name="T14" fmla="*/ 237 w 543"/>
                  <a:gd name="T15" fmla="*/ 5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3" h="213">
                    <a:moveTo>
                      <a:pt x="237" y="52"/>
                    </a:moveTo>
                    <a:cubicBezTo>
                      <a:pt x="188" y="52"/>
                      <a:pt x="138" y="11"/>
                      <a:pt x="97" y="5"/>
                    </a:cubicBezTo>
                    <a:cubicBezTo>
                      <a:pt x="57" y="0"/>
                      <a:pt x="0" y="86"/>
                      <a:pt x="79" y="114"/>
                    </a:cubicBezTo>
                    <a:cubicBezTo>
                      <a:pt x="160" y="144"/>
                      <a:pt x="190" y="127"/>
                      <a:pt x="265" y="144"/>
                    </a:cubicBezTo>
                    <a:cubicBezTo>
                      <a:pt x="339" y="161"/>
                      <a:pt x="444" y="190"/>
                      <a:pt x="474" y="201"/>
                    </a:cubicBezTo>
                    <a:cubicBezTo>
                      <a:pt x="502" y="213"/>
                      <a:pt x="543" y="156"/>
                      <a:pt x="474" y="132"/>
                    </a:cubicBezTo>
                    <a:cubicBezTo>
                      <a:pt x="402" y="109"/>
                      <a:pt x="419" y="58"/>
                      <a:pt x="358" y="40"/>
                    </a:cubicBezTo>
                    <a:cubicBezTo>
                      <a:pt x="292" y="22"/>
                      <a:pt x="281" y="52"/>
                      <a:pt x="237" y="5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4" name="îşlïďé"/>
              <p:cNvSpPr/>
              <p:nvPr/>
            </p:nvSpPr>
            <p:spPr bwMode="auto">
              <a:xfrm>
                <a:off x="5835" y="2916"/>
                <a:ext cx="212" cy="295"/>
              </a:xfrm>
              <a:custGeom>
                <a:avLst/>
                <a:gdLst>
                  <a:gd name="T0" fmla="*/ 213 w 542"/>
                  <a:gd name="T1" fmla="*/ 670 h 757"/>
                  <a:gd name="T2" fmla="*/ 393 w 542"/>
                  <a:gd name="T3" fmla="*/ 670 h 757"/>
                  <a:gd name="T4" fmla="*/ 479 w 542"/>
                  <a:gd name="T5" fmla="*/ 491 h 757"/>
                  <a:gd name="T6" fmla="*/ 490 w 542"/>
                  <a:gd name="T7" fmla="*/ 405 h 757"/>
                  <a:gd name="T8" fmla="*/ 484 w 542"/>
                  <a:gd name="T9" fmla="*/ 267 h 757"/>
                  <a:gd name="T10" fmla="*/ 520 w 542"/>
                  <a:gd name="T11" fmla="*/ 168 h 757"/>
                  <a:gd name="T12" fmla="*/ 501 w 542"/>
                  <a:gd name="T13" fmla="*/ 53 h 757"/>
                  <a:gd name="T14" fmla="*/ 415 w 542"/>
                  <a:gd name="T15" fmla="*/ 41 h 757"/>
                  <a:gd name="T16" fmla="*/ 341 w 542"/>
                  <a:gd name="T17" fmla="*/ 162 h 757"/>
                  <a:gd name="T18" fmla="*/ 247 w 542"/>
                  <a:gd name="T19" fmla="*/ 243 h 757"/>
                  <a:gd name="T20" fmla="*/ 161 w 542"/>
                  <a:gd name="T21" fmla="*/ 301 h 757"/>
                  <a:gd name="T22" fmla="*/ 97 w 542"/>
                  <a:gd name="T23" fmla="*/ 330 h 757"/>
                  <a:gd name="T24" fmla="*/ 21 w 542"/>
                  <a:gd name="T25" fmla="*/ 364 h 757"/>
                  <a:gd name="T26" fmla="*/ 52 w 542"/>
                  <a:gd name="T27" fmla="*/ 550 h 757"/>
                  <a:gd name="T28" fmla="*/ 213 w 542"/>
                  <a:gd name="T29" fmla="*/ 67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2" h="757">
                    <a:moveTo>
                      <a:pt x="213" y="670"/>
                    </a:moveTo>
                    <a:cubicBezTo>
                      <a:pt x="311" y="663"/>
                      <a:pt x="316" y="757"/>
                      <a:pt x="393" y="670"/>
                    </a:cubicBezTo>
                    <a:cubicBezTo>
                      <a:pt x="467" y="584"/>
                      <a:pt x="495" y="567"/>
                      <a:pt x="479" y="491"/>
                    </a:cubicBezTo>
                    <a:cubicBezTo>
                      <a:pt x="462" y="416"/>
                      <a:pt x="443" y="422"/>
                      <a:pt x="490" y="405"/>
                    </a:cubicBezTo>
                    <a:cubicBezTo>
                      <a:pt x="536" y="387"/>
                      <a:pt x="506" y="313"/>
                      <a:pt x="484" y="267"/>
                    </a:cubicBezTo>
                    <a:cubicBezTo>
                      <a:pt x="462" y="220"/>
                      <a:pt x="495" y="192"/>
                      <a:pt x="520" y="168"/>
                    </a:cubicBezTo>
                    <a:cubicBezTo>
                      <a:pt x="542" y="145"/>
                      <a:pt x="531" y="105"/>
                      <a:pt x="501" y="53"/>
                    </a:cubicBezTo>
                    <a:cubicBezTo>
                      <a:pt x="472" y="0"/>
                      <a:pt x="448" y="17"/>
                      <a:pt x="415" y="41"/>
                    </a:cubicBezTo>
                    <a:cubicBezTo>
                      <a:pt x="379" y="64"/>
                      <a:pt x="393" y="145"/>
                      <a:pt x="341" y="162"/>
                    </a:cubicBezTo>
                    <a:cubicBezTo>
                      <a:pt x="289" y="179"/>
                      <a:pt x="289" y="231"/>
                      <a:pt x="247" y="243"/>
                    </a:cubicBezTo>
                    <a:cubicBezTo>
                      <a:pt x="206" y="254"/>
                      <a:pt x="166" y="254"/>
                      <a:pt x="161" y="301"/>
                    </a:cubicBezTo>
                    <a:cubicBezTo>
                      <a:pt x="156" y="347"/>
                      <a:pt x="143" y="341"/>
                      <a:pt x="97" y="330"/>
                    </a:cubicBezTo>
                    <a:cubicBezTo>
                      <a:pt x="52" y="318"/>
                      <a:pt x="46" y="318"/>
                      <a:pt x="21" y="364"/>
                    </a:cubicBezTo>
                    <a:cubicBezTo>
                      <a:pt x="0" y="410"/>
                      <a:pt x="16" y="463"/>
                      <a:pt x="52" y="550"/>
                    </a:cubicBezTo>
                    <a:cubicBezTo>
                      <a:pt x="85" y="636"/>
                      <a:pt x="132" y="675"/>
                      <a:pt x="213" y="67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5" name="ïṧlïḋé"/>
              <p:cNvSpPr/>
              <p:nvPr/>
            </p:nvSpPr>
            <p:spPr bwMode="auto">
              <a:xfrm>
                <a:off x="6000" y="3316"/>
                <a:ext cx="55" cy="30"/>
              </a:xfrm>
              <a:custGeom>
                <a:avLst/>
                <a:gdLst>
                  <a:gd name="T0" fmla="*/ 80 w 143"/>
                  <a:gd name="T1" fmla="*/ 63 h 77"/>
                  <a:gd name="T2" fmla="*/ 6 w 143"/>
                  <a:gd name="T3" fmla="*/ 28 h 77"/>
                  <a:gd name="T4" fmla="*/ 69 w 143"/>
                  <a:gd name="T5" fmla="*/ 11 h 77"/>
                  <a:gd name="T6" fmla="*/ 80 w 143"/>
                  <a:gd name="T7" fmla="*/ 6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3" h="77">
                    <a:moveTo>
                      <a:pt x="80" y="63"/>
                    </a:moveTo>
                    <a:cubicBezTo>
                      <a:pt x="54" y="77"/>
                      <a:pt x="11" y="58"/>
                      <a:pt x="6" y="28"/>
                    </a:cubicBezTo>
                    <a:cubicBezTo>
                      <a:pt x="0" y="0"/>
                      <a:pt x="46" y="11"/>
                      <a:pt x="69" y="11"/>
                    </a:cubicBezTo>
                    <a:cubicBezTo>
                      <a:pt x="91" y="11"/>
                      <a:pt x="143" y="28"/>
                      <a:pt x="80" y="6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6" name="iṡḷiḓé"/>
              <p:cNvSpPr/>
              <p:nvPr/>
            </p:nvSpPr>
            <p:spPr bwMode="auto">
              <a:xfrm>
                <a:off x="6131" y="3297"/>
                <a:ext cx="111" cy="70"/>
              </a:xfrm>
              <a:custGeom>
                <a:avLst/>
                <a:gdLst>
                  <a:gd name="T0" fmla="*/ 41 w 284"/>
                  <a:gd name="T1" fmla="*/ 138 h 179"/>
                  <a:gd name="T2" fmla="*/ 163 w 284"/>
                  <a:gd name="T3" fmla="*/ 47 h 179"/>
                  <a:gd name="T4" fmla="*/ 221 w 284"/>
                  <a:gd name="T5" fmla="*/ 52 h 179"/>
                  <a:gd name="T6" fmla="*/ 99 w 284"/>
                  <a:gd name="T7" fmla="*/ 138 h 179"/>
                  <a:gd name="T8" fmla="*/ 41 w 284"/>
                  <a:gd name="T9" fmla="*/ 13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4" h="179">
                    <a:moveTo>
                      <a:pt x="41" y="138"/>
                    </a:moveTo>
                    <a:cubicBezTo>
                      <a:pt x="94" y="86"/>
                      <a:pt x="105" y="63"/>
                      <a:pt x="163" y="47"/>
                    </a:cubicBezTo>
                    <a:cubicBezTo>
                      <a:pt x="221" y="29"/>
                      <a:pt x="284" y="0"/>
                      <a:pt x="221" y="52"/>
                    </a:cubicBezTo>
                    <a:cubicBezTo>
                      <a:pt x="157" y="103"/>
                      <a:pt x="132" y="110"/>
                      <a:pt x="99" y="138"/>
                    </a:cubicBezTo>
                    <a:cubicBezTo>
                      <a:pt x="63" y="168"/>
                      <a:pt x="0" y="179"/>
                      <a:pt x="41" y="13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7" name="iṥliḍe"/>
              <p:cNvSpPr/>
              <p:nvPr/>
            </p:nvSpPr>
            <p:spPr bwMode="auto">
              <a:xfrm>
                <a:off x="6047" y="3340"/>
                <a:ext cx="43" cy="22"/>
              </a:xfrm>
              <a:custGeom>
                <a:avLst/>
                <a:gdLst>
                  <a:gd name="T0" fmla="*/ 53 w 112"/>
                  <a:gd name="T1" fmla="*/ 45 h 57"/>
                  <a:gd name="T2" fmla="*/ 23 w 112"/>
                  <a:gd name="T3" fmla="*/ 10 h 57"/>
                  <a:gd name="T4" fmla="*/ 78 w 112"/>
                  <a:gd name="T5" fmla="*/ 14 h 57"/>
                  <a:gd name="T6" fmla="*/ 106 w 112"/>
                  <a:gd name="T7" fmla="*/ 47 h 57"/>
                  <a:gd name="T8" fmla="*/ 53 w 112"/>
                  <a:gd name="T9" fmla="*/ 4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57">
                    <a:moveTo>
                      <a:pt x="53" y="45"/>
                    </a:moveTo>
                    <a:cubicBezTo>
                      <a:pt x="37" y="35"/>
                      <a:pt x="0" y="13"/>
                      <a:pt x="23" y="10"/>
                    </a:cubicBezTo>
                    <a:cubicBezTo>
                      <a:pt x="48" y="9"/>
                      <a:pt x="63" y="0"/>
                      <a:pt x="78" y="14"/>
                    </a:cubicBezTo>
                    <a:cubicBezTo>
                      <a:pt x="91" y="27"/>
                      <a:pt x="112" y="37"/>
                      <a:pt x="106" y="47"/>
                    </a:cubicBezTo>
                    <a:cubicBezTo>
                      <a:pt x="101" y="57"/>
                      <a:pt x="64" y="52"/>
                      <a:pt x="53" y="4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8" name="íşļíḑè"/>
              <p:cNvSpPr/>
              <p:nvPr/>
            </p:nvSpPr>
            <p:spPr bwMode="auto">
              <a:xfrm>
                <a:off x="6065" y="3310"/>
                <a:ext cx="76" cy="23"/>
              </a:xfrm>
              <a:custGeom>
                <a:avLst/>
                <a:gdLst>
                  <a:gd name="T0" fmla="*/ 32 w 195"/>
                  <a:gd name="T1" fmla="*/ 37 h 58"/>
                  <a:gd name="T2" fmla="*/ 107 w 195"/>
                  <a:gd name="T3" fmla="*/ 52 h 58"/>
                  <a:gd name="T4" fmla="*/ 149 w 195"/>
                  <a:gd name="T5" fmla="*/ 34 h 58"/>
                  <a:gd name="T6" fmla="*/ 165 w 195"/>
                  <a:gd name="T7" fmla="*/ 15 h 58"/>
                  <a:gd name="T8" fmla="*/ 90 w 195"/>
                  <a:gd name="T9" fmla="*/ 7 h 58"/>
                  <a:gd name="T10" fmla="*/ 23 w 195"/>
                  <a:gd name="T11" fmla="*/ 6 h 58"/>
                  <a:gd name="T12" fmla="*/ 32 w 195"/>
                  <a:gd name="T13" fmla="*/ 3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58">
                    <a:moveTo>
                      <a:pt x="32" y="37"/>
                    </a:moveTo>
                    <a:cubicBezTo>
                      <a:pt x="49" y="39"/>
                      <a:pt x="89" y="58"/>
                      <a:pt x="107" y="52"/>
                    </a:cubicBezTo>
                    <a:cubicBezTo>
                      <a:pt x="128" y="46"/>
                      <a:pt x="134" y="34"/>
                      <a:pt x="149" y="34"/>
                    </a:cubicBezTo>
                    <a:cubicBezTo>
                      <a:pt x="163" y="36"/>
                      <a:pt x="195" y="19"/>
                      <a:pt x="165" y="15"/>
                    </a:cubicBezTo>
                    <a:cubicBezTo>
                      <a:pt x="139" y="12"/>
                      <a:pt x="113" y="12"/>
                      <a:pt x="90" y="7"/>
                    </a:cubicBezTo>
                    <a:cubicBezTo>
                      <a:pt x="65" y="2"/>
                      <a:pt x="45" y="0"/>
                      <a:pt x="23" y="6"/>
                    </a:cubicBezTo>
                    <a:cubicBezTo>
                      <a:pt x="0" y="14"/>
                      <a:pt x="7" y="36"/>
                      <a:pt x="32" y="3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9" name="îṡḷide"/>
              <p:cNvSpPr/>
              <p:nvPr/>
            </p:nvSpPr>
            <p:spPr bwMode="auto">
              <a:xfrm>
                <a:off x="6039" y="3059"/>
                <a:ext cx="160" cy="179"/>
              </a:xfrm>
              <a:custGeom>
                <a:avLst/>
                <a:gdLst>
                  <a:gd name="T0" fmla="*/ 26 w 411"/>
                  <a:gd name="T1" fmla="*/ 414 h 460"/>
                  <a:gd name="T2" fmla="*/ 16 w 411"/>
                  <a:gd name="T3" fmla="*/ 327 h 460"/>
                  <a:gd name="T4" fmla="*/ 37 w 411"/>
                  <a:gd name="T5" fmla="*/ 222 h 460"/>
                  <a:gd name="T6" fmla="*/ 58 w 411"/>
                  <a:gd name="T7" fmla="*/ 117 h 460"/>
                  <a:gd name="T8" fmla="*/ 131 w 411"/>
                  <a:gd name="T9" fmla="*/ 29 h 460"/>
                  <a:gd name="T10" fmla="*/ 306 w 411"/>
                  <a:gd name="T11" fmla="*/ 26 h 460"/>
                  <a:gd name="T12" fmla="*/ 348 w 411"/>
                  <a:gd name="T13" fmla="*/ 47 h 460"/>
                  <a:gd name="T14" fmla="*/ 217 w 411"/>
                  <a:gd name="T15" fmla="*/ 71 h 460"/>
                  <a:gd name="T16" fmla="*/ 105 w 411"/>
                  <a:gd name="T17" fmla="*/ 117 h 460"/>
                  <a:gd name="T18" fmla="*/ 206 w 411"/>
                  <a:gd name="T19" fmla="*/ 167 h 460"/>
                  <a:gd name="T20" fmla="*/ 206 w 411"/>
                  <a:gd name="T21" fmla="*/ 226 h 460"/>
                  <a:gd name="T22" fmla="*/ 179 w 411"/>
                  <a:gd name="T23" fmla="*/ 310 h 460"/>
                  <a:gd name="T24" fmla="*/ 238 w 411"/>
                  <a:gd name="T25" fmla="*/ 414 h 460"/>
                  <a:gd name="T26" fmla="*/ 151 w 411"/>
                  <a:gd name="T27" fmla="*/ 394 h 460"/>
                  <a:gd name="T28" fmla="*/ 117 w 411"/>
                  <a:gd name="T29" fmla="*/ 335 h 460"/>
                  <a:gd name="T30" fmla="*/ 79 w 411"/>
                  <a:gd name="T31" fmla="*/ 451 h 460"/>
                  <a:gd name="T32" fmla="*/ 26 w 411"/>
                  <a:gd name="T33" fmla="*/ 414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1" h="460">
                    <a:moveTo>
                      <a:pt x="26" y="414"/>
                    </a:moveTo>
                    <a:cubicBezTo>
                      <a:pt x="37" y="382"/>
                      <a:pt x="33" y="364"/>
                      <a:pt x="16" y="327"/>
                    </a:cubicBezTo>
                    <a:cubicBezTo>
                      <a:pt x="0" y="288"/>
                      <a:pt x="33" y="251"/>
                      <a:pt x="37" y="222"/>
                    </a:cubicBezTo>
                    <a:cubicBezTo>
                      <a:pt x="42" y="192"/>
                      <a:pt x="54" y="172"/>
                      <a:pt x="58" y="117"/>
                    </a:cubicBezTo>
                    <a:cubicBezTo>
                      <a:pt x="64" y="63"/>
                      <a:pt x="30" y="26"/>
                      <a:pt x="131" y="29"/>
                    </a:cubicBezTo>
                    <a:cubicBezTo>
                      <a:pt x="230" y="33"/>
                      <a:pt x="272" y="51"/>
                      <a:pt x="306" y="26"/>
                    </a:cubicBezTo>
                    <a:cubicBezTo>
                      <a:pt x="338" y="0"/>
                      <a:pt x="411" y="0"/>
                      <a:pt x="348" y="47"/>
                    </a:cubicBezTo>
                    <a:cubicBezTo>
                      <a:pt x="285" y="93"/>
                      <a:pt x="280" y="80"/>
                      <a:pt x="217" y="71"/>
                    </a:cubicBezTo>
                    <a:cubicBezTo>
                      <a:pt x="156" y="63"/>
                      <a:pt x="100" y="71"/>
                      <a:pt x="105" y="117"/>
                    </a:cubicBezTo>
                    <a:cubicBezTo>
                      <a:pt x="109" y="163"/>
                      <a:pt x="179" y="172"/>
                      <a:pt x="206" y="167"/>
                    </a:cubicBezTo>
                    <a:cubicBezTo>
                      <a:pt x="230" y="163"/>
                      <a:pt x="248" y="197"/>
                      <a:pt x="206" y="226"/>
                    </a:cubicBezTo>
                    <a:cubicBezTo>
                      <a:pt x="164" y="256"/>
                      <a:pt x="143" y="285"/>
                      <a:pt x="179" y="310"/>
                    </a:cubicBezTo>
                    <a:cubicBezTo>
                      <a:pt x="217" y="335"/>
                      <a:pt x="290" y="376"/>
                      <a:pt x="238" y="414"/>
                    </a:cubicBezTo>
                    <a:cubicBezTo>
                      <a:pt x="188" y="451"/>
                      <a:pt x="168" y="448"/>
                      <a:pt x="151" y="394"/>
                    </a:cubicBezTo>
                    <a:cubicBezTo>
                      <a:pt x="133" y="339"/>
                      <a:pt x="133" y="276"/>
                      <a:pt x="117" y="335"/>
                    </a:cubicBezTo>
                    <a:cubicBezTo>
                      <a:pt x="100" y="394"/>
                      <a:pt x="121" y="451"/>
                      <a:pt x="79" y="451"/>
                    </a:cubicBezTo>
                    <a:cubicBezTo>
                      <a:pt x="37" y="451"/>
                      <a:pt x="10" y="460"/>
                      <a:pt x="26" y="41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0" name="iSḷiḓè"/>
              <p:cNvSpPr/>
              <p:nvPr/>
            </p:nvSpPr>
            <p:spPr bwMode="auto">
              <a:xfrm>
                <a:off x="6298" y="3107"/>
                <a:ext cx="407" cy="275"/>
              </a:xfrm>
              <a:custGeom>
                <a:avLst/>
                <a:gdLst>
                  <a:gd name="T0" fmla="*/ 19 w 1042"/>
                  <a:gd name="T1" fmla="*/ 72 h 707"/>
                  <a:gd name="T2" fmla="*/ 65 w 1042"/>
                  <a:gd name="T3" fmla="*/ 18 h 707"/>
                  <a:gd name="T4" fmla="*/ 168 w 1042"/>
                  <a:gd name="T5" fmla="*/ 50 h 707"/>
                  <a:gd name="T6" fmla="*/ 193 w 1042"/>
                  <a:gd name="T7" fmla="*/ 151 h 707"/>
                  <a:gd name="T8" fmla="*/ 266 w 1042"/>
                  <a:gd name="T9" fmla="*/ 159 h 707"/>
                  <a:gd name="T10" fmla="*/ 336 w 1042"/>
                  <a:gd name="T11" fmla="*/ 80 h 707"/>
                  <a:gd name="T12" fmla="*/ 452 w 1042"/>
                  <a:gd name="T13" fmla="*/ 101 h 707"/>
                  <a:gd name="T14" fmla="*/ 630 w 1042"/>
                  <a:gd name="T15" fmla="*/ 193 h 707"/>
                  <a:gd name="T16" fmla="*/ 783 w 1042"/>
                  <a:gd name="T17" fmla="*/ 285 h 707"/>
                  <a:gd name="T18" fmla="*/ 893 w 1042"/>
                  <a:gd name="T19" fmla="*/ 418 h 707"/>
                  <a:gd name="T20" fmla="*/ 901 w 1042"/>
                  <a:gd name="T21" fmla="*/ 514 h 707"/>
                  <a:gd name="T22" fmla="*/ 1030 w 1042"/>
                  <a:gd name="T23" fmla="*/ 644 h 707"/>
                  <a:gd name="T24" fmla="*/ 993 w 1042"/>
                  <a:gd name="T25" fmla="*/ 677 h 707"/>
                  <a:gd name="T26" fmla="*/ 877 w 1042"/>
                  <a:gd name="T27" fmla="*/ 623 h 707"/>
                  <a:gd name="T28" fmla="*/ 775 w 1042"/>
                  <a:gd name="T29" fmla="*/ 514 h 707"/>
                  <a:gd name="T30" fmla="*/ 674 w 1042"/>
                  <a:gd name="T31" fmla="*/ 514 h 707"/>
                  <a:gd name="T32" fmla="*/ 588 w 1042"/>
                  <a:gd name="T33" fmla="*/ 565 h 707"/>
                  <a:gd name="T34" fmla="*/ 482 w 1042"/>
                  <a:gd name="T35" fmla="*/ 514 h 707"/>
                  <a:gd name="T36" fmla="*/ 425 w 1042"/>
                  <a:gd name="T37" fmla="*/ 472 h 707"/>
                  <a:gd name="T38" fmla="*/ 387 w 1042"/>
                  <a:gd name="T39" fmla="*/ 361 h 707"/>
                  <a:gd name="T40" fmla="*/ 287 w 1042"/>
                  <a:gd name="T41" fmla="*/ 280 h 707"/>
                  <a:gd name="T42" fmla="*/ 177 w 1042"/>
                  <a:gd name="T43" fmla="*/ 210 h 707"/>
                  <a:gd name="T44" fmla="*/ 61 w 1042"/>
                  <a:gd name="T45" fmla="*/ 151 h 707"/>
                  <a:gd name="T46" fmla="*/ 19 w 1042"/>
                  <a:gd name="T47" fmla="*/ 72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2" h="707">
                    <a:moveTo>
                      <a:pt x="19" y="72"/>
                    </a:moveTo>
                    <a:cubicBezTo>
                      <a:pt x="0" y="47"/>
                      <a:pt x="19" y="30"/>
                      <a:pt x="65" y="18"/>
                    </a:cubicBezTo>
                    <a:cubicBezTo>
                      <a:pt x="111" y="5"/>
                      <a:pt x="168" y="0"/>
                      <a:pt x="168" y="50"/>
                    </a:cubicBezTo>
                    <a:cubicBezTo>
                      <a:pt x="168" y="101"/>
                      <a:pt x="161" y="114"/>
                      <a:pt x="193" y="151"/>
                    </a:cubicBezTo>
                    <a:cubicBezTo>
                      <a:pt x="227" y="189"/>
                      <a:pt x="240" y="193"/>
                      <a:pt x="266" y="159"/>
                    </a:cubicBezTo>
                    <a:cubicBezTo>
                      <a:pt x="289" y="126"/>
                      <a:pt x="294" y="84"/>
                      <a:pt x="336" y="80"/>
                    </a:cubicBezTo>
                    <a:cubicBezTo>
                      <a:pt x="377" y="75"/>
                      <a:pt x="408" y="84"/>
                      <a:pt x="452" y="101"/>
                    </a:cubicBezTo>
                    <a:cubicBezTo>
                      <a:pt x="499" y="117"/>
                      <a:pt x="575" y="171"/>
                      <a:pt x="630" y="193"/>
                    </a:cubicBezTo>
                    <a:cubicBezTo>
                      <a:pt x="683" y="213"/>
                      <a:pt x="746" y="238"/>
                      <a:pt x="783" y="285"/>
                    </a:cubicBezTo>
                    <a:cubicBezTo>
                      <a:pt x="822" y="331"/>
                      <a:pt x="916" y="393"/>
                      <a:pt x="893" y="418"/>
                    </a:cubicBezTo>
                    <a:cubicBezTo>
                      <a:pt x="867" y="443"/>
                      <a:pt x="859" y="485"/>
                      <a:pt x="901" y="514"/>
                    </a:cubicBezTo>
                    <a:cubicBezTo>
                      <a:pt x="943" y="544"/>
                      <a:pt x="1018" y="623"/>
                      <a:pt x="1030" y="644"/>
                    </a:cubicBezTo>
                    <a:cubicBezTo>
                      <a:pt x="1042" y="665"/>
                      <a:pt x="1042" y="707"/>
                      <a:pt x="993" y="677"/>
                    </a:cubicBezTo>
                    <a:cubicBezTo>
                      <a:pt x="943" y="649"/>
                      <a:pt x="901" y="662"/>
                      <a:pt x="877" y="623"/>
                    </a:cubicBezTo>
                    <a:cubicBezTo>
                      <a:pt x="851" y="586"/>
                      <a:pt x="841" y="539"/>
                      <a:pt x="775" y="514"/>
                    </a:cubicBezTo>
                    <a:cubicBezTo>
                      <a:pt x="709" y="490"/>
                      <a:pt x="672" y="482"/>
                      <a:pt x="674" y="514"/>
                    </a:cubicBezTo>
                    <a:cubicBezTo>
                      <a:pt x="678" y="548"/>
                      <a:pt x="646" y="565"/>
                      <a:pt x="588" y="565"/>
                    </a:cubicBezTo>
                    <a:cubicBezTo>
                      <a:pt x="529" y="565"/>
                      <a:pt x="520" y="532"/>
                      <a:pt x="482" y="514"/>
                    </a:cubicBezTo>
                    <a:cubicBezTo>
                      <a:pt x="446" y="499"/>
                      <a:pt x="452" y="548"/>
                      <a:pt x="425" y="472"/>
                    </a:cubicBezTo>
                    <a:cubicBezTo>
                      <a:pt x="394" y="398"/>
                      <a:pt x="387" y="403"/>
                      <a:pt x="387" y="361"/>
                    </a:cubicBezTo>
                    <a:cubicBezTo>
                      <a:pt x="387" y="319"/>
                      <a:pt x="331" y="310"/>
                      <a:pt x="287" y="280"/>
                    </a:cubicBezTo>
                    <a:cubicBezTo>
                      <a:pt x="240" y="252"/>
                      <a:pt x="240" y="243"/>
                      <a:pt x="177" y="210"/>
                    </a:cubicBezTo>
                    <a:cubicBezTo>
                      <a:pt x="114" y="176"/>
                      <a:pt x="42" y="184"/>
                      <a:pt x="61" y="151"/>
                    </a:cubicBezTo>
                    <a:cubicBezTo>
                      <a:pt x="77" y="117"/>
                      <a:pt x="35" y="97"/>
                      <a:pt x="19" y="7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1" name="îṣliḍê"/>
              <p:cNvSpPr/>
              <p:nvPr/>
            </p:nvSpPr>
            <p:spPr bwMode="auto">
              <a:xfrm>
                <a:off x="6659" y="3188"/>
                <a:ext cx="96" cy="68"/>
              </a:xfrm>
              <a:custGeom>
                <a:avLst/>
                <a:gdLst>
                  <a:gd name="T0" fmla="*/ 92 w 246"/>
                  <a:gd name="T1" fmla="*/ 171 h 175"/>
                  <a:gd name="T2" fmla="*/ 204 w 246"/>
                  <a:gd name="T3" fmla="*/ 91 h 175"/>
                  <a:gd name="T4" fmla="*/ 221 w 246"/>
                  <a:gd name="T5" fmla="*/ 37 h 175"/>
                  <a:gd name="T6" fmla="*/ 166 w 246"/>
                  <a:gd name="T7" fmla="*/ 45 h 175"/>
                  <a:gd name="T8" fmla="*/ 105 w 246"/>
                  <a:gd name="T9" fmla="*/ 99 h 175"/>
                  <a:gd name="T10" fmla="*/ 23 w 246"/>
                  <a:gd name="T11" fmla="*/ 133 h 175"/>
                  <a:gd name="T12" fmla="*/ 92 w 246"/>
                  <a:gd name="T13" fmla="*/ 17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175">
                    <a:moveTo>
                      <a:pt x="92" y="171"/>
                    </a:moveTo>
                    <a:cubicBezTo>
                      <a:pt x="116" y="168"/>
                      <a:pt x="191" y="108"/>
                      <a:pt x="204" y="91"/>
                    </a:cubicBezTo>
                    <a:cubicBezTo>
                      <a:pt x="216" y="74"/>
                      <a:pt x="246" y="74"/>
                      <a:pt x="221" y="37"/>
                    </a:cubicBezTo>
                    <a:cubicBezTo>
                      <a:pt x="195" y="0"/>
                      <a:pt x="200" y="3"/>
                      <a:pt x="166" y="45"/>
                    </a:cubicBezTo>
                    <a:cubicBezTo>
                      <a:pt x="132" y="87"/>
                      <a:pt x="146" y="91"/>
                      <a:pt x="105" y="99"/>
                    </a:cubicBezTo>
                    <a:cubicBezTo>
                      <a:pt x="63" y="108"/>
                      <a:pt x="50" y="129"/>
                      <a:pt x="23" y="133"/>
                    </a:cubicBezTo>
                    <a:cubicBezTo>
                      <a:pt x="0" y="138"/>
                      <a:pt x="42" y="175"/>
                      <a:pt x="92" y="17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2" name="işḷiḋé"/>
              <p:cNvSpPr/>
              <p:nvPr/>
            </p:nvSpPr>
            <p:spPr bwMode="auto">
              <a:xfrm>
                <a:off x="6782" y="3237"/>
                <a:ext cx="44" cy="52"/>
              </a:xfrm>
              <a:custGeom>
                <a:avLst/>
                <a:gdLst>
                  <a:gd name="T0" fmla="*/ 50 w 112"/>
                  <a:gd name="T1" fmla="*/ 104 h 134"/>
                  <a:gd name="T2" fmla="*/ 13 w 112"/>
                  <a:gd name="T3" fmla="*/ 46 h 134"/>
                  <a:gd name="T4" fmla="*/ 37 w 112"/>
                  <a:gd name="T5" fmla="*/ 42 h 134"/>
                  <a:gd name="T6" fmla="*/ 104 w 112"/>
                  <a:gd name="T7" fmla="*/ 109 h 134"/>
                  <a:gd name="T8" fmla="*/ 50 w 112"/>
                  <a:gd name="T9" fmla="*/ 10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34">
                    <a:moveTo>
                      <a:pt x="50" y="104"/>
                    </a:moveTo>
                    <a:cubicBezTo>
                      <a:pt x="21" y="92"/>
                      <a:pt x="16" y="79"/>
                      <a:pt x="13" y="46"/>
                    </a:cubicBezTo>
                    <a:cubicBezTo>
                      <a:pt x="9" y="13"/>
                      <a:pt x="0" y="0"/>
                      <a:pt x="37" y="42"/>
                    </a:cubicBezTo>
                    <a:cubicBezTo>
                      <a:pt x="75" y="84"/>
                      <a:pt x="112" y="84"/>
                      <a:pt x="104" y="109"/>
                    </a:cubicBezTo>
                    <a:cubicBezTo>
                      <a:pt x="97" y="134"/>
                      <a:pt x="88" y="121"/>
                      <a:pt x="50" y="10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3" name="íṩľiḑê"/>
              <p:cNvSpPr/>
              <p:nvPr/>
            </p:nvSpPr>
            <p:spPr bwMode="auto">
              <a:xfrm>
                <a:off x="6969" y="3645"/>
                <a:ext cx="75" cy="68"/>
              </a:xfrm>
              <a:custGeom>
                <a:avLst/>
                <a:gdLst>
                  <a:gd name="T0" fmla="*/ 58 w 192"/>
                  <a:gd name="T1" fmla="*/ 105 h 175"/>
                  <a:gd name="T2" fmla="*/ 153 w 192"/>
                  <a:gd name="T3" fmla="*/ 172 h 175"/>
                  <a:gd name="T4" fmla="*/ 153 w 192"/>
                  <a:gd name="T5" fmla="*/ 126 h 175"/>
                  <a:gd name="T6" fmla="*/ 74 w 192"/>
                  <a:gd name="T7" fmla="*/ 63 h 175"/>
                  <a:gd name="T8" fmla="*/ 11 w 192"/>
                  <a:gd name="T9" fmla="*/ 4 h 175"/>
                  <a:gd name="T10" fmla="*/ 58 w 192"/>
                  <a:gd name="T11" fmla="*/ 10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2" h="175">
                    <a:moveTo>
                      <a:pt x="58" y="105"/>
                    </a:moveTo>
                    <a:cubicBezTo>
                      <a:pt x="108" y="155"/>
                      <a:pt x="121" y="167"/>
                      <a:pt x="153" y="172"/>
                    </a:cubicBezTo>
                    <a:cubicBezTo>
                      <a:pt x="187" y="175"/>
                      <a:pt x="192" y="147"/>
                      <a:pt x="153" y="126"/>
                    </a:cubicBezTo>
                    <a:cubicBezTo>
                      <a:pt x="116" y="105"/>
                      <a:pt x="113" y="105"/>
                      <a:pt x="74" y="63"/>
                    </a:cubicBezTo>
                    <a:cubicBezTo>
                      <a:pt x="37" y="21"/>
                      <a:pt x="24" y="0"/>
                      <a:pt x="11" y="4"/>
                    </a:cubicBezTo>
                    <a:cubicBezTo>
                      <a:pt x="0" y="9"/>
                      <a:pt x="29" y="75"/>
                      <a:pt x="58" y="10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4" name="iṣlïḋê"/>
              <p:cNvSpPr/>
              <p:nvPr/>
            </p:nvSpPr>
            <p:spPr bwMode="auto">
              <a:xfrm>
                <a:off x="7151" y="4019"/>
                <a:ext cx="143" cy="213"/>
              </a:xfrm>
              <a:custGeom>
                <a:avLst/>
                <a:gdLst>
                  <a:gd name="T0" fmla="*/ 113 w 367"/>
                  <a:gd name="T1" fmla="*/ 196 h 548"/>
                  <a:gd name="T2" fmla="*/ 71 w 367"/>
                  <a:gd name="T3" fmla="*/ 114 h 548"/>
                  <a:gd name="T4" fmla="*/ 22 w 367"/>
                  <a:gd name="T5" fmla="*/ 21 h 548"/>
                  <a:gd name="T6" fmla="*/ 88 w 367"/>
                  <a:gd name="T7" fmla="*/ 51 h 548"/>
                  <a:gd name="T8" fmla="*/ 143 w 367"/>
                  <a:gd name="T9" fmla="*/ 139 h 548"/>
                  <a:gd name="T10" fmla="*/ 167 w 367"/>
                  <a:gd name="T11" fmla="*/ 218 h 548"/>
                  <a:gd name="T12" fmla="*/ 222 w 367"/>
                  <a:gd name="T13" fmla="*/ 277 h 548"/>
                  <a:gd name="T14" fmla="*/ 307 w 367"/>
                  <a:gd name="T15" fmla="*/ 280 h 548"/>
                  <a:gd name="T16" fmla="*/ 343 w 367"/>
                  <a:gd name="T17" fmla="*/ 314 h 548"/>
                  <a:gd name="T18" fmla="*/ 267 w 367"/>
                  <a:gd name="T19" fmla="*/ 401 h 548"/>
                  <a:gd name="T20" fmla="*/ 225 w 367"/>
                  <a:gd name="T21" fmla="*/ 494 h 548"/>
                  <a:gd name="T22" fmla="*/ 165 w 367"/>
                  <a:gd name="T23" fmla="*/ 536 h 548"/>
                  <a:gd name="T24" fmla="*/ 148 w 367"/>
                  <a:gd name="T25" fmla="*/ 477 h 548"/>
                  <a:gd name="T26" fmla="*/ 104 w 367"/>
                  <a:gd name="T27" fmla="*/ 385 h 548"/>
                  <a:gd name="T28" fmla="*/ 125 w 367"/>
                  <a:gd name="T29" fmla="*/ 347 h 548"/>
                  <a:gd name="T30" fmla="*/ 113 w 367"/>
                  <a:gd name="T31" fmla="*/ 196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7" h="548">
                    <a:moveTo>
                      <a:pt x="113" y="196"/>
                    </a:moveTo>
                    <a:cubicBezTo>
                      <a:pt x="81" y="176"/>
                      <a:pt x="101" y="151"/>
                      <a:pt x="71" y="114"/>
                    </a:cubicBezTo>
                    <a:cubicBezTo>
                      <a:pt x="41" y="75"/>
                      <a:pt x="0" y="42"/>
                      <a:pt x="22" y="21"/>
                    </a:cubicBezTo>
                    <a:cubicBezTo>
                      <a:pt x="41" y="0"/>
                      <a:pt x="50" y="21"/>
                      <a:pt x="88" y="51"/>
                    </a:cubicBezTo>
                    <a:cubicBezTo>
                      <a:pt x="125" y="80"/>
                      <a:pt x="143" y="101"/>
                      <a:pt x="143" y="139"/>
                    </a:cubicBezTo>
                    <a:cubicBezTo>
                      <a:pt x="143" y="176"/>
                      <a:pt x="156" y="213"/>
                      <a:pt x="167" y="218"/>
                    </a:cubicBezTo>
                    <a:cubicBezTo>
                      <a:pt x="180" y="222"/>
                      <a:pt x="198" y="255"/>
                      <a:pt x="222" y="277"/>
                    </a:cubicBezTo>
                    <a:cubicBezTo>
                      <a:pt x="246" y="297"/>
                      <a:pt x="272" y="310"/>
                      <a:pt x="307" y="280"/>
                    </a:cubicBezTo>
                    <a:cubicBezTo>
                      <a:pt x="340" y="250"/>
                      <a:pt x="367" y="264"/>
                      <a:pt x="343" y="314"/>
                    </a:cubicBezTo>
                    <a:cubicBezTo>
                      <a:pt x="319" y="364"/>
                      <a:pt x="286" y="368"/>
                      <a:pt x="267" y="401"/>
                    </a:cubicBezTo>
                    <a:cubicBezTo>
                      <a:pt x="251" y="436"/>
                      <a:pt x="230" y="460"/>
                      <a:pt x="225" y="494"/>
                    </a:cubicBezTo>
                    <a:cubicBezTo>
                      <a:pt x="222" y="527"/>
                      <a:pt x="188" y="548"/>
                      <a:pt x="165" y="536"/>
                    </a:cubicBezTo>
                    <a:cubicBezTo>
                      <a:pt x="138" y="524"/>
                      <a:pt x="160" y="502"/>
                      <a:pt x="148" y="477"/>
                    </a:cubicBezTo>
                    <a:cubicBezTo>
                      <a:pt x="135" y="452"/>
                      <a:pt x="135" y="394"/>
                      <a:pt x="104" y="385"/>
                    </a:cubicBezTo>
                    <a:cubicBezTo>
                      <a:pt x="76" y="376"/>
                      <a:pt x="97" y="368"/>
                      <a:pt x="125" y="347"/>
                    </a:cubicBezTo>
                    <a:cubicBezTo>
                      <a:pt x="156" y="326"/>
                      <a:pt x="148" y="218"/>
                      <a:pt x="113" y="19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5" name="ïslîdé"/>
              <p:cNvSpPr/>
              <p:nvPr/>
            </p:nvSpPr>
            <p:spPr bwMode="auto">
              <a:xfrm>
                <a:off x="7020" y="4190"/>
                <a:ext cx="173" cy="202"/>
              </a:xfrm>
              <a:custGeom>
                <a:avLst/>
                <a:gdLst>
                  <a:gd name="T0" fmla="*/ 393 w 443"/>
                  <a:gd name="T1" fmla="*/ 205 h 518"/>
                  <a:gd name="T2" fmla="*/ 347 w 443"/>
                  <a:gd name="T3" fmla="*/ 288 h 518"/>
                  <a:gd name="T4" fmla="*/ 263 w 443"/>
                  <a:gd name="T5" fmla="*/ 363 h 518"/>
                  <a:gd name="T6" fmla="*/ 151 w 443"/>
                  <a:gd name="T7" fmla="*/ 501 h 518"/>
                  <a:gd name="T8" fmla="*/ 37 w 443"/>
                  <a:gd name="T9" fmla="*/ 464 h 518"/>
                  <a:gd name="T10" fmla="*/ 30 w 443"/>
                  <a:gd name="T11" fmla="*/ 405 h 518"/>
                  <a:gd name="T12" fmla="*/ 137 w 443"/>
                  <a:gd name="T13" fmla="*/ 292 h 518"/>
                  <a:gd name="T14" fmla="*/ 277 w 443"/>
                  <a:gd name="T15" fmla="*/ 183 h 518"/>
                  <a:gd name="T16" fmla="*/ 317 w 443"/>
                  <a:gd name="T17" fmla="*/ 84 h 518"/>
                  <a:gd name="T18" fmla="*/ 363 w 443"/>
                  <a:gd name="T19" fmla="*/ 37 h 518"/>
                  <a:gd name="T20" fmla="*/ 443 w 443"/>
                  <a:gd name="T21" fmla="*/ 79 h 518"/>
                  <a:gd name="T22" fmla="*/ 393 w 443"/>
                  <a:gd name="T23" fmla="*/ 205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3" h="518">
                    <a:moveTo>
                      <a:pt x="393" y="205"/>
                    </a:moveTo>
                    <a:cubicBezTo>
                      <a:pt x="369" y="228"/>
                      <a:pt x="389" y="255"/>
                      <a:pt x="347" y="288"/>
                    </a:cubicBezTo>
                    <a:cubicBezTo>
                      <a:pt x="305" y="321"/>
                      <a:pt x="284" y="313"/>
                      <a:pt x="263" y="363"/>
                    </a:cubicBezTo>
                    <a:cubicBezTo>
                      <a:pt x="242" y="413"/>
                      <a:pt x="213" y="518"/>
                      <a:pt x="151" y="501"/>
                    </a:cubicBezTo>
                    <a:cubicBezTo>
                      <a:pt x="87" y="484"/>
                      <a:pt x="50" y="460"/>
                      <a:pt x="37" y="464"/>
                    </a:cubicBezTo>
                    <a:cubicBezTo>
                      <a:pt x="26" y="467"/>
                      <a:pt x="0" y="455"/>
                      <a:pt x="30" y="405"/>
                    </a:cubicBezTo>
                    <a:cubicBezTo>
                      <a:pt x="58" y="355"/>
                      <a:pt x="58" y="304"/>
                      <a:pt x="137" y="292"/>
                    </a:cubicBezTo>
                    <a:cubicBezTo>
                      <a:pt x="218" y="279"/>
                      <a:pt x="263" y="234"/>
                      <a:pt x="277" y="183"/>
                    </a:cubicBezTo>
                    <a:cubicBezTo>
                      <a:pt x="289" y="133"/>
                      <a:pt x="317" y="116"/>
                      <a:pt x="317" y="84"/>
                    </a:cubicBezTo>
                    <a:cubicBezTo>
                      <a:pt x="317" y="50"/>
                      <a:pt x="334" y="0"/>
                      <a:pt x="363" y="37"/>
                    </a:cubicBezTo>
                    <a:cubicBezTo>
                      <a:pt x="393" y="75"/>
                      <a:pt x="443" y="42"/>
                      <a:pt x="443" y="79"/>
                    </a:cubicBezTo>
                    <a:cubicBezTo>
                      <a:pt x="443" y="116"/>
                      <a:pt x="435" y="163"/>
                      <a:pt x="393" y="20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6" name="ïsḷïḑê"/>
              <p:cNvSpPr/>
              <p:nvPr/>
            </p:nvSpPr>
            <p:spPr bwMode="auto">
              <a:xfrm>
                <a:off x="6556" y="4193"/>
                <a:ext cx="99" cy="106"/>
              </a:xfrm>
              <a:custGeom>
                <a:avLst/>
                <a:gdLst>
                  <a:gd name="T0" fmla="*/ 124 w 253"/>
                  <a:gd name="T1" fmla="*/ 49 h 272"/>
                  <a:gd name="T2" fmla="*/ 203 w 253"/>
                  <a:gd name="T3" fmla="*/ 58 h 272"/>
                  <a:gd name="T4" fmla="*/ 253 w 253"/>
                  <a:gd name="T5" fmla="*/ 63 h 272"/>
                  <a:gd name="T6" fmla="*/ 225 w 253"/>
                  <a:gd name="T7" fmla="*/ 196 h 272"/>
                  <a:gd name="T8" fmla="*/ 144 w 253"/>
                  <a:gd name="T9" fmla="*/ 238 h 272"/>
                  <a:gd name="T10" fmla="*/ 82 w 253"/>
                  <a:gd name="T11" fmla="*/ 129 h 272"/>
                  <a:gd name="T12" fmla="*/ 124 w 253"/>
                  <a:gd name="T13" fmla="*/ 4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272">
                    <a:moveTo>
                      <a:pt x="124" y="49"/>
                    </a:moveTo>
                    <a:cubicBezTo>
                      <a:pt x="166" y="67"/>
                      <a:pt x="170" y="82"/>
                      <a:pt x="203" y="58"/>
                    </a:cubicBezTo>
                    <a:cubicBezTo>
                      <a:pt x="238" y="33"/>
                      <a:pt x="253" y="7"/>
                      <a:pt x="253" y="63"/>
                    </a:cubicBezTo>
                    <a:cubicBezTo>
                      <a:pt x="253" y="116"/>
                      <a:pt x="245" y="163"/>
                      <a:pt x="225" y="196"/>
                    </a:cubicBezTo>
                    <a:cubicBezTo>
                      <a:pt x="203" y="230"/>
                      <a:pt x="179" y="272"/>
                      <a:pt x="144" y="238"/>
                    </a:cubicBezTo>
                    <a:cubicBezTo>
                      <a:pt x="111" y="205"/>
                      <a:pt x="102" y="158"/>
                      <a:pt x="82" y="129"/>
                    </a:cubicBezTo>
                    <a:cubicBezTo>
                      <a:pt x="63" y="100"/>
                      <a:pt x="0" y="0"/>
                      <a:pt x="124" y="4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7" name="ïsļîdé"/>
              <p:cNvSpPr/>
              <p:nvPr/>
            </p:nvSpPr>
            <p:spPr bwMode="auto">
              <a:xfrm>
                <a:off x="6189" y="3176"/>
                <a:ext cx="37" cy="23"/>
              </a:xfrm>
              <a:custGeom>
                <a:avLst/>
                <a:gdLst>
                  <a:gd name="T0" fmla="*/ 68 w 95"/>
                  <a:gd name="T1" fmla="*/ 42 h 57"/>
                  <a:gd name="T2" fmla="*/ 21 w 95"/>
                  <a:gd name="T3" fmla="*/ 34 h 57"/>
                  <a:gd name="T4" fmla="*/ 42 w 95"/>
                  <a:gd name="T5" fmla="*/ 9 h 57"/>
                  <a:gd name="T6" fmla="*/ 84 w 95"/>
                  <a:gd name="T7" fmla="*/ 14 h 57"/>
                  <a:gd name="T8" fmla="*/ 68 w 95"/>
                  <a:gd name="T9" fmla="*/ 4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57">
                    <a:moveTo>
                      <a:pt x="68" y="42"/>
                    </a:moveTo>
                    <a:cubicBezTo>
                      <a:pt x="47" y="57"/>
                      <a:pt x="42" y="34"/>
                      <a:pt x="21" y="34"/>
                    </a:cubicBezTo>
                    <a:cubicBezTo>
                      <a:pt x="0" y="34"/>
                      <a:pt x="21" y="17"/>
                      <a:pt x="42" y="9"/>
                    </a:cubicBezTo>
                    <a:cubicBezTo>
                      <a:pt x="63" y="0"/>
                      <a:pt x="72" y="0"/>
                      <a:pt x="84" y="14"/>
                    </a:cubicBezTo>
                    <a:cubicBezTo>
                      <a:pt x="95" y="26"/>
                      <a:pt x="84" y="29"/>
                      <a:pt x="68" y="4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8" name="îṡliďé"/>
              <p:cNvSpPr/>
              <p:nvPr/>
            </p:nvSpPr>
            <p:spPr bwMode="auto">
              <a:xfrm>
                <a:off x="6224" y="3173"/>
                <a:ext cx="74" cy="24"/>
              </a:xfrm>
              <a:custGeom>
                <a:avLst/>
                <a:gdLst>
                  <a:gd name="T0" fmla="*/ 65 w 188"/>
                  <a:gd name="T1" fmla="*/ 37 h 62"/>
                  <a:gd name="T2" fmla="*/ 46 w 188"/>
                  <a:gd name="T3" fmla="*/ 8 h 62"/>
                  <a:gd name="T4" fmla="*/ 135 w 188"/>
                  <a:gd name="T5" fmla="*/ 8 h 62"/>
                  <a:gd name="T6" fmla="*/ 151 w 188"/>
                  <a:gd name="T7" fmla="*/ 50 h 62"/>
                  <a:gd name="T8" fmla="*/ 65 w 188"/>
                  <a:gd name="T9" fmla="*/ 3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62">
                    <a:moveTo>
                      <a:pt x="65" y="37"/>
                    </a:moveTo>
                    <a:cubicBezTo>
                      <a:pt x="27" y="46"/>
                      <a:pt x="0" y="17"/>
                      <a:pt x="46" y="8"/>
                    </a:cubicBezTo>
                    <a:cubicBezTo>
                      <a:pt x="93" y="0"/>
                      <a:pt x="102" y="4"/>
                      <a:pt x="135" y="8"/>
                    </a:cubicBezTo>
                    <a:cubicBezTo>
                      <a:pt x="168" y="13"/>
                      <a:pt x="188" y="62"/>
                      <a:pt x="151" y="50"/>
                    </a:cubicBezTo>
                    <a:cubicBezTo>
                      <a:pt x="114" y="37"/>
                      <a:pt x="98" y="29"/>
                      <a:pt x="65" y="3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9" name="îSľïďe"/>
              <p:cNvSpPr/>
              <p:nvPr/>
            </p:nvSpPr>
            <p:spPr bwMode="auto">
              <a:xfrm>
                <a:off x="7223" y="3638"/>
                <a:ext cx="44" cy="29"/>
              </a:xfrm>
              <a:custGeom>
                <a:avLst/>
                <a:gdLst>
                  <a:gd name="T0" fmla="*/ 76 w 113"/>
                  <a:gd name="T1" fmla="*/ 76 h 76"/>
                  <a:gd name="T2" fmla="*/ 47 w 113"/>
                  <a:gd name="T3" fmla="*/ 29 h 76"/>
                  <a:gd name="T4" fmla="*/ 111 w 113"/>
                  <a:gd name="T5" fmla="*/ 29 h 76"/>
                  <a:gd name="T6" fmla="*/ 76 w 113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76">
                    <a:moveTo>
                      <a:pt x="76" y="76"/>
                    </a:moveTo>
                    <a:cubicBezTo>
                      <a:pt x="54" y="76"/>
                      <a:pt x="0" y="46"/>
                      <a:pt x="47" y="29"/>
                    </a:cubicBezTo>
                    <a:cubicBezTo>
                      <a:pt x="92" y="13"/>
                      <a:pt x="106" y="0"/>
                      <a:pt x="111" y="29"/>
                    </a:cubicBezTo>
                    <a:cubicBezTo>
                      <a:pt x="113" y="59"/>
                      <a:pt x="92" y="76"/>
                      <a:pt x="76" y="7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0" name="iŝľíḋe"/>
              <p:cNvSpPr/>
              <p:nvPr/>
            </p:nvSpPr>
            <p:spPr bwMode="auto">
              <a:xfrm>
                <a:off x="7263" y="3603"/>
                <a:ext cx="34" cy="27"/>
              </a:xfrm>
              <a:custGeom>
                <a:avLst/>
                <a:gdLst>
                  <a:gd name="T0" fmla="*/ 4 w 88"/>
                  <a:gd name="T1" fmla="*/ 51 h 68"/>
                  <a:gd name="T2" fmla="*/ 79 w 88"/>
                  <a:gd name="T3" fmla="*/ 5 h 68"/>
                  <a:gd name="T4" fmla="*/ 65 w 88"/>
                  <a:gd name="T5" fmla="*/ 51 h 68"/>
                  <a:gd name="T6" fmla="*/ 4 w 88"/>
                  <a:gd name="T7" fmla="*/ 5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68">
                    <a:moveTo>
                      <a:pt x="4" y="51"/>
                    </a:moveTo>
                    <a:cubicBezTo>
                      <a:pt x="11" y="16"/>
                      <a:pt x="69" y="0"/>
                      <a:pt x="79" y="5"/>
                    </a:cubicBezTo>
                    <a:cubicBezTo>
                      <a:pt x="88" y="9"/>
                      <a:pt x="88" y="43"/>
                      <a:pt x="65" y="51"/>
                    </a:cubicBezTo>
                    <a:cubicBezTo>
                      <a:pt x="46" y="59"/>
                      <a:pt x="0" y="68"/>
                      <a:pt x="4" y="5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1" name="íṥḻiḋe"/>
              <p:cNvSpPr/>
              <p:nvPr/>
            </p:nvSpPr>
            <p:spPr bwMode="auto">
              <a:xfrm>
                <a:off x="7024" y="3475"/>
                <a:ext cx="19" cy="36"/>
              </a:xfrm>
              <a:custGeom>
                <a:avLst/>
                <a:gdLst>
                  <a:gd name="T0" fmla="*/ 15 w 48"/>
                  <a:gd name="T1" fmla="*/ 55 h 92"/>
                  <a:gd name="T2" fmla="*/ 32 w 48"/>
                  <a:gd name="T3" fmla="*/ 0 h 92"/>
                  <a:gd name="T4" fmla="*/ 48 w 48"/>
                  <a:gd name="T5" fmla="*/ 37 h 92"/>
                  <a:gd name="T6" fmla="*/ 15 w 48"/>
                  <a:gd name="T7" fmla="*/ 5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92">
                    <a:moveTo>
                      <a:pt x="15" y="55"/>
                    </a:moveTo>
                    <a:cubicBezTo>
                      <a:pt x="0" y="24"/>
                      <a:pt x="22" y="0"/>
                      <a:pt x="32" y="0"/>
                    </a:cubicBezTo>
                    <a:cubicBezTo>
                      <a:pt x="38" y="0"/>
                      <a:pt x="48" y="13"/>
                      <a:pt x="48" y="37"/>
                    </a:cubicBezTo>
                    <a:cubicBezTo>
                      <a:pt x="48" y="64"/>
                      <a:pt x="32" y="92"/>
                      <a:pt x="15" y="5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2" name="ïṡḻîdé"/>
              <p:cNvSpPr/>
              <p:nvPr/>
            </p:nvSpPr>
            <p:spPr bwMode="auto">
              <a:xfrm>
                <a:off x="6889" y="3323"/>
                <a:ext cx="41" cy="15"/>
              </a:xfrm>
              <a:custGeom>
                <a:avLst/>
                <a:gdLst>
                  <a:gd name="T0" fmla="*/ 58 w 105"/>
                  <a:gd name="T1" fmla="*/ 37 h 37"/>
                  <a:gd name="T2" fmla="*/ 26 w 105"/>
                  <a:gd name="T3" fmla="*/ 0 h 37"/>
                  <a:gd name="T4" fmla="*/ 94 w 105"/>
                  <a:gd name="T5" fmla="*/ 20 h 37"/>
                  <a:gd name="T6" fmla="*/ 58 w 105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37">
                    <a:moveTo>
                      <a:pt x="58" y="37"/>
                    </a:moveTo>
                    <a:cubicBezTo>
                      <a:pt x="31" y="29"/>
                      <a:pt x="0" y="0"/>
                      <a:pt x="26" y="0"/>
                    </a:cubicBezTo>
                    <a:cubicBezTo>
                      <a:pt x="52" y="0"/>
                      <a:pt x="79" y="5"/>
                      <a:pt x="94" y="20"/>
                    </a:cubicBezTo>
                    <a:cubicBezTo>
                      <a:pt x="105" y="37"/>
                      <a:pt x="58" y="37"/>
                      <a:pt x="58" y="3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3" name="íṩļîdê"/>
              <p:cNvSpPr/>
              <p:nvPr/>
            </p:nvSpPr>
            <p:spPr bwMode="auto">
              <a:xfrm>
                <a:off x="6923" y="3363"/>
                <a:ext cx="21" cy="17"/>
              </a:xfrm>
              <a:custGeom>
                <a:avLst/>
                <a:gdLst>
                  <a:gd name="T0" fmla="*/ 3 w 54"/>
                  <a:gd name="T1" fmla="*/ 12 h 45"/>
                  <a:gd name="T2" fmla="*/ 49 w 54"/>
                  <a:gd name="T3" fmla="*/ 45 h 45"/>
                  <a:gd name="T4" fmla="*/ 37 w 54"/>
                  <a:gd name="T5" fmla="*/ 12 h 45"/>
                  <a:gd name="T6" fmla="*/ 3 w 54"/>
                  <a:gd name="T7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45">
                    <a:moveTo>
                      <a:pt x="3" y="12"/>
                    </a:moveTo>
                    <a:cubicBezTo>
                      <a:pt x="12" y="38"/>
                      <a:pt x="49" y="45"/>
                      <a:pt x="49" y="45"/>
                    </a:cubicBezTo>
                    <a:cubicBezTo>
                      <a:pt x="49" y="45"/>
                      <a:pt x="54" y="20"/>
                      <a:pt x="37" y="12"/>
                    </a:cubicBezTo>
                    <a:cubicBezTo>
                      <a:pt x="20" y="3"/>
                      <a:pt x="0" y="0"/>
                      <a:pt x="3" y="1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" name="ïŝlîde"/>
            <p:cNvSpPr/>
            <p:nvPr/>
          </p:nvSpPr>
          <p:spPr bwMode="auto">
            <a:xfrm>
              <a:off x="9469544" y="4610622"/>
              <a:ext cx="17983" cy="23603"/>
            </a:xfrm>
            <a:custGeom>
              <a:avLst/>
              <a:gdLst>
                <a:gd name="T0" fmla="*/ 39 w 39"/>
                <a:gd name="T1" fmla="*/ 29 h 54"/>
                <a:gd name="T2" fmla="*/ 13 w 39"/>
                <a:gd name="T3" fmla="*/ 7 h 54"/>
                <a:gd name="T4" fmla="*/ 18 w 39"/>
                <a:gd name="T5" fmla="*/ 41 h 54"/>
                <a:gd name="T6" fmla="*/ 39 w 39"/>
                <a:gd name="T7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4">
                  <a:moveTo>
                    <a:pt x="39" y="29"/>
                  </a:moveTo>
                  <a:cubicBezTo>
                    <a:pt x="39" y="11"/>
                    <a:pt x="24" y="0"/>
                    <a:pt x="13" y="7"/>
                  </a:cubicBezTo>
                  <a:cubicBezTo>
                    <a:pt x="0" y="16"/>
                    <a:pt x="0" y="29"/>
                    <a:pt x="18" y="41"/>
                  </a:cubicBezTo>
                  <a:cubicBezTo>
                    <a:pt x="34" y="54"/>
                    <a:pt x="39" y="41"/>
                    <a:pt x="39" y="29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slîḓê"/>
            <p:cNvSpPr/>
            <p:nvPr/>
          </p:nvSpPr>
          <p:spPr bwMode="auto">
            <a:xfrm>
              <a:off x="8760329" y="4297038"/>
              <a:ext cx="48330" cy="83172"/>
            </a:xfrm>
            <a:custGeom>
              <a:avLst/>
              <a:gdLst>
                <a:gd name="T0" fmla="*/ 37 w 110"/>
                <a:gd name="T1" fmla="*/ 142 h 189"/>
                <a:gd name="T2" fmla="*/ 33 w 110"/>
                <a:gd name="T3" fmla="*/ 42 h 189"/>
                <a:gd name="T4" fmla="*/ 79 w 110"/>
                <a:gd name="T5" fmla="*/ 54 h 189"/>
                <a:gd name="T6" fmla="*/ 84 w 110"/>
                <a:gd name="T7" fmla="*/ 142 h 189"/>
                <a:gd name="T8" fmla="*/ 37 w 110"/>
                <a:gd name="T9" fmla="*/ 14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89">
                  <a:moveTo>
                    <a:pt x="37" y="142"/>
                  </a:moveTo>
                  <a:cubicBezTo>
                    <a:pt x="22" y="109"/>
                    <a:pt x="0" y="84"/>
                    <a:pt x="33" y="42"/>
                  </a:cubicBezTo>
                  <a:cubicBezTo>
                    <a:pt x="68" y="0"/>
                    <a:pt x="63" y="12"/>
                    <a:pt x="79" y="54"/>
                  </a:cubicBezTo>
                  <a:cubicBezTo>
                    <a:pt x="98" y="96"/>
                    <a:pt x="110" y="109"/>
                    <a:pt x="84" y="142"/>
                  </a:cubicBezTo>
                  <a:cubicBezTo>
                    <a:pt x="58" y="177"/>
                    <a:pt x="58" y="189"/>
                    <a:pt x="37" y="142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ṥḷíḋé"/>
            <p:cNvSpPr/>
            <p:nvPr/>
          </p:nvSpPr>
          <p:spPr bwMode="auto">
            <a:xfrm>
              <a:off x="8647934" y="4083487"/>
              <a:ext cx="101156" cy="118015"/>
            </a:xfrm>
            <a:custGeom>
              <a:avLst/>
              <a:gdLst>
                <a:gd name="T0" fmla="*/ 195 w 232"/>
                <a:gd name="T1" fmla="*/ 218 h 272"/>
                <a:gd name="T2" fmla="*/ 205 w 232"/>
                <a:gd name="T3" fmla="*/ 163 h 272"/>
                <a:gd name="T4" fmla="*/ 221 w 232"/>
                <a:gd name="T5" fmla="*/ 59 h 272"/>
                <a:gd name="T6" fmla="*/ 170 w 232"/>
                <a:gd name="T7" fmla="*/ 37 h 272"/>
                <a:gd name="T8" fmla="*/ 58 w 232"/>
                <a:gd name="T9" fmla="*/ 79 h 272"/>
                <a:gd name="T10" fmla="*/ 53 w 232"/>
                <a:gd name="T11" fmla="*/ 146 h 272"/>
                <a:gd name="T12" fmla="*/ 111 w 232"/>
                <a:gd name="T13" fmla="*/ 188 h 272"/>
                <a:gd name="T14" fmla="*/ 158 w 232"/>
                <a:gd name="T15" fmla="*/ 251 h 272"/>
                <a:gd name="T16" fmla="*/ 195 w 232"/>
                <a:gd name="T17" fmla="*/ 21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72">
                  <a:moveTo>
                    <a:pt x="195" y="218"/>
                  </a:moveTo>
                  <a:cubicBezTo>
                    <a:pt x="189" y="198"/>
                    <a:pt x="193" y="193"/>
                    <a:pt x="205" y="163"/>
                  </a:cubicBezTo>
                  <a:cubicBezTo>
                    <a:pt x="216" y="134"/>
                    <a:pt x="232" y="83"/>
                    <a:pt x="221" y="59"/>
                  </a:cubicBezTo>
                  <a:cubicBezTo>
                    <a:pt x="207" y="34"/>
                    <a:pt x="216" y="0"/>
                    <a:pt x="170" y="37"/>
                  </a:cubicBezTo>
                  <a:cubicBezTo>
                    <a:pt x="124" y="76"/>
                    <a:pt x="105" y="59"/>
                    <a:pt x="58" y="79"/>
                  </a:cubicBezTo>
                  <a:cubicBezTo>
                    <a:pt x="11" y="101"/>
                    <a:pt x="0" y="143"/>
                    <a:pt x="53" y="146"/>
                  </a:cubicBezTo>
                  <a:cubicBezTo>
                    <a:pt x="109" y="151"/>
                    <a:pt x="124" y="151"/>
                    <a:pt x="111" y="188"/>
                  </a:cubicBezTo>
                  <a:cubicBezTo>
                    <a:pt x="100" y="227"/>
                    <a:pt x="137" y="230"/>
                    <a:pt x="158" y="251"/>
                  </a:cubicBezTo>
                  <a:cubicBezTo>
                    <a:pt x="179" y="272"/>
                    <a:pt x="207" y="251"/>
                    <a:pt x="195" y="218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ṩ1iḍè"/>
            <p:cNvSpPr/>
            <p:nvPr/>
          </p:nvSpPr>
          <p:spPr bwMode="auto">
            <a:xfrm>
              <a:off x="8587241" y="3819359"/>
              <a:ext cx="109024" cy="170841"/>
            </a:xfrm>
            <a:custGeom>
              <a:avLst/>
              <a:gdLst>
                <a:gd name="T0" fmla="*/ 99 w 249"/>
                <a:gd name="T1" fmla="*/ 251 h 389"/>
                <a:gd name="T2" fmla="*/ 144 w 249"/>
                <a:gd name="T3" fmla="*/ 130 h 389"/>
                <a:gd name="T4" fmla="*/ 144 w 249"/>
                <a:gd name="T5" fmla="*/ 46 h 389"/>
                <a:gd name="T6" fmla="*/ 109 w 249"/>
                <a:gd name="T7" fmla="*/ 4 h 389"/>
                <a:gd name="T8" fmla="*/ 53 w 249"/>
                <a:gd name="T9" fmla="*/ 50 h 389"/>
                <a:gd name="T10" fmla="*/ 49 w 249"/>
                <a:gd name="T11" fmla="*/ 155 h 389"/>
                <a:gd name="T12" fmla="*/ 20 w 249"/>
                <a:gd name="T13" fmla="*/ 197 h 389"/>
                <a:gd name="T14" fmla="*/ 65 w 249"/>
                <a:gd name="T15" fmla="*/ 314 h 389"/>
                <a:gd name="T16" fmla="*/ 117 w 249"/>
                <a:gd name="T17" fmla="*/ 335 h 389"/>
                <a:gd name="T18" fmla="*/ 205 w 249"/>
                <a:gd name="T19" fmla="*/ 356 h 389"/>
                <a:gd name="T20" fmla="*/ 243 w 249"/>
                <a:gd name="T21" fmla="*/ 343 h 389"/>
                <a:gd name="T22" fmla="*/ 175 w 249"/>
                <a:gd name="T23" fmla="*/ 288 h 389"/>
                <a:gd name="T24" fmla="*/ 99 w 249"/>
                <a:gd name="T25" fmla="*/ 25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389">
                  <a:moveTo>
                    <a:pt x="99" y="251"/>
                  </a:moveTo>
                  <a:cubicBezTo>
                    <a:pt x="96" y="205"/>
                    <a:pt x="117" y="167"/>
                    <a:pt x="144" y="130"/>
                  </a:cubicBezTo>
                  <a:cubicBezTo>
                    <a:pt x="175" y="92"/>
                    <a:pt x="149" y="88"/>
                    <a:pt x="144" y="46"/>
                  </a:cubicBezTo>
                  <a:cubicBezTo>
                    <a:pt x="141" y="4"/>
                    <a:pt x="149" y="9"/>
                    <a:pt x="109" y="4"/>
                  </a:cubicBezTo>
                  <a:cubicBezTo>
                    <a:pt x="65" y="0"/>
                    <a:pt x="62" y="25"/>
                    <a:pt x="53" y="50"/>
                  </a:cubicBezTo>
                  <a:cubicBezTo>
                    <a:pt x="44" y="76"/>
                    <a:pt x="49" y="138"/>
                    <a:pt x="49" y="155"/>
                  </a:cubicBezTo>
                  <a:cubicBezTo>
                    <a:pt x="49" y="172"/>
                    <a:pt x="0" y="155"/>
                    <a:pt x="20" y="197"/>
                  </a:cubicBezTo>
                  <a:cubicBezTo>
                    <a:pt x="42" y="239"/>
                    <a:pt x="53" y="277"/>
                    <a:pt x="65" y="314"/>
                  </a:cubicBezTo>
                  <a:cubicBezTo>
                    <a:pt x="79" y="351"/>
                    <a:pt x="86" y="338"/>
                    <a:pt x="117" y="335"/>
                  </a:cubicBezTo>
                  <a:cubicBezTo>
                    <a:pt x="144" y="330"/>
                    <a:pt x="170" y="323"/>
                    <a:pt x="205" y="356"/>
                  </a:cubicBezTo>
                  <a:cubicBezTo>
                    <a:pt x="238" y="389"/>
                    <a:pt x="249" y="372"/>
                    <a:pt x="243" y="343"/>
                  </a:cubicBezTo>
                  <a:cubicBezTo>
                    <a:pt x="233" y="314"/>
                    <a:pt x="207" y="284"/>
                    <a:pt x="175" y="288"/>
                  </a:cubicBezTo>
                  <a:cubicBezTo>
                    <a:pt x="141" y="293"/>
                    <a:pt x="104" y="293"/>
                    <a:pt x="99" y="251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Sḻïḍé"/>
            <p:cNvSpPr/>
            <p:nvPr/>
          </p:nvSpPr>
          <p:spPr bwMode="auto">
            <a:xfrm>
              <a:off x="8696264" y="3982332"/>
              <a:ext cx="35966" cy="92164"/>
            </a:xfrm>
            <a:custGeom>
              <a:avLst/>
              <a:gdLst>
                <a:gd name="T0" fmla="*/ 40 w 82"/>
                <a:gd name="T1" fmla="*/ 126 h 210"/>
                <a:gd name="T2" fmla="*/ 26 w 82"/>
                <a:gd name="T3" fmla="*/ 75 h 210"/>
                <a:gd name="T4" fmla="*/ 35 w 82"/>
                <a:gd name="T5" fmla="*/ 30 h 210"/>
                <a:gd name="T6" fmla="*/ 77 w 82"/>
                <a:gd name="T7" fmla="*/ 63 h 210"/>
                <a:gd name="T8" fmla="*/ 77 w 82"/>
                <a:gd name="T9" fmla="*/ 197 h 210"/>
                <a:gd name="T10" fmla="*/ 40 w 82"/>
                <a:gd name="T11" fmla="*/ 12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10">
                  <a:moveTo>
                    <a:pt x="40" y="126"/>
                  </a:moveTo>
                  <a:cubicBezTo>
                    <a:pt x="40" y="105"/>
                    <a:pt x="40" y="96"/>
                    <a:pt x="26" y="75"/>
                  </a:cubicBezTo>
                  <a:cubicBezTo>
                    <a:pt x="13" y="54"/>
                    <a:pt x="0" y="33"/>
                    <a:pt x="35" y="30"/>
                  </a:cubicBezTo>
                  <a:cubicBezTo>
                    <a:pt x="68" y="26"/>
                    <a:pt x="77" y="0"/>
                    <a:pt x="77" y="63"/>
                  </a:cubicBezTo>
                  <a:cubicBezTo>
                    <a:pt x="77" y="126"/>
                    <a:pt x="73" y="184"/>
                    <a:pt x="77" y="197"/>
                  </a:cubicBezTo>
                  <a:cubicBezTo>
                    <a:pt x="82" y="210"/>
                    <a:pt x="40" y="176"/>
                    <a:pt x="40" y="126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ṥļîḑé"/>
            <p:cNvSpPr/>
            <p:nvPr/>
          </p:nvSpPr>
          <p:spPr bwMode="auto">
            <a:xfrm>
              <a:off x="8632199" y="4011555"/>
              <a:ext cx="66314" cy="87668"/>
            </a:xfrm>
            <a:custGeom>
              <a:avLst/>
              <a:gdLst>
                <a:gd name="T0" fmla="*/ 13 w 150"/>
                <a:gd name="T1" fmla="*/ 92 h 200"/>
                <a:gd name="T2" fmla="*/ 45 w 150"/>
                <a:gd name="T3" fmla="*/ 29 h 200"/>
                <a:gd name="T4" fmla="*/ 124 w 150"/>
                <a:gd name="T5" fmla="*/ 89 h 200"/>
                <a:gd name="T6" fmla="*/ 103 w 150"/>
                <a:gd name="T7" fmla="*/ 168 h 200"/>
                <a:gd name="T8" fmla="*/ 37 w 150"/>
                <a:gd name="T9" fmla="*/ 163 h 200"/>
                <a:gd name="T10" fmla="*/ 13 w 150"/>
                <a:gd name="T11" fmla="*/ 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200">
                  <a:moveTo>
                    <a:pt x="13" y="92"/>
                  </a:moveTo>
                  <a:cubicBezTo>
                    <a:pt x="13" y="50"/>
                    <a:pt x="0" y="0"/>
                    <a:pt x="45" y="29"/>
                  </a:cubicBezTo>
                  <a:cubicBezTo>
                    <a:pt x="92" y="59"/>
                    <a:pt x="101" y="71"/>
                    <a:pt x="124" y="89"/>
                  </a:cubicBezTo>
                  <a:cubicBezTo>
                    <a:pt x="150" y="104"/>
                    <a:pt x="124" y="134"/>
                    <a:pt x="103" y="168"/>
                  </a:cubicBezTo>
                  <a:cubicBezTo>
                    <a:pt x="82" y="200"/>
                    <a:pt x="40" y="192"/>
                    <a:pt x="37" y="163"/>
                  </a:cubicBezTo>
                  <a:cubicBezTo>
                    <a:pt x="34" y="134"/>
                    <a:pt x="13" y="121"/>
                    <a:pt x="13" y="92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šļïďe"/>
            <p:cNvSpPr/>
            <p:nvPr/>
          </p:nvSpPr>
          <p:spPr bwMode="auto">
            <a:xfrm>
              <a:off x="8527672" y="4035158"/>
              <a:ext cx="64066" cy="92164"/>
            </a:xfrm>
            <a:custGeom>
              <a:avLst/>
              <a:gdLst>
                <a:gd name="T0" fmla="*/ 93 w 146"/>
                <a:gd name="T1" fmla="*/ 130 h 209"/>
                <a:gd name="T2" fmla="*/ 125 w 146"/>
                <a:gd name="T3" fmla="*/ 83 h 209"/>
                <a:gd name="T4" fmla="*/ 146 w 146"/>
                <a:gd name="T5" fmla="*/ 37 h 209"/>
                <a:gd name="T6" fmla="*/ 114 w 146"/>
                <a:gd name="T7" fmla="*/ 34 h 209"/>
                <a:gd name="T8" fmla="*/ 72 w 146"/>
                <a:gd name="T9" fmla="*/ 95 h 209"/>
                <a:gd name="T10" fmla="*/ 4 w 146"/>
                <a:gd name="T11" fmla="*/ 175 h 209"/>
                <a:gd name="T12" fmla="*/ 39 w 146"/>
                <a:gd name="T13" fmla="*/ 184 h 209"/>
                <a:gd name="T14" fmla="*/ 93 w 146"/>
                <a:gd name="T15" fmla="*/ 13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" h="209">
                  <a:moveTo>
                    <a:pt x="93" y="130"/>
                  </a:moveTo>
                  <a:cubicBezTo>
                    <a:pt x="104" y="108"/>
                    <a:pt x="104" y="91"/>
                    <a:pt x="125" y="83"/>
                  </a:cubicBezTo>
                  <a:cubicBezTo>
                    <a:pt x="146" y="75"/>
                    <a:pt x="146" y="66"/>
                    <a:pt x="146" y="37"/>
                  </a:cubicBezTo>
                  <a:cubicBezTo>
                    <a:pt x="146" y="7"/>
                    <a:pt x="130" y="0"/>
                    <a:pt x="114" y="34"/>
                  </a:cubicBezTo>
                  <a:cubicBezTo>
                    <a:pt x="98" y="66"/>
                    <a:pt x="83" y="58"/>
                    <a:pt x="72" y="95"/>
                  </a:cubicBezTo>
                  <a:cubicBezTo>
                    <a:pt x="58" y="133"/>
                    <a:pt x="9" y="145"/>
                    <a:pt x="4" y="175"/>
                  </a:cubicBezTo>
                  <a:cubicBezTo>
                    <a:pt x="0" y="205"/>
                    <a:pt x="4" y="209"/>
                    <a:pt x="39" y="184"/>
                  </a:cubicBezTo>
                  <a:cubicBezTo>
                    <a:pt x="72" y="158"/>
                    <a:pt x="76" y="163"/>
                    <a:pt x="93" y="130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$ḷïḋé"/>
            <p:cNvSpPr/>
            <p:nvPr/>
          </p:nvSpPr>
          <p:spPr bwMode="auto">
            <a:xfrm>
              <a:off x="8333227" y="3778897"/>
              <a:ext cx="69685" cy="64066"/>
            </a:xfrm>
            <a:custGeom>
              <a:avLst/>
              <a:gdLst>
                <a:gd name="T0" fmla="*/ 14 w 159"/>
                <a:gd name="T1" fmla="*/ 109 h 147"/>
                <a:gd name="T2" fmla="*/ 64 w 159"/>
                <a:gd name="T3" fmla="*/ 142 h 147"/>
                <a:gd name="T4" fmla="*/ 130 w 159"/>
                <a:gd name="T5" fmla="*/ 92 h 147"/>
                <a:gd name="T6" fmla="*/ 117 w 159"/>
                <a:gd name="T7" fmla="*/ 5 h 147"/>
                <a:gd name="T8" fmla="*/ 34 w 159"/>
                <a:gd name="T9" fmla="*/ 38 h 147"/>
                <a:gd name="T10" fmla="*/ 14 w 159"/>
                <a:gd name="T11" fmla="*/ 10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47">
                  <a:moveTo>
                    <a:pt x="14" y="109"/>
                  </a:moveTo>
                  <a:cubicBezTo>
                    <a:pt x="22" y="138"/>
                    <a:pt x="31" y="147"/>
                    <a:pt x="64" y="142"/>
                  </a:cubicBezTo>
                  <a:cubicBezTo>
                    <a:pt x="96" y="138"/>
                    <a:pt x="122" y="122"/>
                    <a:pt x="130" y="92"/>
                  </a:cubicBezTo>
                  <a:cubicBezTo>
                    <a:pt x="138" y="63"/>
                    <a:pt x="159" y="0"/>
                    <a:pt x="117" y="5"/>
                  </a:cubicBezTo>
                  <a:cubicBezTo>
                    <a:pt x="75" y="8"/>
                    <a:pt x="64" y="26"/>
                    <a:pt x="34" y="38"/>
                  </a:cubicBezTo>
                  <a:cubicBezTo>
                    <a:pt x="6" y="50"/>
                    <a:pt x="0" y="67"/>
                    <a:pt x="14" y="109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ş1iďé"/>
            <p:cNvSpPr/>
            <p:nvPr/>
          </p:nvSpPr>
          <p:spPr bwMode="auto">
            <a:xfrm>
              <a:off x="8610844" y="3612552"/>
              <a:ext cx="47206" cy="107899"/>
            </a:xfrm>
            <a:custGeom>
              <a:avLst/>
              <a:gdLst>
                <a:gd name="T0" fmla="*/ 5 w 110"/>
                <a:gd name="T1" fmla="*/ 163 h 247"/>
                <a:gd name="T2" fmla="*/ 26 w 110"/>
                <a:gd name="T3" fmla="*/ 67 h 247"/>
                <a:gd name="T4" fmla="*/ 73 w 110"/>
                <a:gd name="T5" fmla="*/ 3 h 247"/>
                <a:gd name="T6" fmla="*/ 96 w 110"/>
                <a:gd name="T7" fmla="*/ 50 h 247"/>
                <a:gd name="T8" fmla="*/ 68 w 110"/>
                <a:gd name="T9" fmla="*/ 171 h 247"/>
                <a:gd name="T10" fmla="*/ 5 w 110"/>
                <a:gd name="T11" fmla="*/ 16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47">
                  <a:moveTo>
                    <a:pt x="5" y="163"/>
                  </a:moveTo>
                  <a:cubicBezTo>
                    <a:pt x="0" y="138"/>
                    <a:pt x="5" y="91"/>
                    <a:pt x="26" y="67"/>
                  </a:cubicBezTo>
                  <a:cubicBezTo>
                    <a:pt x="46" y="42"/>
                    <a:pt x="58" y="8"/>
                    <a:pt x="73" y="3"/>
                  </a:cubicBezTo>
                  <a:cubicBezTo>
                    <a:pt x="85" y="0"/>
                    <a:pt x="110" y="3"/>
                    <a:pt x="96" y="50"/>
                  </a:cubicBezTo>
                  <a:cubicBezTo>
                    <a:pt x="85" y="96"/>
                    <a:pt x="64" y="138"/>
                    <a:pt x="68" y="171"/>
                  </a:cubicBezTo>
                  <a:cubicBezTo>
                    <a:pt x="73" y="205"/>
                    <a:pt x="17" y="247"/>
                    <a:pt x="5" y="163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ṣlîḓê"/>
            <p:cNvSpPr/>
            <p:nvPr/>
          </p:nvSpPr>
          <p:spPr bwMode="auto">
            <a:xfrm>
              <a:off x="8814279" y="3091038"/>
              <a:ext cx="296723" cy="323698"/>
            </a:xfrm>
            <a:custGeom>
              <a:avLst/>
              <a:gdLst>
                <a:gd name="T0" fmla="*/ 21 w 679"/>
                <a:gd name="T1" fmla="*/ 643 h 739"/>
                <a:gd name="T2" fmla="*/ 47 w 679"/>
                <a:gd name="T3" fmla="*/ 526 h 739"/>
                <a:gd name="T4" fmla="*/ 154 w 679"/>
                <a:gd name="T5" fmla="*/ 459 h 739"/>
                <a:gd name="T6" fmla="*/ 243 w 679"/>
                <a:gd name="T7" fmla="*/ 425 h 739"/>
                <a:gd name="T8" fmla="*/ 343 w 679"/>
                <a:gd name="T9" fmla="*/ 405 h 739"/>
                <a:gd name="T10" fmla="*/ 416 w 679"/>
                <a:gd name="T11" fmla="*/ 317 h 739"/>
                <a:gd name="T12" fmla="*/ 516 w 679"/>
                <a:gd name="T13" fmla="*/ 217 h 739"/>
                <a:gd name="T14" fmla="*/ 566 w 679"/>
                <a:gd name="T15" fmla="*/ 82 h 739"/>
                <a:gd name="T16" fmla="*/ 590 w 679"/>
                <a:gd name="T17" fmla="*/ 3 h 739"/>
                <a:gd name="T18" fmla="*/ 653 w 679"/>
                <a:gd name="T19" fmla="*/ 49 h 739"/>
                <a:gd name="T20" fmla="*/ 645 w 679"/>
                <a:gd name="T21" fmla="*/ 183 h 739"/>
                <a:gd name="T22" fmla="*/ 606 w 679"/>
                <a:gd name="T23" fmla="*/ 254 h 739"/>
                <a:gd name="T24" fmla="*/ 603 w 679"/>
                <a:gd name="T25" fmla="*/ 380 h 739"/>
                <a:gd name="T26" fmla="*/ 495 w 679"/>
                <a:gd name="T27" fmla="*/ 501 h 739"/>
                <a:gd name="T28" fmla="*/ 381 w 679"/>
                <a:gd name="T29" fmla="*/ 497 h 739"/>
                <a:gd name="T30" fmla="*/ 334 w 679"/>
                <a:gd name="T31" fmla="*/ 568 h 739"/>
                <a:gd name="T32" fmla="*/ 290 w 679"/>
                <a:gd name="T33" fmla="*/ 555 h 739"/>
                <a:gd name="T34" fmla="*/ 268 w 679"/>
                <a:gd name="T35" fmla="*/ 526 h 739"/>
                <a:gd name="T36" fmla="*/ 236 w 679"/>
                <a:gd name="T37" fmla="*/ 585 h 739"/>
                <a:gd name="T38" fmla="*/ 168 w 679"/>
                <a:gd name="T39" fmla="*/ 623 h 739"/>
                <a:gd name="T40" fmla="*/ 163 w 679"/>
                <a:gd name="T41" fmla="*/ 555 h 739"/>
                <a:gd name="T42" fmla="*/ 142 w 679"/>
                <a:gd name="T43" fmla="*/ 539 h 739"/>
                <a:gd name="T44" fmla="*/ 100 w 679"/>
                <a:gd name="T45" fmla="*/ 573 h 739"/>
                <a:gd name="T46" fmla="*/ 110 w 679"/>
                <a:gd name="T47" fmla="*/ 669 h 739"/>
                <a:gd name="T48" fmla="*/ 47 w 679"/>
                <a:gd name="T49" fmla="*/ 735 h 739"/>
                <a:gd name="T50" fmla="*/ 26 w 679"/>
                <a:gd name="T51" fmla="*/ 689 h 739"/>
                <a:gd name="T52" fmla="*/ 21 w 679"/>
                <a:gd name="T53" fmla="*/ 643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9" h="739">
                  <a:moveTo>
                    <a:pt x="21" y="643"/>
                  </a:moveTo>
                  <a:cubicBezTo>
                    <a:pt x="11" y="603"/>
                    <a:pt x="0" y="539"/>
                    <a:pt x="47" y="526"/>
                  </a:cubicBezTo>
                  <a:cubicBezTo>
                    <a:pt x="94" y="513"/>
                    <a:pt x="121" y="492"/>
                    <a:pt x="154" y="459"/>
                  </a:cubicBezTo>
                  <a:cubicBezTo>
                    <a:pt x="189" y="425"/>
                    <a:pt x="189" y="430"/>
                    <a:pt x="243" y="425"/>
                  </a:cubicBezTo>
                  <a:cubicBezTo>
                    <a:pt x="297" y="422"/>
                    <a:pt x="326" y="447"/>
                    <a:pt x="343" y="405"/>
                  </a:cubicBezTo>
                  <a:cubicBezTo>
                    <a:pt x="359" y="363"/>
                    <a:pt x="376" y="350"/>
                    <a:pt x="416" y="317"/>
                  </a:cubicBezTo>
                  <a:cubicBezTo>
                    <a:pt x="453" y="284"/>
                    <a:pt x="485" y="259"/>
                    <a:pt x="516" y="217"/>
                  </a:cubicBezTo>
                  <a:cubicBezTo>
                    <a:pt x="544" y="175"/>
                    <a:pt x="566" y="121"/>
                    <a:pt x="566" y="82"/>
                  </a:cubicBezTo>
                  <a:cubicBezTo>
                    <a:pt x="566" y="45"/>
                    <a:pt x="561" y="7"/>
                    <a:pt x="590" y="3"/>
                  </a:cubicBezTo>
                  <a:cubicBezTo>
                    <a:pt x="621" y="0"/>
                    <a:pt x="637" y="7"/>
                    <a:pt x="653" y="49"/>
                  </a:cubicBezTo>
                  <a:cubicBezTo>
                    <a:pt x="669" y="91"/>
                    <a:pt x="679" y="163"/>
                    <a:pt x="645" y="183"/>
                  </a:cubicBezTo>
                  <a:cubicBezTo>
                    <a:pt x="611" y="205"/>
                    <a:pt x="606" y="208"/>
                    <a:pt x="606" y="254"/>
                  </a:cubicBezTo>
                  <a:cubicBezTo>
                    <a:pt x="606" y="301"/>
                    <a:pt x="603" y="359"/>
                    <a:pt x="603" y="380"/>
                  </a:cubicBezTo>
                  <a:cubicBezTo>
                    <a:pt x="603" y="401"/>
                    <a:pt x="569" y="492"/>
                    <a:pt x="495" y="501"/>
                  </a:cubicBezTo>
                  <a:cubicBezTo>
                    <a:pt x="418" y="509"/>
                    <a:pt x="390" y="489"/>
                    <a:pt x="381" y="497"/>
                  </a:cubicBezTo>
                  <a:cubicBezTo>
                    <a:pt x="374" y="506"/>
                    <a:pt x="364" y="546"/>
                    <a:pt x="334" y="568"/>
                  </a:cubicBezTo>
                  <a:cubicBezTo>
                    <a:pt x="305" y="588"/>
                    <a:pt x="292" y="576"/>
                    <a:pt x="290" y="555"/>
                  </a:cubicBezTo>
                  <a:cubicBezTo>
                    <a:pt x="284" y="534"/>
                    <a:pt x="263" y="501"/>
                    <a:pt x="268" y="526"/>
                  </a:cubicBezTo>
                  <a:cubicBezTo>
                    <a:pt x="273" y="551"/>
                    <a:pt x="263" y="568"/>
                    <a:pt x="236" y="585"/>
                  </a:cubicBezTo>
                  <a:cubicBezTo>
                    <a:pt x="205" y="601"/>
                    <a:pt x="180" y="656"/>
                    <a:pt x="168" y="623"/>
                  </a:cubicBezTo>
                  <a:cubicBezTo>
                    <a:pt x="154" y="588"/>
                    <a:pt x="142" y="564"/>
                    <a:pt x="163" y="555"/>
                  </a:cubicBezTo>
                  <a:cubicBezTo>
                    <a:pt x="184" y="546"/>
                    <a:pt x="173" y="531"/>
                    <a:pt x="142" y="539"/>
                  </a:cubicBezTo>
                  <a:cubicBezTo>
                    <a:pt x="115" y="546"/>
                    <a:pt x="84" y="546"/>
                    <a:pt x="100" y="573"/>
                  </a:cubicBezTo>
                  <a:cubicBezTo>
                    <a:pt x="117" y="597"/>
                    <a:pt x="117" y="635"/>
                    <a:pt x="110" y="669"/>
                  </a:cubicBezTo>
                  <a:cubicBezTo>
                    <a:pt x="100" y="702"/>
                    <a:pt x="94" y="739"/>
                    <a:pt x="47" y="735"/>
                  </a:cubicBezTo>
                  <a:cubicBezTo>
                    <a:pt x="0" y="731"/>
                    <a:pt x="19" y="711"/>
                    <a:pt x="26" y="689"/>
                  </a:cubicBezTo>
                  <a:cubicBezTo>
                    <a:pt x="33" y="669"/>
                    <a:pt x="26" y="660"/>
                    <a:pt x="21" y="643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iṩḷîďe"/>
            <p:cNvSpPr/>
            <p:nvPr/>
          </p:nvSpPr>
          <p:spPr bwMode="auto">
            <a:xfrm>
              <a:off x="9050309" y="2929189"/>
              <a:ext cx="146114" cy="141618"/>
            </a:xfrm>
            <a:custGeom>
              <a:avLst/>
              <a:gdLst>
                <a:gd name="T0" fmla="*/ 66 w 334"/>
                <a:gd name="T1" fmla="*/ 285 h 322"/>
                <a:gd name="T2" fmla="*/ 97 w 334"/>
                <a:gd name="T3" fmla="*/ 264 h 322"/>
                <a:gd name="T4" fmla="*/ 147 w 334"/>
                <a:gd name="T5" fmla="*/ 288 h 322"/>
                <a:gd name="T6" fmla="*/ 209 w 334"/>
                <a:gd name="T7" fmla="*/ 273 h 322"/>
                <a:gd name="T8" fmla="*/ 260 w 334"/>
                <a:gd name="T9" fmla="*/ 231 h 322"/>
                <a:gd name="T10" fmla="*/ 318 w 334"/>
                <a:gd name="T11" fmla="*/ 201 h 322"/>
                <a:gd name="T12" fmla="*/ 260 w 334"/>
                <a:gd name="T13" fmla="*/ 143 h 322"/>
                <a:gd name="T14" fmla="*/ 176 w 334"/>
                <a:gd name="T15" fmla="*/ 117 h 322"/>
                <a:gd name="T16" fmla="*/ 102 w 334"/>
                <a:gd name="T17" fmla="*/ 17 h 322"/>
                <a:gd name="T18" fmla="*/ 102 w 334"/>
                <a:gd name="T19" fmla="*/ 93 h 322"/>
                <a:gd name="T20" fmla="*/ 105 w 334"/>
                <a:gd name="T21" fmla="*/ 185 h 322"/>
                <a:gd name="T22" fmla="*/ 81 w 334"/>
                <a:gd name="T23" fmla="*/ 218 h 322"/>
                <a:gd name="T24" fmla="*/ 29 w 334"/>
                <a:gd name="T25" fmla="*/ 239 h 322"/>
                <a:gd name="T26" fmla="*/ 8 w 334"/>
                <a:gd name="T27" fmla="*/ 293 h 322"/>
                <a:gd name="T28" fmla="*/ 55 w 334"/>
                <a:gd name="T29" fmla="*/ 318 h 322"/>
                <a:gd name="T30" fmla="*/ 66 w 334"/>
                <a:gd name="T31" fmla="*/ 285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4" h="322">
                  <a:moveTo>
                    <a:pt x="66" y="285"/>
                  </a:moveTo>
                  <a:cubicBezTo>
                    <a:pt x="61" y="278"/>
                    <a:pt x="97" y="264"/>
                    <a:pt x="97" y="264"/>
                  </a:cubicBezTo>
                  <a:cubicBezTo>
                    <a:pt x="97" y="264"/>
                    <a:pt x="120" y="280"/>
                    <a:pt x="147" y="288"/>
                  </a:cubicBezTo>
                  <a:cubicBezTo>
                    <a:pt x="171" y="297"/>
                    <a:pt x="197" y="301"/>
                    <a:pt x="209" y="273"/>
                  </a:cubicBezTo>
                  <a:cubicBezTo>
                    <a:pt x="223" y="243"/>
                    <a:pt x="218" y="231"/>
                    <a:pt x="260" y="231"/>
                  </a:cubicBezTo>
                  <a:cubicBezTo>
                    <a:pt x="302" y="231"/>
                    <a:pt x="334" y="231"/>
                    <a:pt x="318" y="201"/>
                  </a:cubicBezTo>
                  <a:cubicBezTo>
                    <a:pt x="302" y="172"/>
                    <a:pt x="325" y="135"/>
                    <a:pt x="260" y="143"/>
                  </a:cubicBezTo>
                  <a:cubicBezTo>
                    <a:pt x="192" y="150"/>
                    <a:pt x="209" y="164"/>
                    <a:pt x="176" y="117"/>
                  </a:cubicBezTo>
                  <a:cubicBezTo>
                    <a:pt x="142" y="71"/>
                    <a:pt x="125" y="0"/>
                    <a:pt x="102" y="17"/>
                  </a:cubicBezTo>
                  <a:cubicBezTo>
                    <a:pt x="76" y="34"/>
                    <a:pt x="83" y="51"/>
                    <a:pt x="102" y="93"/>
                  </a:cubicBezTo>
                  <a:cubicBezTo>
                    <a:pt x="118" y="135"/>
                    <a:pt x="120" y="167"/>
                    <a:pt x="105" y="185"/>
                  </a:cubicBezTo>
                  <a:cubicBezTo>
                    <a:pt x="87" y="201"/>
                    <a:pt x="105" y="209"/>
                    <a:pt x="81" y="218"/>
                  </a:cubicBezTo>
                  <a:cubicBezTo>
                    <a:pt x="55" y="226"/>
                    <a:pt x="50" y="218"/>
                    <a:pt x="29" y="239"/>
                  </a:cubicBezTo>
                  <a:cubicBezTo>
                    <a:pt x="8" y="259"/>
                    <a:pt x="0" y="280"/>
                    <a:pt x="8" y="293"/>
                  </a:cubicBezTo>
                  <a:cubicBezTo>
                    <a:pt x="18" y="306"/>
                    <a:pt x="34" y="322"/>
                    <a:pt x="55" y="318"/>
                  </a:cubicBezTo>
                  <a:cubicBezTo>
                    <a:pt x="76" y="313"/>
                    <a:pt x="76" y="297"/>
                    <a:pt x="66" y="285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šḻiḍè"/>
            <p:cNvSpPr/>
            <p:nvPr/>
          </p:nvSpPr>
          <p:spPr bwMode="auto">
            <a:xfrm>
              <a:off x="9099763" y="2645953"/>
              <a:ext cx="80925" cy="289980"/>
            </a:xfrm>
            <a:custGeom>
              <a:avLst/>
              <a:gdLst>
                <a:gd name="T0" fmla="*/ 34 w 184"/>
                <a:gd name="T1" fmla="*/ 536 h 662"/>
                <a:gd name="T2" fmla="*/ 34 w 184"/>
                <a:gd name="T3" fmla="*/ 422 h 662"/>
                <a:gd name="T4" fmla="*/ 37 w 184"/>
                <a:gd name="T5" fmla="*/ 264 h 662"/>
                <a:gd name="T6" fmla="*/ 21 w 184"/>
                <a:gd name="T7" fmla="*/ 156 h 662"/>
                <a:gd name="T8" fmla="*/ 47 w 184"/>
                <a:gd name="T9" fmla="*/ 84 h 662"/>
                <a:gd name="T10" fmla="*/ 84 w 184"/>
                <a:gd name="T11" fmla="*/ 5 h 662"/>
                <a:gd name="T12" fmla="*/ 113 w 184"/>
                <a:gd name="T13" fmla="*/ 122 h 662"/>
                <a:gd name="T14" fmla="*/ 110 w 184"/>
                <a:gd name="T15" fmla="*/ 259 h 662"/>
                <a:gd name="T16" fmla="*/ 131 w 184"/>
                <a:gd name="T17" fmla="*/ 364 h 662"/>
                <a:gd name="T18" fmla="*/ 71 w 184"/>
                <a:gd name="T19" fmla="*/ 485 h 662"/>
                <a:gd name="T20" fmla="*/ 89 w 184"/>
                <a:gd name="T21" fmla="*/ 598 h 662"/>
                <a:gd name="T22" fmla="*/ 63 w 184"/>
                <a:gd name="T23" fmla="*/ 611 h 662"/>
                <a:gd name="T24" fmla="*/ 21 w 184"/>
                <a:gd name="T25" fmla="*/ 606 h 662"/>
                <a:gd name="T26" fmla="*/ 34 w 184"/>
                <a:gd name="T27" fmla="*/ 536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662">
                  <a:moveTo>
                    <a:pt x="34" y="536"/>
                  </a:moveTo>
                  <a:cubicBezTo>
                    <a:pt x="34" y="506"/>
                    <a:pt x="34" y="472"/>
                    <a:pt x="34" y="422"/>
                  </a:cubicBezTo>
                  <a:cubicBezTo>
                    <a:pt x="34" y="373"/>
                    <a:pt x="49" y="306"/>
                    <a:pt x="37" y="264"/>
                  </a:cubicBezTo>
                  <a:cubicBezTo>
                    <a:pt x="26" y="222"/>
                    <a:pt x="5" y="205"/>
                    <a:pt x="21" y="156"/>
                  </a:cubicBezTo>
                  <a:cubicBezTo>
                    <a:pt x="37" y="105"/>
                    <a:pt x="37" y="114"/>
                    <a:pt x="47" y="84"/>
                  </a:cubicBezTo>
                  <a:cubicBezTo>
                    <a:pt x="54" y="55"/>
                    <a:pt x="63" y="8"/>
                    <a:pt x="84" y="5"/>
                  </a:cubicBezTo>
                  <a:cubicBezTo>
                    <a:pt x="105" y="0"/>
                    <a:pt x="105" y="92"/>
                    <a:pt x="113" y="122"/>
                  </a:cubicBezTo>
                  <a:cubicBezTo>
                    <a:pt x="121" y="151"/>
                    <a:pt x="89" y="210"/>
                    <a:pt x="110" y="259"/>
                  </a:cubicBezTo>
                  <a:cubicBezTo>
                    <a:pt x="131" y="310"/>
                    <a:pt x="184" y="347"/>
                    <a:pt x="131" y="364"/>
                  </a:cubicBezTo>
                  <a:cubicBezTo>
                    <a:pt x="76" y="380"/>
                    <a:pt x="76" y="435"/>
                    <a:pt x="71" y="485"/>
                  </a:cubicBezTo>
                  <a:cubicBezTo>
                    <a:pt x="68" y="536"/>
                    <a:pt x="76" y="573"/>
                    <a:pt x="89" y="598"/>
                  </a:cubicBezTo>
                  <a:cubicBezTo>
                    <a:pt x="100" y="623"/>
                    <a:pt x="71" y="628"/>
                    <a:pt x="63" y="611"/>
                  </a:cubicBezTo>
                  <a:cubicBezTo>
                    <a:pt x="54" y="593"/>
                    <a:pt x="0" y="662"/>
                    <a:pt x="21" y="606"/>
                  </a:cubicBezTo>
                  <a:cubicBezTo>
                    <a:pt x="42" y="553"/>
                    <a:pt x="34" y="560"/>
                    <a:pt x="34" y="536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šļïḋe"/>
            <p:cNvSpPr/>
            <p:nvPr/>
          </p:nvSpPr>
          <p:spPr bwMode="auto">
            <a:xfrm>
              <a:off x="5298556" y="2133430"/>
              <a:ext cx="270873" cy="150610"/>
            </a:xfrm>
            <a:custGeom>
              <a:avLst/>
              <a:gdLst>
                <a:gd name="T0" fmla="*/ 395 w 617"/>
                <a:gd name="T1" fmla="*/ 298 h 343"/>
                <a:gd name="T2" fmla="*/ 546 w 617"/>
                <a:gd name="T3" fmla="*/ 215 h 343"/>
                <a:gd name="T4" fmla="*/ 578 w 617"/>
                <a:gd name="T5" fmla="*/ 121 h 343"/>
                <a:gd name="T6" fmla="*/ 462 w 617"/>
                <a:gd name="T7" fmla="*/ 39 h 343"/>
                <a:gd name="T8" fmla="*/ 358 w 617"/>
                <a:gd name="T9" fmla="*/ 72 h 343"/>
                <a:gd name="T10" fmla="*/ 222 w 617"/>
                <a:gd name="T11" fmla="*/ 69 h 343"/>
                <a:gd name="T12" fmla="*/ 176 w 617"/>
                <a:gd name="T13" fmla="*/ 76 h 343"/>
                <a:gd name="T14" fmla="*/ 109 w 617"/>
                <a:gd name="T15" fmla="*/ 46 h 343"/>
                <a:gd name="T16" fmla="*/ 45 w 617"/>
                <a:gd name="T17" fmla="*/ 133 h 343"/>
                <a:gd name="T18" fmla="*/ 72 w 617"/>
                <a:gd name="T19" fmla="*/ 185 h 343"/>
                <a:gd name="T20" fmla="*/ 124 w 617"/>
                <a:gd name="T21" fmla="*/ 230 h 343"/>
                <a:gd name="T22" fmla="*/ 180 w 617"/>
                <a:gd name="T23" fmla="*/ 324 h 343"/>
                <a:gd name="T24" fmla="*/ 395 w 617"/>
                <a:gd name="T25" fmla="*/ 2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7" h="343">
                  <a:moveTo>
                    <a:pt x="395" y="298"/>
                  </a:moveTo>
                  <a:cubicBezTo>
                    <a:pt x="450" y="259"/>
                    <a:pt x="507" y="230"/>
                    <a:pt x="546" y="215"/>
                  </a:cubicBezTo>
                  <a:cubicBezTo>
                    <a:pt x="583" y="200"/>
                    <a:pt x="617" y="148"/>
                    <a:pt x="578" y="121"/>
                  </a:cubicBezTo>
                  <a:cubicBezTo>
                    <a:pt x="541" y="96"/>
                    <a:pt x="496" y="15"/>
                    <a:pt x="462" y="39"/>
                  </a:cubicBezTo>
                  <a:cubicBezTo>
                    <a:pt x="428" y="61"/>
                    <a:pt x="411" y="87"/>
                    <a:pt x="358" y="72"/>
                  </a:cubicBezTo>
                  <a:cubicBezTo>
                    <a:pt x="304" y="57"/>
                    <a:pt x="237" y="27"/>
                    <a:pt x="222" y="69"/>
                  </a:cubicBezTo>
                  <a:cubicBezTo>
                    <a:pt x="208" y="110"/>
                    <a:pt x="184" y="121"/>
                    <a:pt x="176" y="76"/>
                  </a:cubicBezTo>
                  <a:cubicBezTo>
                    <a:pt x="169" y="31"/>
                    <a:pt x="151" y="0"/>
                    <a:pt x="109" y="46"/>
                  </a:cubicBezTo>
                  <a:cubicBezTo>
                    <a:pt x="68" y="92"/>
                    <a:pt x="0" y="114"/>
                    <a:pt x="45" y="133"/>
                  </a:cubicBezTo>
                  <a:cubicBezTo>
                    <a:pt x="90" y="151"/>
                    <a:pt x="101" y="185"/>
                    <a:pt x="72" y="185"/>
                  </a:cubicBezTo>
                  <a:cubicBezTo>
                    <a:pt x="42" y="185"/>
                    <a:pt x="105" y="215"/>
                    <a:pt x="124" y="230"/>
                  </a:cubicBezTo>
                  <a:cubicBezTo>
                    <a:pt x="143" y="245"/>
                    <a:pt x="101" y="313"/>
                    <a:pt x="180" y="324"/>
                  </a:cubicBezTo>
                  <a:cubicBezTo>
                    <a:pt x="259" y="336"/>
                    <a:pt x="332" y="343"/>
                    <a:pt x="395" y="298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šḷídè"/>
            <p:cNvSpPr/>
            <p:nvPr/>
          </p:nvSpPr>
          <p:spPr bwMode="auto">
            <a:xfrm>
              <a:off x="6115670" y="1396117"/>
              <a:ext cx="295600" cy="338310"/>
            </a:xfrm>
            <a:custGeom>
              <a:avLst/>
              <a:gdLst>
                <a:gd name="T0" fmla="*/ 227 w 675"/>
                <a:gd name="T1" fmla="*/ 766 h 772"/>
                <a:gd name="T2" fmla="*/ 283 w 675"/>
                <a:gd name="T3" fmla="*/ 675 h 772"/>
                <a:gd name="T4" fmla="*/ 358 w 675"/>
                <a:gd name="T5" fmla="*/ 473 h 772"/>
                <a:gd name="T6" fmla="*/ 394 w 675"/>
                <a:gd name="T7" fmla="*/ 532 h 772"/>
                <a:gd name="T8" fmla="*/ 477 w 675"/>
                <a:gd name="T9" fmla="*/ 636 h 772"/>
                <a:gd name="T10" fmla="*/ 512 w 675"/>
                <a:gd name="T11" fmla="*/ 512 h 772"/>
                <a:gd name="T12" fmla="*/ 426 w 675"/>
                <a:gd name="T13" fmla="*/ 333 h 772"/>
                <a:gd name="T14" fmla="*/ 432 w 675"/>
                <a:gd name="T15" fmla="*/ 234 h 772"/>
                <a:gd name="T16" fmla="*/ 532 w 675"/>
                <a:gd name="T17" fmla="*/ 270 h 772"/>
                <a:gd name="T18" fmla="*/ 603 w 675"/>
                <a:gd name="T19" fmla="*/ 91 h 772"/>
                <a:gd name="T20" fmla="*/ 385 w 675"/>
                <a:gd name="T21" fmla="*/ 31 h 772"/>
                <a:gd name="T22" fmla="*/ 233 w 675"/>
                <a:gd name="T23" fmla="*/ 115 h 772"/>
                <a:gd name="T24" fmla="*/ 84 w 675"/>
                <a:gd name="T25" fmla="*/ 98 h 772"/>
                <a:gd name="T26" fmla="*/ 36 w 675"/>
                <a:gd name="T27" fmla="*/ 337 h 772"/>
                <a:gd name="T28" fmla="*/ 134 w 675"/>
                <a:gd name="T29" fmla="*/ 480 h 772"/>
                <a:gd name="T30" fmla="*/ 147 w 675"/>
                <a:gd name="T31" fmla="*/ 639 h 772"/>
                <a:gd name="T32" fmla="*/ 227 w 675"/>
                <a:gd name="T33" fmla="*/ 766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5" h="772">
                  <a:moveTo>
                    <a:pt x="227" y="766"/>
                  </a:moveTo>
                  <a:cubicBezTo>
                    <a:pt x="237" y="772"/>
                    <a:pt x="269" y="730"/>
                    <a:pt x="283" y="675"/>
                  </a:cubicBezTo>
                  <a:cubicBezTo>
                    <a:pt x="292" y="619"/>
                    <a:pt x="337" y="496"/>
                    <a:pt x="358" y="473"/>
                  </a:cubicBezTo>
                  <a:cubicBezTo>
                    <a:pt x="378" y="449"/>
                    <a:pt x="401" y="449"/>
                    <a:pt x="394" y="532"/>
                  </a:cubicBezTo>
                  <a:cubicBezTo>
                    <a:pt x="385" y="616"/>
                    <a:pt x="426" y="639"/>
                    <a:pt x="477" y="636"/>
                  </a:cubicBezTo>
                  <a:cubicBezTo>
                    <a:pt x="528" y="631"/>
                    <a:pt x="548" y="576"/>
                    <a:pt x="512" y="512"/>
                  </a:cubicBezTo>
                  <a:cubicBezTo>
                    <a:pt x="477" y="449"/>
                    <a:pt x="448" y="381"/>
                    <a:pt x="426" y="333"/>
                  </a:cubicBezTo>
                  <a:cubicBezTo>
                    <a:pt x="401" y="286"/>
                    <a:pt x="401" y="242"/>
                    <a:pt x="432" y="234"/>
                  </a:cubicBezTo>
                  <a:cubicBezTo>
                    <a:pt x="464" y="226"/>
                    <a:pt x="464" y="349"/>
                    <a:pt x="532" y="270"/>
                  </a:cubicBezTo>
                  <a:cubicBezTo>
                    <a:pt x="600" y="190"/>
                    <a:pt x="675" y="130"/>
                    <a:pt x="603" y="91"/>
                  </a:cubicBezTo>
                  <a:cubicBezTo>
                    <a:pt x="532" y="51"/>
                    <a:pt x="458" y="0"/>
                    <a:pt x="385" y="31"/>
                  </a:cubicBezTo>
                  <a:cubicBezTo>
                    <a:pt x="315" y="63"/>
                    <a:pt x="315" y="127"/>
                    <a:pt x="233" y="115"/>
                  </a:cubicBezTo>
                  <a:cubicBezTo>
                    <a:pt x="154" y="102"/>
                    <a:pt x="122" y="4"/>
                    <a:pt x="84" y="98"/>
                  </a:cubicBezTo>
                  <a:cubicBezTo>
                    <a:pt x="43" y="194"/>
                    <a:pt x="0" y="286"/>
                    <a:pt x="36" y="337"/>
                  </a:cubicBezTo>
                  <a:cubicBezTo>
                    <a:pt x="70" y="389"/>
                    <a:pt x="147" y="417"/>
                    <a:pt x="134" y="480"/>
                  </a:cubicBezTo>
                  <a:cubicBezTo>
                    <a:pt x="122" y="544"/>
                    <a:pt x="116" y="576"/>
                    <a:pt x="147" y="639"/>
                  </a:cubicBezTo>
                  <a:cubicBezTo>
                    <a:pt x="179" y="703"/>
                    <a:pt x="201" y="755"/>
                    <a:pt x="227" y="766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ṣļïḓê"/>
            <p:cNvSpPr/>
            <p:nvPr/>
          </p:nvSpPr>
          <p:spPr bwMode="auto">
            <a:xfrm>
              <a:off x="7032815" y="1642263"/>
              <a:ext cx="423730" cy="324823"/>
            </a:xfrm>
            <a:custGeom>
              <a:avLst/>
              <a:gdLst>
                <a:gd name="T0" fmla="*/ 298 w 967"/>
                <a:gd name="T1" fmla="*/ 663 h 741"/>
                <a:gd name="T2" fmla="*/ 256 w 967"/>
                <a:gd name="T3" fmla="*/ 545 h 741"/>
                <a:gd name="T4" fmla="*/ 367 w 967"/>
                <a:gd name="T5" fmla="*/ 417 h 741"/>
                <a:gd name="T6" fmla="*/ 467 w 967"/>
                <a:gd name="T7" fmla="*/ 315 h 741"/>
                <a:gd name="T8" fmla="*/ 733 w 967"/>
                <a:gd name="T9" fmla="*/ 192 h 741"/>
                <a:gd name="T10" fmla="*/ 940 w 967"/>
                <a:gd name="T11" fmla="*/ 109 h 741"/>
                <a:gd name="T12" fmla="*/ 866 w 967"/>
                <a:gd name="T13" fmla="*/ 13 h 741"/>
                <a:gd name="T14" fmla="*/ 751 w 967"/>
                <a:gd name="T15" fmla="*/ 92 h 741"/>
                <a:gd name="T16" fmla="*/ 535 w 967"/>
                <a:gd name="T17" fmla="*/ 128 h 741"/>
                <a:gd name="T18" fmla="*/ 343 w 967"/>
                <a:gd name="T19" fmla="*/ 215 h 741"/>
                <a:gd name="T20" fmla="*/ 219 w 967"/>
                <a:gd name="T21" fmla="*/ 380 h 741"/>
                <a:gd name="T22" fmla="*/ 114 w 967"/>
                <a:gd name="T23" fmla="*/ 489 h 741"/>
                <a:gd name="T24" fmla="*/ 59 w 967"/>
                <a:gd name="T25" fmla="*/ 627 h 741"/>
                <a:gd name="T26" fmla="*/ 224 w 967"/>
                <a:gd name="T27" fmla="*/ 709 h 741"/>
                <a:gd name="T28" fmla="*/ 372 w 967"/>
                <a:gd name="T29" fmla="*/ 723 h 741"/>
                <a:gd name="T30" fmla="*/ 298 w 967"/>
                <a:gd name="T31" fmla="*/ 66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7" h="741">
                  <a:moveTo>
                    <a:pt x="298" y="663"/>
                  </a:moveTo>
                  <a:cubicBezTo>
                    <a:pt x="277" y="652"/>
                    <a:pt x="212" y="617"/>
                    <a:pt x="256" y="545"/>
                  </a:cubicBezTo>
                  <a:cubicBezTo>
                    <a:pt x="303" y="471"/>
                    <a:pt x="310" y="467"/>
                    <a:pt x="367" y="417"/>
                  </a:cubicBezTo>
                  <a:cubicBezTo>
                    <a:pt x="420" y="366"/>
                    <a:pt x="361" y="375"/>
                    <a:pt x="467" y="315"/>
                  </a:cubicBezTo>
                  <a:cubicBezTo>
                    <a:pt x="572" y="256"/>
                    <a:pt x="631" y="224"/>
                    <a:pt x="733" y="192"/>
                  </a:cubicBezTo>
                  <a:cubicBezTo>
                    <a:pt x="834" y="160"/>
                    <a:pt x="910" y="183"/>
                    <a:pt x="940" y="109"/>
                  </a:cubicBezTo>
                  <a:cubicBezTo>
                    <a:pt x="967" y="37"/>
                    <a:pt x="930" y="0"/>
                    <a:pt x="866" y="13"/>
                  </a:cubicBezTo>
                  <a:cubicBezTo>
                    <a:pt x="802" y="27"/>
                    <a:pt x="851" y="82"/>
                    <a:pt x="751" y="92"/>
                  </a:cubicBezTo>
                  <a:cubicBezTo>
                    <a:pt x="651" y="101"/>
                    <a:pt x="572" y="124"/>
                    <a:pt x="535" y="128"/>
                  </a:cubicBezTo>
                  <a:cubicBezTo>
                    <a:pt x="499" y="133"/>
                    <a:pt x="407" y="183"/>
                    <a:pt x="343" y="215"/>
                  </a:cubicBezTo>
                  <a:cubicBezTo>
                    <a:pt x="278" y="247"/>
                    <a:pt x="256" y="343"/>
                    <a:pt x="219" y="380"/>
                  </a:cubicBezTo>
                  <a:cubicBezTo>
                    <a:pt x="183" y="417"/>
                    <a:pt x="166" y="471"/>
                    <a:pt x="114" y="489"/>
                  </a:cubicBezTo>
                  <a:cubicBezTo>
                    <a:pt x="64" y="508"/>
                    <a:pt x="0" y="599"/>
                    <a:pt x="59" y="627"/>
                  </a:cubicBezTo>
                  <a:cubicBezTo>
                    <a:pt x="119" y="654"/>
                    <a:pt x="141" y="686"/>
                    <a:pt x="224" y="709"/>
                  </a:cubicBezTo>
                  <a:cubicBezTo>
                    <a:pt x="308" y="732"/>
                    <a:pt x="367" y="741"/>
                    <a:pt x="372" y="723"/>
                  </a:cubicBezTo>
                  <a:cubicBezTo>
                    <a:pt x="375" y="705"/>
                    <a:pt x="330" y="681"/>
                    <a:pt x="298" y="663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ś1îḑè"/>
            <p:cNvSpPr/>
            <p:nvPr/>
          </p:nvSpPr>
          <p:spPr bwMode="auto">
            <a:xfrm>
              <a:off x="6805777" y="1389374"/>
              <a:ext cx="245022" cy="130378"/>
            </a:xfrm>
            <a:custGeom>
              <a:avLst/>
              <a:gdLst>
                <a:gd name="T0" fmla="*/ 395 w 559"/>
                <a:gd name="T1" fmla="*/ 247 h 298"/>
                <a:gd name="T2" fmla="*/ 500 w 559"/>
                <a:gd name="T3" fmla="*/ 201 h 298"/>
                <a:gd name="T4" fmla="*/ 545 w 559"/>
                <a:gd name="T5" fmla="*/ 115 h 298"/>
                <a:gd name="T6" fmla="*/ 505 w 559"/>
                <a:gd name="T7" fmla="*/ 46 h 298"/>
                <a:gd name="T8" fmla="*/ 400 w 559"/>
                <a:gd name="T9" fmla="*/ 110 h 298"/>
                <a:gd name="T10" fmla="*/ 212 w 559"/>
                <a:gd name="T11" fmla="*/ 64 h 298"/>
                <a:gd name="T12" fmla="*/ 60 w 559"/>
                <a:gd name="T13" fmla="*/ 155 h 298"/>
                <a:gd name="T14" fmla="*/ 197 w 559"/>
                <a:gd name="T15" fmla="*/ 196 h 298"/>
                <a:gd name="T16" fmla="*/ 244 w 559"/>
                <a:gd name="T17" fmla="*/ 160 h 298"/>
                <a:gd name="T18" fmla="*/ 316 w 559"/>
                <a:gd name="T19" fmla="*/ 164 h 298"/>
                <a:gd name="T20" fmla="*/ 395 w 559"/>
                <a:gd name="T21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9" h="298">
                  <a:moveTo>
                    <a:pt x="395" y="247"/>
                  </a:moveTo>
                  <a:cubicBezTo>
                    <a:pt x="446" y="221"/>
                    <a:pt x="446" y="224"/>
                    <a:pt x="500" y="201"/>
                  </a:cubicBezTo>
                  <a:cubicBezTo>
                    <a:pt x="555" y="179"/>
                    <a:pt x="550" y="160"/>
                    <a:pt x="545" y="115"/>
                  </a:cubicBezTo>
                  <a:cubicBezTo>
                    <a:pt x="542" y="68"/>
                    <a:pt x="559" y="0"/>
                    <a:pt x="505" y="46"/>
                  </a:cubicBezTo>
                  <a:cubicBezTo>
                    <a:pt x="451" y="91"/>
                    <a:pt x="446" y="137"/>
                    <a:pt x="400" y="110"/>
                  </a:cubicBezTo>
                  <a:cubicBezTo>
                    <a:pt x="353" y="83"/>
                    <a:pt x="293" y="32"/>
                    <a:pt x="212" y="64"/>
                  </a:cubicBezTo>
                  <a:cubicBezTo>
                    <a:pt x="130" y="96"/>
                    <a:pt x="0" y="128"/>
                    <a:pt x="60" y="155"/>
                  </a:cubicBezTo>
                  <a:cubicBezTo>
                    <a:pt x="121" y="182"/>
                    <a:pt x="170" y="187"/>
                    <a:pt x="197" y="196"/>
                  </a:cubicBezTo>
                  <a:cubicBezTo>
                    <a:pt x="226" y="206"/>
                    <a:pt x="207" y="187"/>
                    <a:pt x="244" y="160"/>
                  </a:cubicBezTo>
                  <a:cubicBezTo>
                    <a:pt x="279" y="132"/>
                    <a:pt x="326" y="132"/>
                    <a:pt x="316" y="164"/>
                  </a:cubicBezTo>
                  <a:cubicBezTo>
                    <a:pt x="307" y="196"/>
                    <a:pt x="298" y="298"/>
                    <a:pt x="395" y="247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íslîḓè"/>
            <p:cNvSpPr/>
            <p:nvPr/>
          </p:nvSpPr>
          <p:spPr bwMode="auto">
            <a:xfrm>
              <a:off x="7017080" y="1504017"/>
              <a:ext cx="32595" cy="29223"/>
            </a:xfrm>
            <a:custGeom>
              <a:avLst/>
              <a:gdLst>
                <a:gd name="T0" fmla="*/ 39 w 75"/>
                <a:gd name="T1" fmla="*/ 55 h 66"/>
                <a:gd name="T2" fmla="*/ 49 w 75"/>
                <a:gd name="T3" fmla="*/ 0 h 66"/>
                <a:gd name="T4" fmla="*/ 0 w 75"/>
                <a:gd name="T5" fmla="*/ 28 h 66"/>
                <a:gd name="T6" fmla="*/ 39 w 75"/>
                <a:gd name="T7" fmla="*/ 5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66">
                  <a:moveTo>
                    <a:pt x="39" y="55"/>
                  </a:moveTo>
                  <a:cubicBezTo>
                    <a:pt x="75" y="66"/>
                    <a:pt x="67" y="0"/>
                    <a:pt x="49" y="0"/>
                  </a:cubicBezTo>
                  <a:cubicBezTo>
                    <a:pt x="32" y="0"/>
                    <a:pt x="0" y="0"/>
                    <a:pt x="0" y="28"/>
                  </a:cubicBezTo>
                  <a:cubicBezTo>
                    <a:pt x="0" y="55"/>
                    <a:pt x="27" y="50"/>
                    <a:pt x="39" y="55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ṥļïde"/>
            <p:cNvSpPr/>
            <p:nvPr/>
          </p:nvSpPr>
          <p:spPr bwMode="auto">
            <a:xfrm>
              <a:off x="7066534" y="1465802"/>
              <a:ext cx="34843" cy="41587"/>
            </a:xfrm>
            <a:custGeom>
              <a:avLst/>
              <a:gdLst>
                <a:gd name="T0" fmla="*/ 24 w 79"/>
                <a:gd name="T1" fmla="*/ 83 h 94"/>
                <a:gd name="T2" fmla="*/ 74 w 79"/>
                <a:gd name="T3" fmla="*/ 45 h 94"/>
                <a:gd name="T4" fmla="*/ 32 w 79"/>
                <a:gd name="T5" fmla="*/ 5 h 94"/>
                <a:gd name="T6" fmla="*/ 24 w 79"/>
                <a:gd name="T7" fmla="*/ 8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4">
                  <a:moveTo>
                    <a:pt x="24" y="83"/>
                  </a:moveTo>
                  <a:cubicBezTo>
                    <a:pt x="43" y="94"/>
                    <a:pt x="69" y="73"/>
                    <a:pt x="74" y="45"/>
                  </a:cubicBezTo>
                  <a:cubicBezTo>
                    <a:pt x="79" y="18"/>
                    <a:pt x="59" y="0"/>
                    <a:pt x="32" y="5"/>
                  </a:cubicBezTo>
                  <a:cubicBezTo>
                    <a:pt x="5" y="8"/>
                    <a:pt x="0" y="69"/>
                    <a:pt x="24" y="83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şliďê"/>
            <p:cNvSpPr/>
            <p:nvPr/>
          </p:nvSpPr>
          <p:spPr bwMode="auto">
            <a:xfrm>
              <a:off x="7232878" y="1373638"/>
              <a:ext cx="73057" cy="102280"/>
            </a:xfrm>
            <a:custGeom>
              <a:avLst/>
              <a:gdLst>
                <a:gd name="T0" fmla="*/ 78 w 167"/>
                <a:gd name="T1" fmla="*/ 233 h 233"/>
                <a:gd name="T2" fmla="*/ 147 w 167"/>
                <a:gd name="T3" fmla="*/ 184 h 233"/>
                <a:gd name="T4" fmla="*/ 147 w 167"/>
                <a:gd name="T5" fmla="*/ 88 h 233"/>
                <a:gd name="T6" fmla="*/ 103 w 167"/>
                <a:gd name="T7" fmla="*/ 0 h 233"/>
                <a:gd name="T8" fmla="*/ 57 w 167"/>
                <a:gd name="T9" fmla="*/ 88 h 233"/>
                <a:gd name="T10" fmla="*/ 10 w 167"/>
                <a:gd name="T11" fmla="*/ 174 h 233"/>
                <a:gd name="T12" fmla="*/ 78 w 167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33">
                  <a:moveTo>
                    <a:pt x="78" y="233"/>
                  </a:moveTo>
                  <a:cubicBezTo>
                    <a:pt x="130" y="233"/>
                    <a:pt x="167" y="233"/>
                    <a:pt x="147" y="184"/>
                  </a:cubicBezTo>
                  <a:cubicBezTo>
                    <a:pt x="130" y="133"/>
                    <a:pt x="147" y="105"/>
                    <a:pt x="147" y="88"/>
                  </a:cubicBezTo>
                  <a:cubicBezTo>
                    <a:pt x="147" y="69"/>
                    <a:pt x="147" y="0"/>
                    <a:pt x="103" y="0"/>
                  </a:cubicBezTo>
                  <a:cubicBezTo>
                    <a:pt x="57" y="0"/>
                    <a:pt x="83" y="64"/>
                    <a:pt x="57" y="88"/>
                  </a:cubicBezTo>
                  <a:cubicBezTo>
                    <a:pt x="29" y="110"/>
                    <a:pt x="20" y="115"/>
                    <a:pt x="10" y="174"/>
                  </a:cubicBezTo>
                  <a:cubicBezTo>
                    <a:pt x="0" y="233"/>
                    <a:pt x="29" y="233"/>
                    <a:pt x="78" y="233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šliḍe"/>
            <p:cNvSpPr/>
            <p:nvPr/>
          </p:nvSpPr>
          <p:spPr bwMode="auto">
            <a:xfrm>
              <a:off x="7305935" y="1330928"/>
              <a:ext cx="69685" cy="102280"/>
            </a:xfrm>
            <a:custGeom>
              <a:avLst/>
              <a:gdLst>
                <a:gd name="T0" fmla="*/ 34 w 159"/>
                <a:gd name="T1" fmla="*/ 201 h 232"/>
                <a:gd name="T2" fmla="*/ 109 w 159"/>
                <a:gd name="T3" fmla="*/ 197 h 232"/>
                <a:gd name="T4" fmla="*/ 132 w 159"/>
                <a:gd name="T5" fmla="*/ 133 h 232"/>
                <a:gd name="T6" fmla="*/ 96 w 159"/>
                <a:gd name="T7" fmla="*/ 5 h 232"/>
                <a:gd name="T8" fmla="*/ 27 w 159"/>
                <a:gd name="T9" fmla="*/ 64 h 232"/>
                <a:gd name="T10" fmla="*/ 34 w 159"/>
                <a:gd name="T11" fmla="*/ 2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232">
                  <a:moveTo>
                    <a:pt x="34" y="201"/>
                  </a:moveTo>
                  <a:cubicBezTo>
                    <a:pt x="48" y="232"/>
                    <a:pt x="59" y="216"/>
                    <a:pt x="109" y="197"/>
                  </a:cubicBezTo>
                  <a:cubicBezTo>
                    <a:pt x="159" y="179"/>
                    <a:pt x="137" y="211"/>
                    <a:pt x="132" y="133"/>
                  </a:cubicBezTo>
                  <a:cubicBezTo>
                    <a:pt x="127" y="56"/>
                    <a:pt x="137" y="0"/>
                    <a:pt x="96" y="5"/>
                  </a:cubicBezTo>
                  <a:cubicBezTo>
                    <a:pt x="53" y="9"/>
                    <a:pt x="53" y="32"/>
                    <a:pt x="27" y="64"/>
                  </a:cubicBezTo>
                  <a:cubicBezTo>
                    <a:pt x="0" y="96"/>
                    <a:pt x="17" y="155"/>
                    <a:pt x="34" y="201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îṩliḓe"/>
            <p:cNvSpPr/>
            <p:nvPr/>
          </p:nvSpPr>
          <p:spPr bwMode="auto">
            <a:xfrm>
              <a:off x="7220515" y="1504017"/>
              <a:ext cx="37091" cy="23603"/>
            </a:xfrm>
            <a:custGeom>
              <a:avLst/>
              <a:gdLst>
                <a:gd name="T0" fmla="*/ 66 w 84"/>
                <a:gd name="T1" fmla="*/ 0 h 55"/>
                <a:gd name="T2" fmla="*/ 5 w 84"/>
                <a:gd name="T3" fmla="*/ 18 h 55"/>
                <a:gd name="T4" fmla="*/ 52 w 84"/>
                <a:gd name="T5" fmla="*/ 55 h 55"/>
                <a:gd name="T6" fmla="*/ 66 w 8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5">
                  <a:moveTo>
                    <a:pt x="66" y="0"/>
                  </a:moveTo>
                  <a:cubicBezTo>
                    <a:pt x="37" y="0"/>
                    <a:pt x="10" y="0"/>
                    <a:pt x="5" y="18"/>
                  </a:cubicBezTo>
                  <a:cubicBezTo>
                    <a:pt x="0" y="37"/>
                    <a:pt x="24" y="55"/>
                    <a:pt x="52" y="55"/>
                  </a:cubicBezTo>
                  <a:cubicBezTo>
                    <a:pt x="79" y="55"/>
                    <a:pt x="84" y="0"/>
                    <a:pt x="66" y="0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ṡliḍe"/>
            <p:cNvSpPr/>
            <p:nvPr/>
          </p:nvSpPr>
          <p:spPr bwMode="auto">
            <a:xfrm>
              <a:off x="7181177" y="1443323"/>
              <a:ext cx="50578" cy="55074"/>
            </a:xfrm>
            <a:custGeom>
              <a:avLst/>
              <a:gdLst>
                <a:gd name="T0" fmla="*/ 72 w 114"/>
                <a:gd name="T1" fmla="*/ 101 h 124"/>
                <a:gd name="T2" fmla="*/ 72 w 114"/>
                <a:gd name="T3" fmla="*/ 19 h 124"/>
                <a:gd name="T4" fmla="*/ 0 w 114"/>
                <a:gd name="T5" fmla="*/ 46 h 124"/>
                <a:gd name="T6" fmla="*/ 12 w 114"/>
                <a:gd name="T7" fmla="*/ 115 h 124"/>
                <a:gd name="T8" fmla="*/ 72 w 114"/>
                <a:gd name="T9" fmla="*/ 10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24">
                  <a:moveTo>
                    <a:pt x="72" y="101"/>
                  </a:moveTo>
                  <a:cubicBezTo>
                    <a:pt x="114" y="101"/>
                    <a:pt x="85" y="27"/>
                    <a:pt x="72" y="19"/>
                  </a:cubicBezTo>
                  <a:cubicBezTo>
                    <a:pt x="58" y="9"/>
                    <a:pt x="0" y="0"/>
                    <a:pt x="0" y="46"/>
                  </a:cubicBezTo>
                  <a:cubicBezTo>
                    <a:pt x="0" y="92"/>
                    <a:pt x="0" y="106"/>
                    <a:pt x="12" y="115"/>
                  </a:cubicBezTo>
                  <a:cubicBezTo>
                    <a:pt x="27" y="124"/>
                    <a:pt x="58" y="101"/>
                    <a:pt x="72" y="101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ślíḓé"/>
            <p:cNvSpPr/>
            <p:nvPr/>
          </p:nvSpPr>
          <p:spPr bwMode="auto">
            <a:xfrm>
              <a:off x="7091260" y="1333176"/>
              <a:ext cx="140494" cy="173089"/>
            </a:xfrm>
            <a:custGeom>
              <a:avLst/>
              <a:gdLst>
                <a:gd name="T0" fmla="*/ 123 w 321"/>
                <a:gd name="T1" fmla="*/ 352 h 394"/>
                <a:gd name="T2" fmla="*/ 160 w 321"/>
                <a:gd name="T3" fmla="*/ 394 h 394"/>
                <a:gd name="T4" fmla="*/ 165 w 321"/>
                <a:gd name="T5" fmla="*/ 329 h 394"/>
                <a:gd name="T6" fmla="*/ 170 w 321"/>
                <a:gd name="T7" fmla="*/ 233 h 394"/>
                <a:gd name="T8" fmla="*/ 182 w 321"/>
                <a:gd name="T9" fmla="*/ 182 h 394"/>
                <a:gd name="T10" fmla="*/ 256 w 321"/>
                <a:gd name="T11" fmla="*/ 110 h 394"/>
                <a:gd name="T12" fmla="*/ 247 w 321"/>
                <a:gd name="T13" fmla="*/ 18 h 394"/>
                <a:gd name="T14" fmla="*/ 118 w 321"/>
                <a:gd name="T15" fmla="*/ 110 h 394"/>
                <a:gd name="T16" fmla="*/ 41 w 321"/>
                <a:gd name="T17" fmla="*/ 155 h 394"/>
                <a:gd name="T18" fmla="*/ 55 w 321"/>
                <a:gd name="T19" fmla="*/ 214 h 394"/>
                <a:gd name="T20" fmla="*/ 106 w 321"/>
                <a:gd name="T21" fmla="*/ 288 h 394"/>
                <a:gd name="T22" fmla="*/ 123 w 321"/>
                <a:gd name="T23" fmla="*/ 35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1" h="394">
                  <a:moveTo>
                    <a:pt x="123" y="352"/>
                  </a:moveTo>
                  <a:cubicBezTo>
                    <a:pt x="136" y="376"/>
                    <a:pt x="143" y="394"/>
                    <a:pt x="160" y="394"/>
                  </a:cubicBezTo>
                  <a:cubicBezTo>
                    <a:pt x="177" y="394"/>
                    <a:pt x="177" y="389"/>
                    <a:pt x="165" y="329"/>
                  </a:cubicBezTo>
                  <a:cubicBezTo>
                    <a:pt x="150" y="270"/>
                    <a:pt x="128" y="251"/>
                    <a:pt x="170" y="233"/>
                  </a:cubicBezTo>
                  <a:cubicBezTo>
                    <a:pt x="210" y="214"/>
                    <a:pt x="170" y="224"/>
                    <a:pt x="182" y="182"/>
                  </a:cubicBezTo>
                  <a:cubicBezTo>
                    <a:pt x="197" y="142"/>
                    <a:pt x="192" y="137"/>
                    <a:pt x="256" y="110"/>
                  </a:cubicBezTo>
                  <a:cubicBezTo>
                    <a:pt x="321" y="83"/>
                    <a:pt x="297" y="0"/>
                    <a:pt x="247" y="18"/>
                  </a:cubicBezTo>
                  <a:cubicBezTo>
                    <a:pt x="197" y="37"/>
                    <a:pt x="150" y="91"/>
                    <a:pt x="118" y="110"/>
                  </a:cubicBezTo>
                  <a:cubicBezTo>
                    <a:pt x="86" y="128"/>
                    <a:pt x="47" y="123"/>
                    <a:pt x="41" y="155"/>
                  </a:cubicBezTo>
                  <a:cubicBezTo>
                    <a:pt x="37" y="187"/>
                    <a:pt x="0" y="196"/>
                    <a:pt x="55" y="214"/>
                  </a:cubicBezTo>
                  <a:cubicBezTo>
                    <a:pt x="111" y="233"/>
                    <a:pt x="101" y="251"/>
                    <a:pt x="106" y="288"/>
                  </a:cubicBezTo>
                  <a:cubicBezTo>
                    <a:pt x="111" y="324"/>
                    <a:pt x="116" y="334"/>
                    <a:pt x="123" y="352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ïṥļíḓé"/>
            <p:cNvSpPr/>
            <p:nvPr/>
          </p:nvSpPr>
          <p:spPr bwMode="auto">
            <a:xfrm>
              <a:off x="6966501" y="2005300"/>
              <a:ext cx="58446" cy="49454"/>
            </a:xfrm>
            <a:custGeom>
              <a:avLst/>
              <a:gdLst>
                <a:gd name="T0" fmla="*/ 22 w 132"/>
                <a:gd name="T1" fmla="*/ 50 h 114"/>
                <a:gd name="T2" fmla="*/ 41 w 132"/>
                <a:gd name="T3" fmla="*/ 96 h 114"/>
                <a:gd name="T4" fmla="*/ 115 w 132"/>
                <a:gd name="T5" fmla="*/ 82 h 114"/>
                <a:gd name="T6" fmla="*/ 90 w 132"/>
                <a:gd name="T7" fmla="*/ 0 h 114"/>
                <a:gd name="T8" fmla="*/ 22 w 132"/>
                <a:gd name="T9" fmla="*/ 5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14">
                  <a:moveTo>
                    <a:pt x="22" y="50"/>
                  </a:moveTo>
                  <a:cubicBezTo>
                    <a:pt x="15" y="61"/>
                    <a:pt x="0" y="91"/>
                    <a:pt x="41" y="96"/>
                  </a:cubicBezTo>
                  <a:cubicBezTo>
                    <a:pt x="83" y="99"/>
                    <a:pt x="95" y="114"/>
                    <a:pt x="115" y="82"/>
                  </a:cubicBezTo>
                  <a:cubicBezTo>
                    <a:pt x="132" y="50"/>
                    <a:pt x="122" y="0"/>
                    <a:pt x="90" y="0"/>
                  </a:cubicBezTo>
                  <a:cubicBezTo>
                    <a:pt x="58" y="0"/>
                    <a:pt x="41" y="22"/>
                    <a:pt x="22" y="50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îśliḍê"/>
            <p:cNvSpPr/>
            <p:nvPr/>
          </p:nvSpPr>
          <p:spPr bwMode="auto">
            <a:xfrm>
              <a:off x="8144403" y="1501769"/>
              <a:ext cx="127007" cy="130378"/>
            </a:xfrm>
            <a:custGeom>
              <a:avLst/>
              <a:gdLst>
                <a:gd name="T0" fmla="*/ 104 w 288"/>
                <a:gd name="T1" fmla="*/ 260 h 297"/>
                <a:gd name="T2" fmla="*/ 224 w 288"/>
                <a:gd name="T3" fmla="*/ 251 h 297"/>
                <a:gd name="T4" fmla="*/ 278 w 288"/>
                <a:gd name="T5" fmla="*/ 177 h 297"/>
                <a:gd name="T6" fmla="*/ 192 w 288"/>
                <a:gd name="T7" fmla="*/ 81 h 297"/>
                <a:gd name="T8" fmla="*/ 114 w 288"/>
                <a:gd name="T9" fmla="*/ 59 h 297"/>
                <a:gd name="T10" fmla="*/ 59 w 288"/>
                <a:gd name="T11" fmla="*/ 201 h 297"/>
                <a:gd name="T12" fmla="*/ 27 w 288"/>
                <a:gd name="T13" fmla="*/ 292 h 297"/>
                <a:gd name="T14" fmla="*/ 104 w 288"/>
                <a:gd name="T15" fmla="*/ 26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97">
                  <a:moveTo>
                    <a:pt x="104" y="260"/>
                  </a:moveTo>
                  <a:cubicBezTo>
                    <a:pt x="160" y="260"/>
                    <a:pt x="172" y="251"/>
                    <a:pt x="224" y="251"/>
                  </a:cubicBezTo>
                  <a:cubicBezTo>
                    <a:pt x="274" y="251"/>
                    <a:pt x="288" y="236"/>
                    <a:pt x="278" y="177"/>
                  </a:cubicBezTo>
                  <a:cubicBezTo>
                    <a:pt x="269" y="118"/>
                    <a:pt x="251" y="86"/>
                    <a:pt x="192" y="81"/>
                  </a:cubicBezTo>
                  <a:cubicBezTo>
                    <a:pt x="132" y="78"/>
                    <a:pt x="141" y="0"/>
                    <a:pt x="114" y="59"/>
                  </a:cubicBezTo>
                  <a:cubicBezTo>
                    <a:pt x="86" y="118"/>
                    <a:pt x="100" y="132"/>
                    <a:pt x="59" y="201"/>
                  </a:cubicBezTo>
                  <a:cubicBezTo>
                    <a:pt x="17" y="270"/>
                    <a:pt x="0" y="287"/>
                    <a:pt x="27" y="292"/>
                  </a:cubicBezTo>
                  <a:cubicBezTo>
                    <a:pt x="54" y="297"/>
                    <a:pt x="79" y="260"/>
                    <a:pt x="104" y="260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i$ḷiďe"/>
            <p:cNvSpPr/>
            <p:nvPr/>
          </p:nvSpPr>
          <p:spPr bwMode="auto">
            <a:xfrm>
              <a:off x="7988174" y="1465802"/>
              <a:ext cx="185452" cy="156230"/>
            </a:xfrm>
            <a:custGeom>
              <a:avLst/>
              <a:gdLst>
                <a:gd name="T0" fmla="*/ 385 w 425"/>
                <a:gd name="T1" fmla="*/ 215 h 356"/>
                <a:gd name="T2" fmla="*/ 400 w 425"/>
                <a:gd name="T3" fmla="*/ 142 h 356"/>
                <a:gd name="T4" fmla="*/ 340 w 425"/>
                <a:gd name="T5" fmla="*/ 64 h 356"/>
                <a:gd name="T6" fmla="*/ 161 w 425"/>
                <a:gd name="T7" fmla="*/ 64 h 356"/>
                <a:gd name="T8" fmla="*/ 47 w 425"/>
                <a:gd name="T9" fmla="*/ 164 h 356"/>
                <a:gd name="T10" fmla="*/ 179 w 425"/>
                <a:gd name="T11" fmla="*/ 260 h 356"/>
                <a:gd name="T12" fmla="*/ 308 w 425"/>
                <a:gd name="T13" fmla="*/ 316 h 356"/>
                <a:gd name="T14" fmla="*/ 385 w 425"/>
                <a:gd name="T15" fmla="*/ 21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356">
                  <a:moveTo>
                    <a:pt x="385" y="215"/>
                  </a:moveTo>
                  <a:cubicBezTo>
                    <a:pt x="375" y="180"/>
                    <a:pt x="372" y="183"/>
                    <a:pt x="400" y="142"/>
                  </a:cubicBezTo>
                  <a:cubicBezTo>
                    <a:pt x="425" y="100"/>
                    <a:pt x="407" y="69"/>
                    <a:pt x="340" y="64"/>
                  </a:cubicBezTo>
                  <a:cubicBezTo>
                    <a:pt x="271" y="59"/>
                    <a:pt x="244" y="0"/>
                    <a:pt x="161" y="64"/>
                  </a:cubicBezTo>
                  <a:cubicBezTo>
                    <a:pt x="77" y="129"/>
                    <a:pt x="0" y="115"/>
                    <a:pt x="47" y="164"/>
                  </a:cubicBezTo>
                  <a:cubicBezTo>
                    <a:pt x="91" y="215"/>
                    <a:pt x="114" y="201"/>
                    <a:pt x="179" y="260"/>
                  </a:cubicBezTo>
                  <a:cubicBezTo>
                    <a:pt x="244" y="319"/>
                    <a:pt x="247" y="356"/>
                    <a:pt x="308" y="316"/>
                  </a:cubicBezTo>
                  <a:cubicBezTo>
                    <a:pt x="367" y="274"/>
                    <a:pt x="393" y="247"/>
                    <a:pt x="385" y="215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ṥḷíḍé"/>
            <p:cNvSpPr/>
            <p:nvPr/>
          </p:nvSpPr>
          <p:spPr bwMode="auto">
            <a:xfrm>
              <a:off x="7948836" y="1381506"/>
              <a:ext cx="138246" cy="116891"/>
            </a:xfrm>
            <a:custGeom>
              <a:avLst/>
              <a:gdLst>
                <a:gd name="T0" fmla="*/ 288 w 316"/>
                <a:gd name="T1" fmla="*/ 182 h 265"/>
                <a:gd name="T2" fmla="*/ 288 w 316"/>
                <a:gd name="T3" fmla="*/ 118 h 265"/>
                <a:gd name="T4" fmla="*/ 204 w 316"/>
                <a:gd name="T5" fmla="*/ 18 h 265"/>
                <a:gd name="T6" fmla="*/ 58 w 316"/>
                <a:gd name="T7" fmla="*/ 101 h 265"/>
                <a:gd name="T8" fmla="*/ 37 w 316"/>
                <a:gd name="T9" fmla="*/ 210 h 265"/>
                <a:gd name="T10" fmla="*/ 142 w 316"/>
                <a:gd name="T11" fmla="*/ 261 h 265"/>
                <a:gd name="T12" fmla="*/ 288 w 316"/>
                <a:gd name="T13" fmla="*/ 18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265">
                  <a:moveTo>
                    <a:pt x="288" y="182"/>
                  </a:moveTo>
                  <a:cubicBezTo>
                    <a:pt x="316" y="160"/>
                    <a:pt x="311" y="150"/>
                    <a:pt x="288" y="118"/>
                  </a:cubicBezTo>
                  <a:cubicBezTo>
                    <a:pt x="264" y="86"/>
                    <a:pt x="251" y="0"/>
                    <a:pt x="204" y="18"/>
                  </a:cubicBezTo>
                  <a:cubicBezTo>
                    <a:pt x="159" y="37"/>
                    <a:pt x="95" y="40"/>
                    <a:pt x="58" y="101"/>
                  </a:cubicBezTo>
                  <a:cubicBezTo>
                    <a:pt x="21" y="160"/>
                    <a:pt x="0" y="187"/>
                    <a:pt x="37" y="210"/>
                  </a:cubicBezTo>
                  <a:cubicBezTo>
                    <a:pt x="72" y="233"/>
                    <a:pt x="82" y="256"/>
                    <a:pt x="142" y="261"/>
                  </a:cubicBezTo>
                  <a:cubicBezTo>
                    <a:pt x="200" y="265"/>
                    <a:pt x="264" y="200"/>
                    <a:pt x="288" y="182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Sľiḋé"/>
            <p:cNvSpPr/>
            <p:nvPr/>
          </p:nvSpPr>
          <p:spPr bwMode="auto">
            <a:xfrm>
              <a:off x="7943216" y="1504017"/>
              <a:ext cx="52826" cy="30347"/>
            </a:xfrm>
            <a:custGeom>
              <a:avLst/>
              <a:gdLst>
                <a:gd name="T0" fmla="*/ 56 w 120"/>
                <a:gd name="T1" fmla="*/ 0 h 69"/>
                <a:gd name="T2" fmla="*/ 16 w 120"/>
                <a:gd name="T3" fmla="*/ 47 h 69"/>
                <a:gd name="T4" fmla="*/ 74 w 120"/>
                <a:gd name="T5" fmla="*/ 69 h 69"/>
                <a:gd name="T6" fmla="*/ 106 w 120"/>
                <a:gd name="T7" fmla="*/ 37 h 69"/>
                <a:gd name="T8" fmla="*/ 56 w 12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9">
                  <a:moveTo>
                    <a:pt x="56" y="0"/>
                  </a:moveTo>
                  <a:cubicBezTo>
                    <a:pt x="24" y="0"/>
                    <a:pt x="0" y="23"/>
                    <a:pt x="16" y="47"/>
                  </a:cubicBezTo>
                  <a:cubicBezTo>
                    <a:pt x="29" y="69"/>
                    <a:pt x="56" y="69"/>
                    <a:pt x="74" y="69"/>
                  </a:cubicBezTo>
                  <a:cubicBezTo>
                    <a:pt x="93" y="69"/>
                    <a:pt x="120" y="64"/>
                    <a:pt x="106" y="37"/>
                  </a:cubicBezTo>
                  <a:cubicBezTo>
                    <a:pt x="93" y="9"/>
                    <a:pt x="64" y="0"/>
                    <a:pt x="56" y="0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ïṧ1îḍê"/>
            <p:cNvSpPr/>
            <p:nvPr/>
          </p:nvSpPr>
          <p:spPr bwMode="auto">
            <a:xfrm>
              <a:off x="8999731" y="1678229"/>
              <a:ext cx="176461" cy="97784"/>
            </a:xfrm>
            <a:custGeom>
              <a:avLst/>
              <a:gdLst>
                <a:gd name="T0" fmla="*/ 98 w 404"/>
                <a:gd name="T1" fmla="*/ 216 h 224"/>
                <a:gd name="T2" fmla="*/ 240 w 404"/>
                <a:gd name="T3" fmla="*/ 216 h 224"/>
                <a:gd name="T4" fmla="*/ 340 w 404"/>
                <a:gd name="T5" fmla="*/ 182 h 224"/>
                <a:gd name="T6" fmla="*/ 394 w 404"/>
                <a:gd name="T7" fmla="*/ 142 h 224"/>
                <a:gd name="T8" fmla="*/ 311 w 404"/>
                <a:gd name="T9" fmla="*/ 69 h 224"/>
                <a:gd name="T10" fmla="*/ 208 w 404"/>
                <a:gd name="T11" fmla="*/ 51 h 224"/>
                <a:gd name="T12" fmla="*/ 148 w 404"/>
                <a:gd name="T13" fmla="*/ 69 h 224"/>
                <a:gd name="T14" fmla="*/ 37 w 404"/>
                <a:gd name="T15" fmla="*/ 91 h 224"/>
                <a:gd name="T16" fmla="*/ 98 w 404"/>
                <a:gd name="T17" fmla="*/ 2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224">
                  <a:moveTo>
                    <a:pt x="98" y="216"/>
                  </a:moveTo>
                  <a:cubicBezTo>
                    <a:pt x="138" y="221"/>
                    <a:pt x="180" y="224"/>
                    <a:pt x="240" y="216"/>
                  </a:cubicBezTo>
                  <a:cubicBezTo>
                    <a:pt x="298" y="206"/>
                    <a:pt x="304" y="179"/>
                    <a:pt x="340" y="182"/>
                  </a:cubicBezTo>
                  <a:cubicBezTo>
                    <a:pt x="377" y="187"/>
                    <a:pt x="385" y="182"/>
                    <a:pt x="394" y="142"/>
                  </a:cubicBezTo>
                  <a:cubicBezTo>
                    <a:pt x="404" y="101"/>
                    <a:pt x="362" y="64"/>
                    <a:pt x="311" y="69"/>
                  </a:cubicBezTo>
                  <a:cubicBezTo>
                    <a:pt x="262" y="74"/>
                    <a:pt x="220" y="0"/>
                    <a:pt x="208" y="51"/>
                  </a:cubicBezTo>
                  <a:cubicBezTo>
                    <a:pt x="193" y="101"/>
                    <a:pt x="188" y="91"/>
                    <a:pt x="148" y="69"/>
                  </a:cubicBezTo>
                  <a:cubicBezTo>
                    <a:pt x="106" y="46"/>
                    <a:pt x="73" y="59"/>
                    <a:pt x="37" y="91"/>
                  </a:cubicBezTo>
                  <a:cubicBezTo>
                    <a:pt x="0" y="123"/>
                    <a:pt x="37" y="206"/>
                    <a:pt x="98" y="216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îsḷîḋé"/>
            <p:cNvSpPr/>
            <p:nvPr/>
          </p:nvSpPr>
          <p:spPr bwMode="auto">
            <a:xfrm>
              <a:off x="9169448" y="1719816"/>
              <a:ext cx="142742" cy="53950"/>
            </a:xfrm>
            <a:custGeom>
              <a:avLst/>
              <a:gdLst>
                <a:gd name="T0" fmla="*/ 125 w 326"/>
                <a:gd name="T1" fmla="*/ 91 h 123"/>
                <a:gd name="T2" fmla="*/ 88 w 326"/>
                <a:gd name="T3" fmla="*/ 5 h 123"/>
                <a:gd name="T4" fmla="*/ 243 w 326"/>
                <a:gd name="T5" fmla="*/ 24 h 123"/>
                <a:gd name="T6" fmla="*/ 326 w 326"/>
                <a:gd name="T7" fmla="*/ 73 h 123"/>
                <a:gd name="T8" fmla="*/ 257 w 326"/>
                <a:gd name="T9" fmla="*/ 123 h 123"/>
                <a:gd name="T10" fmla="*/ 125 w 326"/>
                <a:gd name="T11" fmla="*/ 9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" h="123">
                  <a:moveTo>
                    <a:pt x="125" y="91"/>
                  </a:moveTo>
                  <a:cubicBezTo>
                    <a:pt x="94" y="76"/>
                    <a:pt x="0" y="9"/>
                    <a:pt x="88" y="5"/>
                  </a:cubicBezTo>
                  <a:cubicBezTo>
                    <a:pt x="174" y="0"/>
                    <a:pt x="204" y="19"/>
                    <a:pt x="243" y="24"/>
                  </a:cubicBezTo>
                  <a:cubicBezTo>
                    <a:pt x="284" y="27"/>
                    <a:pt x="326" y="32"/>
                    <a:pt x="326" y="73"/>
                  </a:cubicBezTo>
                  <a:cubicBezTo>
                    <a:pt x="326" y="115"/>
                    <a:pt x="326" y="123"/>
                    <a:pt x="257" y="123"/>
                  </a:cubicBezTo>
                  <a:cubicBezTo>
                    <a:pt x="189" y="123"/>
                    <a:pt x="152" y="105"/>
                    <a:pt x="125" y="91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ï$1íďè"/>
            <p:cNvSpPr/>
            <p:nvPr/>
          </p:nvSpPr>
          <p:spPr bwMode="auto">
            <a:xfrm>
              <a:off x="9956215" y="1906392"/>
              <a:ext cx="106776" cy="46082"/>
            </a:xfrm>
            <a:custGeom>
              <a:avLst/>
              <a:gdLst>
                <a:gd name="T0" fmla="*/ 106 w 243"/>
                <a:gd name="T1" fmla="*/ 101 h 105"/>
                <a:gd name="T2" fmla="*/ 211 w 243"/>
                <a:gd name="T3" fmla="*/ 87 h 105"/>
                <a:gd name="T4" fmla="*/ 172 w 243"/>
                <a:gd name="T5" fmla="*/ 27 h 105"/>
                <a:gd name="T6" fmla="*/ 32 w 243"/>
                <a:gd name="T7" fmla="*/ 40 h 105"/>
                <a:gd name="T8" fmla="*/ 106 w 243"/>
                <a:gd name="T9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05">
                  <a:moveTo>
                    <a:pt x="106" y="101"/>
                  </a:moveTo>
                  <a:cubicBezTo>
                    <a:pt x="158" y="104"/>
                    <a:pt x="206" y="105"/>
                    <a:pt x="211" y="87"/>
                  </a:cubicBezTo>
                  <a:cubicBezTo>
                    <a:pt x="216" y="69"/>
                    <a:pt x="243" y="27"/>
                    <a:pt x="172" y="27"/>
                  </a:cubicBezTo>
                  <a:cubicBezTo>
                    <a:pt x="98" y="27"/>
                    <a:pt x="64" y="0"/>
                    <a:pt x="32" y="40"/>
                  </a:cubicBezTo>
                  <a:cubicBezTo>
                    <a:pt x="0" y="82"/>
                    <a:pt x="24" y="96"/>
                    <a:pt x="106" y="101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ṧlïḍe"/>
            <p:cNvSpPr/>
            <p:nvPr/>
          </p:nvSpPr>
          <p:spPr bwMode="auto">
            <a:xfrm>
              <a:off x="9196423" y="2965155"/>
              <a:ext cx="20231" cy="22479"/>
            </a:xfrm>
            <a:custGeom>
              <a:avLst/>
              <a:gdLst>
                <a:gd name="T0" fmla="*/ 15 w 47"/>
                <a:gd name="T1" fmla="*/ 46 h 51"/>
                <a:gd name="T2" fmla="*/ 23 w 47"/>
                <a:gd name="T3" fmla="*/ 0 h 51"/>
                <a:gd name="T4" fmla="*/ 47 w 47"/>
                <a:gd name="T5" fmla="*/ 32 h 51"/>
                <a:gd name="T6" fmla="*/ 15 w 47"/>
                <a:gd name="T7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15" y="46"/>
                  </a:moveTo>
                  <a:cubicBezTo>
                    <a:pt x="0" y="51"/>
                    <a:pt x="23" y="0"/>
                    <a:pt x="23" y="0"/>
                  </a:cubicBezTo>
                  <a:cubicBezTo>
                    <a:pt x="23" y="0"/>
                    <a:pt x="47" y="19"/>
                    <a:pt x="47" y="32"/>
                  </a:cubicBezTo>
                  <a:cubicBezTo>
                    <a:pt x="47" y="46"/>
                    <a:pt x="28" y="41"/>
                    <a:pt x="15" y="46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ïṩ1ïḑé"/>
            <p:cNvSpPr/>
            <p:nvPr/>
          </p:nvSpPr>
          <p:spPr bwMode="auto">
            <a:xfrm>
              <a:off x="9224522" y="2905585"/>
              <a:ext cx="47206" cy="56198"/>
            </a:xfrm>
            <a:custGeom>
              <a:avLst/>
              <a:gdLst>
                <a:gd name="T0" fmla="*/ 21 w 107"/>
                <a:gd name="T1" fmla="*/ 109 h 128"/>
                <a:gd name="T2" fmla="*/ 45 w 107"/>
                <a:gd name="T3" fmla="*/ 72 h 128"/>
                <a:gd name="T4" fmla="*/ 90 w 107"/>
                <a:gd name="T5" fmla="*/ 45 h 128"/>
                <a:gd name="T6" fmla="*/ 68 w 107"/>
                <a:gd name="T7" fmla="*/ 113 h 128"/>
                <a:gd name="T8" fmla="*/ 21 w 107"/>
                <a:gd name="T9" fmla="*/ 10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28">
                  <a:moveTo>
                    <a:pt x="21" y="109"/>
                  </a:moveTo>
                  <a:cubicBezTo>
                    <a:pt x="0" y="123"/>
                    <a:pt x="21" y="91"/>
                    <a:pt x="45" y="72"/>
                  </a:cubicBezTo>
                  <a:cubicBezTo>
                    <a:pt x="68" y="54"/>
                    <a:pt x="85" y="0"/>
                    <a:pt x="90" y="45"/>
                  </a:cubicBezTo>
                  <a:cubicBezTo>
                    <a:pt x="94" y="91"/>
                    <a:pt x="107" y="99"/>
                    <a:pt x="68" y="113"/>
                  </a:cubicBezTo>
                  <a:cubicBezTo>
                    <a:pt x="26" y="128"/>
                    <a:pt x="36" y="99"/>
                    <a:pt x="21" y="109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íṥ1îḍé"/>
            <p:cNvSpPr/>
            <p:nvPr/>
          </p:nvSpPr>
          <p:spPr bwMode="auto">
            <a:xfrm>
              <a:off x="9397611" y="2741488"/>
              <a:ext cx="49454" cy="38214"/>
            </a:xfrm>
            <a:custGeom>
              <a:avLst/>
              <a:gdLst>
                <a:gd name="T0" fmla="*/ 30 w 114"/>
                <a:gd name="T1" fmla="*/ 12 h 87"/>
                <a:gd name="T2" fmla="*/ 12 w 114"/>
                <a:gd name="T3" fmla="*/ 61 h 87"/>
                <a:gd name="T4" fmla="*/ 55 w 114"/>
                <a:gd name="T5" fmla="*/ 78 h 87"/>
                <a:gd name="T6" fmla="*/ 97 w 114"/>
                <a:gd name="T7" fmla="*/ 31 h 87"/>
                <a:gd name="T8" fmla="*/ 30 w 114"/>
                <a:gd name="T9" fmla="*/ 1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7">
                  <a:moveTo>
                    <a:pt x="30" y="12"/>
                  </a:moveTo>
                  <a:cubicBezTo>
                    <a:pt x="8" y="27"/>
                    <a:pt x="0" y="40"/>
                    <a:pt x="12" y="61"/>
                  </a:cubicBezTo>
                  <a:cubicBezTo>
                    <a:pt x="23" y="81"/>
                    <a:pt x="33" y="87"/>
                    <a:pt x="55" y="78"/>
                  </a:cubicBezTo>
                  <a:cubicBezTo>
                    <a:pt x="77" y="69"/>
                    <a:pt x="114" y="54"/>
                    <a:pt x="97" y="31"/>
                  </a:cubicBezTo>
                  <a:cubicBezTo>
                    <a:pt x="79" y="9"/>
                    <a:pt x="45" y="0"/>
                    <a:pt x="30" y="12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îṩḻiḍê"/>
            <p:cNvSpPr/>
            <p:nvPr/>
          </p:nvSpPr>
          <p:spPr bwMode="auto">
            <a:xfrm>
              <a:off x="9279595" y="2894346"/>
              <a:ext cx="32595" cy="37091"/>
            </a:xfrm>
            <a:custGeom>
              <a:avLst/>
              <a:gdLst>
                <a:gd name="T0" fmla="*/ 0 w 76"/>
                <a:gd name="T1" fmla="*/ 61 h 84"/>
                <a:gd name="T2" fmla="*/ 44 w 76"/>
                <a:gd name="T3" fmla="*/ 64 h 84"/>
                <a:gd name="T4" fmla="*/ 70 w 76"/>
                <a:gd name="T5" fmla="*/ 4 h 84"/>
                <a:gd name="T6" fmla="*/ 13 w 76"/>
                <a:gd name="T7" fmla="*/ 24 h 84"/>
                <a:gd name="T8" fmla="*/ 0 w 76"/>
                <a:gd name="T9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84">
                  <a:moveTo>
                    <a:pt x="0" y="61"/>
                  </a:moveTo>
                  <a:cubicBezTo>
                    <a:pt x="0" y="74"/>
                    <a:pt x="12" y="84"/>
                    <a:pt x="44" y="64"/>
                  </a:cubicBezTo>
                  <a:cubicBezTo>
                    <a:pt x="74" y="44"/>
                    <a:pt x="76" y="9"/>
                    <a:pt x="70" y="4"/>
                  </a:cubicBezTo>
                  <a:cubicBezTo>
                    <a:pt x="62" y="0"/>
                    <a:pt x="23" y="14"/>
                    <a:pt x="13" y="24"/>
                  </a:cubicBezTo>
                  <a:cubicBezTo>
                    <a:pt x="5" y="36"/>
                    <a:pt x="0" y="58"/>
                    <a:pt x="0" y="61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îṣliḓe"/>
            <p:cNvSpPr/>
            <p:nvPr/>
          </p:nvSpPr>
          <p:spPr bwMode="auto">
            <a:xfrm>
              <a:off x="9324553" y="2810050"/>
              <a:ext cx="70809" cy="76429"/>
            </a:xfrm>
            <a:custGeom>
              <a:avLst/>
              <a:gdLst>
                <a:gd name="T0" fmla="*/ 2 w 162"/>
                <a:gd name="T1" fmla="*/ 171 h 176"/>
                <a:gd name="T2" fmla="*/ 26 w 162"/>
                <a:gd name="T3" fmla="*/ 144 h 176"/>
                <a:gd name="T4" fmla="*/ 79 w 162"/>
                <a:gd name="T5" fmla="*/ 87 h 176"/>
                <a:gd name="T6" fmla="*/ 116 w 162"/>
                <a:gd name="T7" fmla="*/ 23 h 176"/>
                <a:gd name="T8" fmla="*/ 142 w 162"/>
                <a:gd name="T9" fmla="*/ 31 h 176"/>
                <a:gd name="T10" fmla="*/ 95 w 162"/>
                <a:gd name="T11" fmla="*/ 89 h 176"/>
                <a:gd name="T12" fmla="*/ 49 w 162"/>
                <a:gd name="T13" fmla="*/ 151 h 176"/>
                <a:gd name="T14" fmla="*/ 2 w 162"/>
                <a:gd name="T15" fmla="*/ 17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6">
                  <a:moveTo>
                    <a:pt x="2" y="171"/>
                  </a:moveTo>
                  <a:cubicBezTo>
                    <a:pt x="0" y="163"/>
                    <a:pt x="2" y="169"/>
                    <a:pt x="26" y="144"/>
                  </a:cubicBezTo>
                  <a:cubicBezTo>
                    <a:pt x="46" y="120"/>
                    <a:pt x="72" y="117"/>
                    <a:pt x="79" y="87"/>
                  </a:cubicBezTo>
                  <a:cubicBezTo>
                    <a:pt x="85" y="55"/>
                    <a:pt x="100" y="33"/>
                    <a:pt x="116" y="23"/>
                  </a:cubicBezTo>
                  <a:cubicBezTo>
                    <a:pt x="135" y="11"/>
                    <a:pt x="162" y="0"/>
                    <a:pt x="142" y="31"/>
                  </a:cubicBezTo>
                  <a:cubicBezTo>
                    <a:pt x="121" y="62"/>
                    <a:pt x="100" y="73"/>
                    <a:pt x="95" y="89"/>
                  </a:cubicBezTo>
                  <a:cubicBezTo>
                    <a:pt x="90" y="105"/>
                    <a:pt x="72" y="134"/>
                    <a:pt x="49" y="151"/>
                  </a:cubicBezTo>
                  <a:cubicBezTo>
                    <a:pt x="27" y="169"/>
                    <a:pt x="5" y="176"/>
                    <a:pt x="2" y="171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îṡ1iḑè"/>
            <p:cNvSpPr/>
            <p:nvPr/>
          </p:nvSpPr>
          <p:spPr bwMode="auto">
            <a:xfrm>
              <a:off x="7685831" y="4077868"/>
              <a:ext cx="83172" cy="131503"/>
            </a:xfrm>
            <a:custGeom>
              <a:avLst/>
              <a:gdLst>
                <a:gd name="T0" fmla="*/ 37 w 190"/>
                <a:gd name="T1" fmla="*/ 49 h 300"/>
                <a:gd name="T2" fmla="*/ 0 w 190"/>
                <a:gd name="T3" fmla="*/ 156 h 300"/>
                <a:gd name="T4" fmla="*/ 56 w 190"/>
                <a:gd name="T5" fmla="*/ 284 h 300"/>
                <a:gd name="T6" fmla="*/ 131 w 190"/>
                <a:gd name="T7" fmla="*/ 239 h 300"/>
                <a:gd name="T8" fmla="*/ 147 w 190"/>
                <a:gd name="T9" fmla="*/ 137 h 300"/>
                <a:gd name="T10" fmla="*/ 37 w 190"/>
                <a:gd name="T11" fmla="*/ 4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300">
                  <a:moveTo>
                    <a:pt x="37" y="49"/>
                  </a:moveTo>
                  <a:cubicBezTo>
                    <a:pt x="20" y="84"/>
                    <a:pt x="0" y="118"/>
                    <a:pt x="0" y="156"/>
                  </a:cubicBezTo>
                  <a:cubicBezTo>
                    <a:pt x="0" y="193"/>
                    <a:pt x="42" y="268"/>
                    <a:pt x="56" y="284"/>
                  </a:cubicBezTo>
                  <a:cubicBezTo>
                    <a:pt x="69" y="300"/>
                    <a:pt x="94" y="273"/>
                    <a:pt x="131" y="239"/>
                  </a:cubicBezTo>
                  <a:cubicBezTo>
                    <a:pt x="168" y="204"/>
                    <a:pt x="190" y="207"/>
                    <a:pt x="147" y="137"/>
                  </a:cubicBezTo>
                  <a:cubicBezTo>
                    <a:pt x="104" y="67"/>
                    <a:pt x="62" y="0"/>
                    <a:pt x="37" y="49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íṧľïďê"/>
            <p:cNvSpPr/>
            <p:nvPr/>
          </p:nvSpPr>
          <p:spPr bwMode="auto">
            <a:xfrm>
              <a:off x="10205732" y="4995013"/>
              <a:ext cx="55074" cy="73057"/>
            </a:xfrm>
            <a:custGeom>
              <a:avLst/>
              <a:gdLst>
                <a:gd name="T0" fmla="*/ 60 w 127"/>
                <a:gd name="T1" fmla="*/ 27 h 167"/>
                <a:gd name="T2" fmla="*/ 21 w 127"/>
                <a:gd name="T3" fmla="*/ 65 h 167"/>
                <a:gd name="T4" fmla="*/ 28 w 127"/>
                <a:gd name="T5" fmla="*/ 133 h 167"/>
                <a:gd name="T6" fmla="*/ 110 w 127"/>
                <a:gd name="T7" fmla="*/ 133 h 167"/>
                <a:gd name="T8" fmla="*/ 105 w 127"/>
                <a:gd name="T9" fmla="*/ 22 h 167"/>
                <a:gd name="T10" fmla="*/ 60 w 127"/>
                <a:gd name="T11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67">
                  <a:moveTo>
                    <a:pt x="60" y="27"/>
                  </a:moveTo>
                  <a:cubicBezTo>
                    <a:pt x="64" y="55"/>
                    <a:pt x="43" y="49"/>
                    <a:pt x="21" y="65"/>
                  </a:cubicBezTo>
                  <a:cubicBezTo>
                    <a:pt x="0" y="82"/>
                    <a:pt x="6" y="108"/>
                    <a:pt x="28" y="133"/>
                  </a:cubicBezTo>
                  <a:cubicBezTo>
                    <a:pt x="50" y="156"/>
                    <a:pt x="90" y="167"/>
                    <a:pt x="110" y="133"/>
                  </a:cubicBezTo>
                  <a:cubicBezTo>
                    <a:pt x="127" y="98"/>
                    <a:pt x="115" y="44"/>
                    <a:pt x="105" y="22"/>
                  </a:cubicBezTo>
                  <a:cubicBezTo>
                    <a:pt x="92" y="0"/>
                    <a:pt x="59" y="0"/>
                    <a:pt x="60" y="27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ṣľïḋê"/>
            <p:cNvSpPr/>
            <p:nvPr/>
          </p:nvSpPr>
          <p:spPr bwMode="auto">
            <a:xfrm>
              <a:off x="10020280" y="4789330"/>
              <a:ext cx="58446" cy="59570"/>
            </a:xfrm>
            <a:custGeom>
              <a:avLst/>
              <a:gdLst>
                <a:gd name="T0" fmla="*/ 50 w 134"/>
                <a:gd name="T1" fmla="*/ 103 h 136"/>
                <a:gd name="T2" fmla="*/ 134 w 134"/>
                <a:gd name="T3" fmla="*/ 119 h 136"/>
                <a:gd name="T4" fmla="*/ 82 w 134"/>
                <a:gd name="T5" fmla="*/ 37 h 136"/>
                <a:gd name="T6" fmla="*/ 3 w 134"/>
                <a:gd name="T7" fmla="*/ 39 h 136"/>
                <a:gd name="T8" fmla="*/ 50 w 134"/>
                <a:gd name="T9" fmla="*/ 10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36">
                  <a:moveTo>
                    <a:pt x="50" y="103"/>
                  </a:moveTo>
                  <a:cubicBezTo>
                    <a:pt x="78" y="136"/>
                    <a:pt x="134" y="119"/>
                    <a:pt x="134" y="119"/>
                  </a:cubicBezTo>
                  <a:cubicBezTo>
                    <a:pt x="134" y="119"/>
                    <a:pt x="130" y="71"/>
                    <a:pt x="82" y="37"/>
                  </a:cubicBezTo>
                  <a:cubicBezTo>
                    <a:pt x="34" y="0"/>
                    <a:pt x="9" y="12"/>
                    <a:pt x="3" y="39"/>
                  </a:cubicBezTo>
                  <a:cubicBezTo>
                    <a:pt x="0" y="66"/>
                    <a:pt x="27" y="77"/>
                    <a:pt x="50" y="103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$ḻíḓè"/>
            <p:cNvSpPr/>
            <p:nvPr/>
          </p:nvSpPr>
          <p:spPr bwMode="auto">
            <a:xfrm>
              <a:off x="6596721" y="3273118"/>
              <a:ext cx="89916" cy="52826"/>
            </a:xfrm>
            <a:custGeom>
              <a:avLst/>
              <a:gdLst>
                <a:gd name="T0" fmla="*/ 25 w 207"/>
                <a:gd name="T1" fmla="*/ 116 h 121"/>
                <a:gd name="T2" fmla="*/ 67 w 207"/>
                <a:gd name="T3" fmla="*/ 43 h 121"/>
                <a:gd name="T4" fmla="*/ 163 w 207"/>
                <a:gd name="T5" fmla="*/ 48 h 121"/>
                <a:gd name="T6" fmla="*/ 25 w 207"/>
                <a:gd name="T7" fmla="*/ 1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121">
                  <a:moveTo>
                    <a:pt x="25" y="116"/>
                  </a:moveTo>
                  <a:cubicBezTo>
                    <a:pt x="0" y="111"/>
                    <a:pt x="32" y="43"/>
                    <a:pt x="67" y="43"/>
                  </a:cubicBezTo>
                  <a:cubicBezTo>
                    <a:pt x="101" y="43"/>
                    <a:pt x="207" y="0"/>
                    <a:pt x="163" y="48"/>
                  </a:cubicBezTo>
                  <a:cubicBezTo>
                    <a:pt x="120" y="96"/>
                    <a:pt x="47" y="121"/>
                    <a:pt x="25" y="116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íṩľíḍê"/>
            <p:cNvSpPr/>
            <p:nvPr/>
          </p:nvSpPr>
          <p:spPr bwMode="auto">
            <a:xfrm>
              <a:off x="6400029" y="3277614"/>
              <a:ext cx="92164" cy="42710"/>
            </a:xfrm>
            <a:custGeom>
              <a:avLst/>
              <a:gdLst>
                <a:gd name="T0" fmla="*/ 88 w 211"/>
                <a:gd name="T1" fmla="*/ 86 h 96"/>
                <a:gd name="T2" fmla="*/ 20 w 211"/>
                <a:gd name="T3" fmla="*/ 33 h 96"/>
                <a:gd name="T4" fmla="*/ 98 w 211"/>
                <a:gd name="T5" fmla="*/ 23 h 96"/>
                <a:gd name="T6" fmla="*/ 183 w 211"/>
                <a:gd name="T7" fmla="*/ 72 h 96"/>
                <a:gd name="T8" fmla="*/ 88 w 211"/>
                <a:gd name="T9" fmla="*/ 8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96">
                  <a:moveTo>
                    <a:pt x="88" y="86"/>
                  </a:moveTo>
                  <a:cubicBezTo>
                    <a:pt x="38" y="86"/>
                    <a:pt x="0" y="53"/>
                    <a:pt x="20" y="33"/>
                  </a:cubicBezTo>
                  <a:cubicBezTo>
                    <a:pt x="38" y="15"/>
                    <a:pt x="48" y="0"/>
                    <a:pt x="98" y="23"/>
                  </a:cubicBezTo>
                  <a:cubicBezTo>
                    <a:pt x="146" y="48"/>
                    <a:pt x="211" y="48"/>
                    <a:pt x="183" y="72"/>
                  </a:cubicBezTo>
                  <a:cubicBezTo>
                    <a:pt x="154" y="96"/>
                    <a:pt x="125" y="86"/>
                    <a:pt x="88" y="86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ïŝḷïḍè"/>
            <p:cNvSpPr/>
            <p:nvPr/>
          </p:nvSpPr>
          <p:spPr bwMode="auto">
            <a:xfrm>
              <a:off x="6130281" y="3206805"/>
              <a:ext cx="94412" cy="47206"/>
            </a:xfrm>
            <a:custGeom>
              <a:avLst/>
              <a:gdLst>
                <a:gd name="T0" fmla="*/ 204 w 217"/>
                <a:gd name="T1" fmla="*/ 86 h 109"/>
                <a:gd name="T2" fmla="*/ 161 w 217"/>
                <a:gd name="T3" fmla="*/ 3 h 109"/>
                <a:gd name="T4" fmla="*/ 50 w 217"/>
                <a:gd name="T5" fmla="*/ 52 h 109"/>
                <a:gd name="T6" fmla="*/ 151 w 217"/>
                <a:gd name="T7" fmla="*/ 91 h 109"/>
                <a:gd name="T8" fmla="*/ 204 w 217"/>
                <a:gd name="T9" fmla="*/ 8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09">
                  <a:moveTo>
                    <a:pt x="204" y="86"/>
                  </a:moveTo>
                  <a:cubicBezTo>
                    <a:pt x="178" y="53"/>
                    <a:pt x="204" y="0"/>
                    <a:pt x="161" y="3"/>
                  </a:cubicBezTo>
                  <a:cubicBezTo>
                    <a:pt x="116" y="8"/>
                    <a:pt x="0" y="13"/>
                    <a:pt x="50" y="52"/>
                  </a:cubicBezTo>
                  <a:cubicBezTo>
                    <a:pt x="97" y="91"/>
                    <a:pt x="125" y="72"/>
                    <a:pt x="151" y="91"/>
                  </a:cubicBezTo>
                  <a:cubicBezTo>
                    <a:pt x="173" y="109"/>
                    <a:pt x="217" y="105"/>
                    <a:pt x="204" y="86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îSḻîḋé"/>
            <p:cNvSpPr/>
            <p:nvPr/>
          </p:nvSpPr>
          <p:spPr bwMode="auto">
            <a:xfrm>
              <a:off x="6045985" y="3094409"/>
              <a:ext cx="55074" cy="88793"/>
            </a:xfrm>
            <a:custGeom>
              <a:avLst/>
              <a:gdLst>
                <a:gd name="T0" fmla="*/ 116 w 126"/>
                <a:gd name="T1" fmla="*/ 116 h 203"/>
                <a:gd name="T2" fmla="*/ 83 w 126"/>
                <a:gd name="T3" fmla="*/ 44 h 203"/>
                <a:gd name="T4" fmla="*/ 28 w 126"/>
                <a:gd name="T5" fmla="*/ 49 h 203"/>
                <a:gd name="T6" fmla="*/ 37 w 126"/>
                <a:gd name="T7" fmla="*/ 178 h 203"/>
                <a:gd name="T8" fmla="*/ 116 w 126"/>
                <a:gd name="T9" fmla="*/ 11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03">
                  <a:moveTo>
                    <a:pt x="116" y="116"/>
                  </a:moveTo>
                  <a:cubicBezTo>
                    <a:pt x="111" y="88"/>
                    <a:pt x="90" y="44"/>
                    <a:pt x="83" y="44"/>
                  </a:cubicBezTo>
                  <a:cubicBezTo>
                    <a:pt x="73" y="44"/>
                    <a:pt x="33" y="0"/>
                    <a:pt x="28" y="49"/>
                  </a:cubicBezTo>
                  <a:cubicBezTo>
                    <a:pt x="23" y="96"/>
                    <a:pt x="0" y="155"/>
                    <a:pt x="37" y="178"/>
                  </a:cubicBezTo>
                  <a:cubicBezTo>
                    <a:pt x="78" y="203"/>
                    <a:pt x="126" y="170"/>
                    <a:pt x="116" y="116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iṧļïḍê"/>
            <p:cNvSpPr/>
            <p:nvPr/>
          </p:nvSpPr>
          <p:spPr bwMode="auto">
            <a:xfrm>
              <a:off x="5925722" y="3140492"/>
              <a:ext cx="34843" cy="29223"/>
            </a:xfrm>
            <a:custGeom>
              <a:avLst/>
              <a:gdLst>
                <a:gd name="T0" fmla="*/ 53 w 79"/>
                <a:gd name="T1" fmla="*/ 67 h 67"/>
                <a:gd name="T2" fmla="*/ 48 w 79"/>
                <a:gd name="T3" fmla="*/ 0 h 67"/>
                <a:gd name="T4" fmla="*/ 5 w 79"/>
                <a:gd name="T5" fmla="*/ 44 h 67"/>
                <a:gd name="T6" fmla="*/ 53 w 79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67">
                  <a:moveTo>
                    <a:pt x="53" y="67"/>
                  </a:moveTo>
                  <a:cubicBezTo>
                    <a:pt x="79" y="67"/>
                    <a:pt x="68" y="0"/>
                    <a:pt x="48" y="0"/>
                  </a:cubicBezTo>
                  <a:cubicBezTo>
                    <a:pt x="27" y="0"/>
                    <a:pt x="0" y="24"/>
                    <a:pt x="5" y="44"/>
                  </a:cubicBezTo>
                  <a:cubicBezTo>
                    <a:pt x="9" y="64"/>
                    <a:pt x="32" y="67"/>
                    <a:pt x="53" y="67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íṣľíḑè"/>
            <p:cNvSpPr/>
            <p:nvPr/>
          </p:nvSpPr>
          <p:spPr bwMode="auto">
            <a:xfrm>
              <a:off x="6106678" y="2548168"/>
              <a:ext cx="47206" cy="75305"/>
            </a:xfrm>
            <a:custGeom>
              <a:avLst/>
              <a:gdLst>
                <a:gd name="T0" fmla="*/ 34 w 108"/>
                <a:gd name="T1" fmla="*/ 153 h 172"/>
                <a:gd name="T2" fmla="*/ 25 w 108"/>
                <a:gd name="T3" fmla="*/ 67 h 172"/>
                <a:gd name="T4" fmla="*/ 88 w 108"/>
                <a:gd name="T5" fmla="*/ 57 h 172"/>
                <a:gd name="T6" fmla="*/ 68 w 108"/>
                <a:gd name="T7" fmla="*/ 153 h 172"/>
                <a:gd name="T8" fmla="*/ 34 w 108"/>
                <a:gd name="T9" fmla="*/ 15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72">
                  <a:moveTo>
                    <a:pt x="34" y="153"/>
                  </a:moveTo>
                  <a:cubicBezTo>
                    <a:pt x="25" y="131"/>
                    <a:pt x="0" y="101"/>
                    <a:pt x="25" y="67"/>
                  </a:cubicBezTo>
                  <a:cubicBezTo>
                    <a:pt x="48" y="33"/>
                    <a:pt x="68" y="0"/>
                    <a:pt x="88" y="57"/>
                  </a:cubicBezTo>
                  <a:cubicBezTo>
                    <a:pt x="108" y="116"/>
                    <a:pt x="88" y="134"/>
                    <a:pt x="68" y="153"/>
                  </a:cubicBezTo>
                  <a:cubicBezTo>
                    <a:pt x="48" y="172"/>
                    <a:pt x="38" y="163"/>
                    <a:pt x="34" y="153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sḷîḓe"/>
            <p:cNvSpPr/>
            <p:nvPr/>
          </p:nvSpPr>
          <p:spPr bwMode="auto">
            <a:xfrm>
              <a:off x="6269651" y="2464996"/>
              <a:ext cx="50578" cy="60693"/>
            </a:xfrm>
            <a:custGeom>
              <a:avLst/>
              <a:gdLst>
                <a:gd name="T0" fmla="*/ 17 w 115"/>
                <a:gd name="T1" fmla="*/ 121 h 139"/>
                <a:gd name="T2" fmla="*/ 55 w 115"/>
                <a:gd name="T3" fmla="*/ 53 h 139"/>
                <a:gd name="T4" fmla="*/ 105 w 115"/>
                <a:gd name="T5" fmla="*/ 48 h 139"/>
                <a:gd name="T6" fmla="*/ 17 w 115"/>
                <a:gd name="T7" fmla="*/ 1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39">
                  <a:moveTo>
                    <a:pt x="17" y="121"/>
                  </a:moveTo>
                  <a:cubicBezTo>
                    <a:pt x="0" y="111"/>
                    <a:pt x="32" y="63"/>
                    <a:pt x="55" y="53"/>
                  </a:cubicBezTo>
                  <a:cubicBezTo>
                    <a:pt x="79" y="43"/>
                    <a:pt x="115" y="0"/>
                    <a:pt x="105" y="48"/>
                  </a:cubicBezTo>
                  <a:cubicBezTo>
                    <a:pt x="95" y="96"/>
                    <a:pt x="52" y="139"/>
                    <a:pt x="17" y="121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işľîďe"/>
            <p:cNvSpPr/>
            <p:nvPr/>
          </p:nvSpPr>
          <p:spPr bwMode="auto">
            <a:xfrm>
              <a:off x="6858602" y="4697166"/>
              <a:ext cx="186576" cy="443962"/>
            </a:xfrm>
            <a:custGeom>
              <a:avLst/>
              <a:gdLst>
                <a:gd name="T0" fmla="*/ 290 w 426"/>
                <a:gd name="T1" fmla="*/ 193 h 1014"/>
                <a:gd name="T2" fmla="*/ 135 w 426"/>
                <a:gd name="T3" fmla="*/ 326 h 1014"/>
                <a:gd name="T4" fmla="*/ 49 w 426"/>
                <a:gd name="T5" fmla="*/ 456 h 1014"/>
                <a:gd name="T6" fmla="*/ 76 w 426"/>
                <a:gd name="T7" fmla="*/ 646 h 1014"/>
                <a:gd name="T8" fmla="*/ 21 w 426"/>
                <a:gd name="T9" fmla="*/ 810 h 1014"/>
                <a:gd name="T10" fmla="*/ 91 w 426"/>
                <a:gd name="T11" fmla="*/ 982 h 1014"/>
                <a:gd name="T12" fmla="*/ 204 w 426"/>
                <a:gd name="T13" fmla="*/ 963 h 1014"/>
                <a:gd name="T14" fmla="*/ 279 w 426"/>
                <a:gd name="T15" fmla="*/ 778 h 1014"/>
                <a:gd name="T16" fmla="*/ 303 w 426"/>
                <a:gd name="T17" fmla="*/ 597 h 1014"/>
                <a:gd name="T18" fmla="*/ 353 w 426"/>
                <a:gd name="T19" fmla="*/ 439 h 1014"/>
                <a:gd name="T20" fmla="*/ 401 w 426"/>
                <a:gd name="T21" fmla="*/ 294 h 1014"/>
                <a:gd name="T22" fmla="*/ 389 w 426"/>
                <a:gd name="T23" fmla="*/ 171 h 1014"/>
                <a:gd name="T24" fmla="*/ 290 w 426"/>
                <a:gd name="T25" fmla="*/ 19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6" h="1014">
                  <a:moveTo>
                    <a:pt x="290" y="193"/>
                  </a:moveTo>
                  <a:cubicBezTo>
                    <a:pt x="268" y="255"/>
                    <a:pt x="184" y="317"/>
                    <a:pt x="135" y="326"/>
                  </a:cubicBezTo>
                  <a:cubicBezTo>
                    <a:pt x="84" y="334"/>
                    <a:pt x="49" y="434"/>
                    <a:pt x="49" y="456"/>
                  </a:cubicBezTo>
                  <a:cubicBezTo>
                    <a:pt x="49" y="479"/>
                    <a:pt x="135" y="580"/>
                    <a:pt x="76" y="646"/>
                  </a:cubicBezTo>
                  <a:cubicBezTo>
                    <a:pt x="16" y="716"/>
                    <a:pt x="0" y="716"/>
                    <a:pt x="21" y="810"/>
                  </a:cubicBezTo>
                  <a:cubicBezTo>
                    <a:pt x="44" y="906"/>
                    <a:pt x="53" y="951"/>
                    <a:pt x="91" y="982"/>
                  </a:cubicBezTo>
                  <a:cubicBezTo>
                    <a:pt x="126" y="1014"/>
                    <a:pt x="163" y="1009"/>
                    <a:pt x="204" y="963"/>
                  </a:cubicBezTo>
                  <a:cubicBezTo>
                    <a:pt x="243" y="919"/>
                    <a:pt x="276" y="892"/>
                    <a:pt x="279" y="778"/>
                  </a:cubicBezTo>
                  <a:cubicBezTo>
                    <a:pt x="284" y="665"/>
                    <a:pt x="258" y="646"/>
                    <a:pt x="303" y="597"/>
                  </a:cubicBezTo>
                  <a:cubicBezTo>
                    <a:pt x="348" y="548"/>
                    <a:pt x="343" y="507"/>
                    <a:pt x="353" y="439"/>
                  </a:cubicBezTo>
                  <a:cubicBezTo>
                    <a:pt x="362" y="371"/>
                    <a:pt x="379" y="326"/>
                    <a:pt x="401" y="294"/>
                  </a:cubicBezTo>
                  <a:cubicBezTo>
                    <a:pt x="426" y="262"/>
                    <a:pt x="399" y="235"/>
                    <a:pt x="389" y="171"/>
                  </a:cubicBezTo>
                  <a:cubicBezTo>
                    <a:pt x="379" y="108"/>
                    <a:pt x="358" y="0"/>
                    <a:pt x="290" y="193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iṣliḋe"/>
            <p:cNvSpPr/>
            <p:nvPr/>
          </p:nvSpPr>
          <p:spPr bwMode="auto">
            <a:xfrm>
              <a:off x="4626433" y="1946854"/>
              <a:ext cx="109024" cy="114643"/>
            </a:xfrm>
            <a:custGeom>
              <a:avLst/>
              <a:gdLst>
                <a:gd name="T0" fmla="*/ 43 w 248"/>
                <a:gd name="T1" fmla="*/ 215 h 263"/>
                <a:gd name="T2" fmla="*/ 43 w 248"/>
                <a:gd name="T3" fmla="*/ 100 h 263"/>
                <a:gd name="T4" fmla="*/ 127 w 248"/>
                <a:gd name="T5" fmla="*/ 48 h 263"/>
                <a:gd name="T6" fmla="*/ 172 w 248"/>
                <a:gd name="T7" fmla="*/ 186 h 263"/>
                <a:gd name="T8" fmla="*/ 43 w 248"/>
                <a:gd name="T9" fmla="*/ 21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63">
                  <a:moveTo>
                    <a:pt x="43" y="215"/>
                  </a:moveTo>
                  <a:cubicBezTo>
                    <a:pt x="19" y="186"/>
                    <a:pt x="0" y="159"/>
                    <a:pt x="43" y="100"/>
                  </a:cubicBezTo>
                  <a:cubicBezTo>
                    <a:pt x="89" y="40"/>
                    <a:pt x="63" y="0"/>
                    <a:pt x="127" y="48"/>
                  </a:cubicBezTo>
                  <a:cubicBezTo>
                    <a:pt x="190" y="97"/>
                    <a:pt x="248" y="134"/>
                    <a:pt x="172" y="186"/>
                  </a:cubicBezTo>
                  <a:cubicBezTo>
                    <a:pt x="93" y="237"/>
                    <a:pt x="85" y="263"/>
                    <a:pt x="43" y="215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šḻíḋê"/>
            <p:cNvSpPr/>
            <p:nvPr/>
          </p:nvSpPr>
          <p:spPr bwMode="auto">
            <a:xfrm>
              <a:off x="2732573" y="2503210"/>
              <a:ext cx="157353" cy="261881"/>
            </a:xfrm>
            <a:custGeom>
              <a:avLst/>
              <a:gdLst>
                <a:gd name="T0" fmla="*/ 72 w 360"/>
                <a:gd name="T1" fmla="*/ 110 h 598"/>
                <a:gd name="T2" fmla="*/ 52 w 360"/>
                <a:gd name="T3" fmla="*/ 9 h 598"/>
                <a:gd name="T4" fmla="*/ 158 w 360"/>
                <a:gd name="T5" fmla="*/ 77 h 598"/>
                <a:gd name="T6" fmla="*/ 244 w 360"/>
                <a:gd name="T7" fmla="*/ 248 h 598"/>
                <a:gd name="T8" fmla="*/ 249 w 360"/>
                <a:gd name="T9" fmla="*/ 378 h 598"/>
                <a:gd name="T10" fmla="*/ 297 w 360"/>
                <a:gd name="T11" fmla="*/ 541 h 598"/>
                <a:gd name="T12" fmla="*/ 183 w 360"/>
                <a:gd name="T13" fmla="*/ 330 h 598"/>
                <a:gd name="T14" fmla="*/ 125 w 360"/>
                <a:gd name="T15" fmla="*/ 162 h 598"/>
                <a:gd name="T16" fmla="*/ 72 w 360"/>
                <a:gd name="T17" fmla="*/ 11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598">
                  <a:moveTo>
                    <a:pt x="72" y="110"/>
                  </a:moveTo>
                  <a:cubicBezTo>
                    <a:pt x="41" y="61"/>
                    <a:pt x="0" y="0"/>
                    <a:pt x="52" y="9"/>
                  </a:cubicBezTo>
                  <a:cubicBezTo>
                    <a:pt x="106" y="19"/>
                    <a:pt x="101" y="4"/>
                    <a:pt x="158" y="77"/>
                  </a:cubicBezTo>
                  <a:cubicBezTo>
                    <a:pt x="215" y="149"/>
                    <a:pt x="244" y="235"/>
                    <a:pt x="244" y="248"/>
                  </a:cubicBezTo>
                  <a:cubicBezTo>
                    <a:pt x="244" y="263"/>
                    <a:pt x="215" y="282"/>
                    <a:pt x="249" y="378"/>
                  </a:cubicBezTo>
                  <a:cubicBezTo>
                    <a:pt x="283" y="474"/>
                    <a:pt x="360" y="598"/>
                    <a:pt x="297" y="541"/>
                  </a:cubicBezTo>
                  <a:cubicBezTo>
                    <a:pt x="234" y="483"/>
                    <a:pt x="176" y="421"/>
                    <a:pt x="183" y="330"/>
                  </a:cubicBezTo>
                  <a:cubicBezTo>
                    <a:pt x="188" y="238"/>
                    <a:pt x="158" y="205"/>
                    <a:pt x="125" y="162"/>
                  </a:cubicBezTo>
                  <a:cubicBezTo>
                    <a:pt x="91" y="120"/>
                    <a:pt x="96" y="149"/>
                    <a:pt x="72" y="110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ïṩ1îďé"/>
            <p:cNvSpPr/>
            <p:nvPr/>
          </p:nvSpPr>
          <p:spPr bwMode="auto">
            <a:xfrm>
              <a:off x="3587901" y="1519752"/>
              <a:ext cx="39339" cy="42710"/>
            </a:xfrm>
            <a:custGeom>
              <a:avLst/>
              <a:gdLst>
                <a:gd name="T0" fmla="*/ 0 w 88"/>
                <a:gd name="T1" fmla="*/ 37 h 97"/>
                <a:gd name="T2" fmla="*/ 68 w 88"/>
                <a:gd name="T3" fmla="*/ 71 h 97"/>
                <a:gd name="T4" fmla="*/ 45 w 88"/>
                <a:gd name="T5" fmla="*/ 5 h 97"/>
                <a:gd name="T6" fmla="*/ 0 w 88"/>
                <a:gd name="T7" fmla="*/ 3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97">
                  <a:moveTo>
                    <a:pt x="0" y="37"/>
                  </a:moveTo>
                  <a:cubicBezTo>
                    <a:pt x="0" y="97"/>
                    <a:pt x="49" y="71"/>
                    <a:pt x="68" y="71"/>
                  </a:cubicBezTo>
                  <a:cubicBezTo>
                    <a:pt x="88" y="71"/>
                    <a:pt x="68" y="10"/>
                    <a:pt x="45" y="5"/>
                  </a:cubicBezTo>
                  <a:cubicBezTo>
                    <a:pt x="20" y="0"/>
                    <a:pt x="0" y="10"/>
                    <a:pt x="0" y="37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íṩ1íḑè"/>
            <p:cNvSpPr/>
            <p:nvPr/>
          </p:nvSpPr>
          <p:spPr bwMode="auto">
            <a:xfrm>
              <a:off x="3497985" y="1637767"/>
              <a:ext cx="44958" cy="37091"/>
            </a:xfrm>
            <a:custGeom>
              <a:avLst/>
              <a:gdLst>
                <a:gd name="T0" fmla="*/ 53 w 101"/>
                <a:gd name="T1" fmla="*/ 8 h 84"/>
                <a:gd name="T2" fmla="*/ 88 w 101"/>
                <a:gd name="T3" fmla="*/ 79 h 84"/>
                <a:gd name="T4" fmla="*/ 16 w 101"/>
                <a:gd name="T5" fmla="*/ 66 h 84"/>
                <a:gd name="T6" fmla="*/ 53 w 101"/>
                <a:gd name="T7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84">
                  <a:moveTo>
                    <a:pt x="53" y="8"/>
                  </a:moveTo>
                  <a:cubicBezTo>
                    <a:pt x="83" y="19"/>
                    <a:pt x="101" y="76"/>
                    <a:pt x="88" y="79"/>
                  </a:cubicBezTo>
                  <a:cubicBezTo>
                    <a:pt x="73" y="84"/>
                    <a:pt x="31" y="84"/>
                    <a:pt x="16" y="66"/>
                  </a:cubicBezTo>
                  <a:cubicBezTo>
                    <a:pt x="0" y="47"/>
                    <a:pt x="31" y="0"/>
                    <a:pt x="53" y="8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Slîḑe"/>
            <p:cNvSpPr/>
            <p:nvPr/>
          </p:nvSpPr>
          <p:spPr bwMode="auto">
            <a:xfrm>
              <a:off x="3419308" y="1605173"/>
              <a:ext cx="43834" cy="67437"/>
            </a:xfrm>
            <a:custGeom>
              <a:avLst/>
              <a:gdLst>
                <a:gd name="T0" fmla="*/ 75 w 101"/>
                <a:gd name="T1" fmla="*/ 44 h 153"/>
                <a:gd name="T2" fmla="*/ 60 w 101"/>
                <a:gd name="T3" fmla="*/ 140 h 153"/>
                <a:gd name="T4" fmla="*/ 8 w 101"/>
                <a:gd name="T5" fmla="*/ 92 h 153"/>
                <a:gd name="T6" fmla="*/ 75 w 101"/>
                <a:gd name="T7" fmla="*/ 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53">
                  <a:moveTo>
                    <a:pt x="75" y="44"/>
                  </a:moveTo>
                  <a:cubicBezTo>
                    <a:pt x="95" y="86"/>
                    <a:pt x="101" y="125"/>
                    <a:pt x="60" y="140"/>
                  </a:cubicBezTo>
                  <a:cubicBezTo>
                    <a:pt x="22" y="153"/>
                    <a:pt x="17" y="116"/>
                    <a:pt x="8" y="92"/>
                  </a:cubicBezTo>
                  <a:cubicBezTo>
                    <a:pt x="0" y="69"/>
                    <a:pt x="58" y="0"/>
                    <a:pt x="75" y="44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iṥḻíḓé"/>
            <p:cNvSpPr/>
            <p:nvPr/>
          </p:nvSpPr>
          <p:spPr bwMode="auto">
            <a:xfrm>
              <a:off x="3428299" y="1834459"/>
              <a:ext cx="49454" cy="49454"/>
            </a:xfrm>
            <a:custGeom>
              <a:avLst/>
              <a:gdLst>
                <a:gd name="T0" fmla="*/ 88 w 111"/>
                <a:gd name="T1" fmla="*/ 15 h 114"/>
                <a:gd name="T2" fmla="*/ 98 w 111"/>
                <a:gd name="T3" fmla="*/ 81 h 114"/>
                <a:gd name="T4" fmla="*/ 31 w 111"/>
                <a:gd name="T5" fmla="*/ 57 h 114"/>
                <a:gd name="T6" fmla="*/ 88 w 111"/>
                <a:gd name="T7" fmla="*/ 1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14">
                  <a:moveTo>
                    <a:pt x="88" y="15"/>
                  </a:moveTo>
                  <a:cubicBezTo>
                    <a:pt x="111" y="23"/>
                    <a:pt x="106" y="48"/>
                    <a:pt x="98" y="81"/>
                  </a:cubicBezTo>
                  <a:cubicBezTo>
                    <a:pt x="88" y="114"/>
                    <a:pt x="58" y="96"/>
                    <a:pt x="31" y="57"/>
                  </a:cubicBezTo>
                  <a:cubicBezTo>
                    <a:pt x="0" y="20"/>
                    <a:pt x="43" y="0"/>
                    <a:pt x="88" y="15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î$ľiḑé"/>
            <p:cNvSpPr/>
            <p:nvPr/>
          </p:nvSpPr>
          <p:spPr bwMode="auto">
            <a:xfrm>
              <a:off x="3460894" y="1745666"/>
              <a:ext cx="31471" cy="52826"/>
            </a:xfrm>
            <a:custGeom>
              <a:avLst/>
              <a:gdLst>
                <a:gd name="T0" fmla="*/ 53 w 71"/>
                <a:gd name="T1" fmla="*/ 92 h 119"/>
                <a:gd name="T2" fmla="*/ 6 w 71"/>
                <a:gd name="T3" fmla="*/ 39 h 119"/>
                <a:gd name="T4" fmla="*/ 48 w 71"/>
                <a:gd name="T5" fmla="*/ 39 h 119"/>
                <a:gd name="T6" fmla="*/ 53 w 71"/>
                <a:gd name="T7" fmla="*/ 9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19">
                  <a:moveTo>
                    <a:pt x="53" y="92"/>
                  </a:moveTo>
                  <a:cubicBezTo>
                    <a:pt x="25" y="119"/>
                    <a:pt x="0" y="49"/>
                    <a:pt x="6" y="39"/>
                  </a:cubicBezTo>
                  <a:cubicBezTo>
                    <a:pt x="10" y="30"/>
                    <a:pt x="25" y="0"/>
                    <a:pt x="48" y="39"/>
                  </a:cubicBezTo>
                  <a:cubicBezTo>
                    <a:pt x="71" y="77"/>
                    <a:pt x="66" y="77"/>
                    <a:pt x="53" y="92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îSḷïḓè"/>
            <p:cNvSpPr/>
            <p:nvPr/>
          </p:nvSpPr>
          <p:spPr bwMode="auto">
            <a:xfrm>
              <a:off x="4034110" y="2313263"/>
              <a:ext cx="28099" cy="43835"/>
            </a:xfrm>
            <a:custGeom>
              <a:avLst/>
              <a:gdLst>
                <a:gd name="T0" fmla="*/ 58 w 64"/>
                <a:gd name="T1" fmla="*/ 53 h 100"/>
                <a:gd name="T2" fmla="*/ 31 w 64"/>
                <a:gd name="T3" fmla="*/ 8 h 100"/>
                <a:gd name="T4" fmla="*/ 6 w 64"/>
                <a:gd name="T5" fmla="*/ 68 h 100"/>
                <a:gd name="T6" fmla="*/ 47 w 64"/>
                <a:gd name="T7" fmla="*/ 97 h 100"/>
                <a:gd name="T8" fmla="*/ 58 w 64"/>
                <a:gd name="T9" fmla="*/ 5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00">
                  <a:moveTo>
                    <a:pt x="58" y="53"/>
                  </a:moveTo>
                  <a:cubicBezTo>
                    <a:pt x="63" y="26"/>
                    <a:pt x="60" y="0"/>
                    <a:pt x="31" y="8"/>
                  </a:cubicBezTo>
                  <a:cubicBezTo>
                    <a:pt x="0" y="15"/>
                    <a:pt x="5" y="47"/>
                    <a:pt x="6" y="68"/>
                  </a:cubicBezTo>
                  <a:cubicBezTo>
                    <a:pt x="10" y="87"/>
                    <a:pt x="27" y="100"/>
                    <a:pt x="47" y="97"/>
                  </a:cubicBezTo>
                  <a:cubicBezTo>
                    <a:pt x="64" y="95"/>
                    <a:pt x="56" y="65"/>
                    <a:pt x="58" y="53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ṥḻîḋé"/>
            <p:cNvSpPr/>
            <p:nvPr/>
          </p:nvSpPr>
          <p:spPr bwMode="auto">
            <a:xfrm>
              <a:off x="4071200" y="2255941"/>
              <a:ext cx="68561" cy="48330"/>
            </a:xfrm>
            <a:custGeom>
              <a:avLst/>
              <a:gdLst>
                <a:gd name="T0" fmla="*/ 37 w 157"/>
                <a:gd name="T1" fmla="*/ 104 h 111"/>
                <a:gd name="T2" fmla="*/ 18 w 157"/>
                <a:gd name="T3" fmla="*/ 50 h 111"/>
                <a:gd name="T4" fmla="*/ 67 w 157"/>
                <a:gd name="T5" fmla="*/ 42 h 111"/>
                <a:gd name="T6" fmla="*/ 102 w 157"/>
                <a:gd name="T7" fmla="*/ 27 h 111"/>
                <a:gd name="T8" fmla="*/ 151 w 157"/>
                <a:gd name="T9" fmla="*/ 42 h 111"/>
                <a:gd name="T10" fmla="*/ 109 w 157"/>
                <a:gd name="T11" fmla="*/ 78 h 111"/>
                <a:gd name="T12" fmla="*/ 70 w 157"/>
                <a:gd name="T13" fmla="*/ 78 h 111"/>
                <a:gd name="T14" fmla="*/ 37 w 157"/>
                <a:gd name="T15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111">
                  <a:moveTo>
                    <a:pt x="37" y="104"/>
                  </a:moveTo>
                  <a:cubicBezTo>
                    <a:pt x="18" y="94"/>
                    <a:pt x="0" y="67"/>
                    <a:pt x="18" y="50"/>
                  </a:cubicBezTo>
                  <a:cubicBezTo>
                    <a:pt x="37" y="35"/>
                    <a:pt x="53" y="32"/>
                    <a:pt x="67" y="42"/>
                  </a:cubicBezTo>
                  <a:cubicBezTo>
                    <a:pt x="83" y="50"/>
                    <a:pt x="82" y="40"/>
                    <a:pt x="102" y="27"/>
                  </a:cubicBezTo>
                  <a:cubicBezTo>
                    <a:pt x="124" y="16"/>
                    <a:pt x="145" y="0"/>
                    <a:pt x="151" y="42"/>
                  </a:cubicBezTo>
                  <a:cubicBezTo>
                    <a:pt x="157" y="83"/>
                    <a:pt x="116" y="90"/>
                    <a:pt x="109" y="78"/>
                  </a:cubicBezTo>
                  <a:cubicBezTo>
                    <a:pt x="102" y="67"/>
                    <a:pt x="82" y="60"/>
                    <a:pt x="70" y="78"/>
                  </a:cubicBezTo>
                  <a:cubicBezTo>
                    <a:pt x="59" y="97"/>
                    <a:pt x="46" y="111"/>
                    <a:pt x="37" y="104"/>
                  </a:cubicBezTo>
                  <a:close/>
                </a:path>
              </a:pathLst>
            </a:custGeom>
            <a:solidFill>
              <a:srgbClr val="85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iš1ïḑe"/>
            <p:cNvSpPr/>
            <p:nvPr/>
          </p:nvSpPr>
          <p:spPr bwMode="auto">
            <a:xfrm>
              <a:off x="2369536" y="2099712"/>
              <a:ext cx="2480563" cy="475432"/>
            </a:xfrm>
            <a:custGeom>
              <a:avLst/>
              <a:gdLst>
                <a:gd name="T0" fmla="*/ 4665 w 5659"/>
                <a:gd name="T1" fmla="*/ 480 h 1086"/>
                <a:gd name="T2" fmla="*/ 2405 w 5659"/>
                <a:gd name="T3" fmla="*/ 25 h 1086"/>
                <a:gd name="T4" fmla="*/ 686 w 5659"/>
                <a:gd name="T5" fmla="*/ 150 h 1086"/>
                <a:gd name="T6" fmla="*/ 0 w 5659"/>
                <a:gd name="T7" fmla="*/ 312 h 1086"/>
                <a:gd name="T8" fmla="*/ 28 w 5659"/>
                <a:gd name="T9" fmla="*/ 398 h 1086"/>
                <a:gd name="T10" fmla="*/ 702 w 5659"/>
                <a:gd name="T11" fmla="*/ 239 h 1086"/>
                <a:gd name="T12" fmla="*/ 2402 w 5659"/>
                <a:gd name="T13" fmla="*/ 116 h 1086"/>
                <a:gd name="T14" fmla="*/ 5659 w 5659"/>
                <a:gd name="T15" fmla="*/ 1086 h 1086"/>
                <a:gd name="T16" fmla="*/ 5659 w 5659"/>
                <a:gd name="T17" fmla="*/ 977 h 1086"/>
                <a:gd name="T18" fmla="*/ 4665 w 5659"/>
                <a:gd name="T19" fmla="*/ 48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59" h="1086">
                  <a:moveTo>
                    <a:pt x="4665" y="480"/>
                  </a:moveTo>
                  <a:cubicBezTo>
                    <a:pt x="3968" y="207"/>
                    <a:pt x="3208" y="54"/>
                    <a:pt x="2405" y="25"/>
                  </a:cubicBezTo>
                  <a:cubicBezTo>
                    <a:pt x="1692" y="0"/>
                    <a:pt x="1076" y="79"/>
                    <a:pt x="686" y="150"/>
                  </a:cubicBezTo>
                  <a:cubicBezTo>
                    <a:pt x="262" y="227"/>
                    <a:pt x="10" y="308"/>
                    <a:pt x="0" y="312"/>
                  </a:cubicBezTo>
                  <a:cubicBezTo>
                    <a:pt x="28" y="398"/>
                    <a:pt x="28" y="398"/>
                    <a:pt x="28" y="398"/>
                  </a:cubicBezTo>
                  <a:cubicBezTo>
                    <a:pt x="30" y="397"/>
                    <a:pt x="284" y="314"/>
                    <a:pt x="702" y="239"/>
                  </a:cubicBezTo>
                  <a:cubicBezTo>
                    <a:pt x="1088" y="169"/>
                    <a:pt x="1697" y="90"/>
                    <a:pt x="2402" y="116"/>
                  </a:cubicBezTo>
                  <a:cubicBezTo>
                    <a:pt x="3310" y="149"/>
                    <a:pt x="4509" y="362"/>
                    <a:pt x="5659" y="1086"/>
                  </a:cubicBezTo>
                  <a:cubicBezTo>
                    <a:pt x="5659" y="977"/>
                    <a:pt x="5659" y="977"/>
                    <a:pt x="5659" y="977"/>
                  </a:cubicBezTo>
                  <a:cubicBezTo>
                    <a:pt x="5344" y="782"/>
                    <a:pt x="5012" y="616"/>
                    <a:pt x="4665" y="48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i$ľîḋé"/>
            <p:cNvSpPr/>
            <p:nvPr/>
          </p:nvSpPr>
          <p:spPr bwMode="auto">
            <a:xfrm>
              <a:off x="3519340" y="3227036"/>
              <a:ext cx="1330760" cy="454077"/>
            </a:xfrm>
            <a:custGeom>
              <a:avLst/>
              <a:gdLst>
                <a:gd name="T0" fmla="*/ 2282 w 3036"/>
                <a:gd name="T1" fmla="*/ 109 h 1036"/>
                <a:gd name="T2" fmla="*/ 634 w 3036"/>
                <a:gd name="T3" fmla="*/ 635 h 1036"/>
                <a:gd name="T4" fmla="*/ 0 w 3036"/>
                <a:gd name="T5" fmla="*/ 960 h 1036"/>
                <a:gd name="T6" fmla="*/ 48 w 3036"/>
                <a:gd name="T7" fmla="*/ 1036 h 1036"/>
                <a:gd name="T8" fmla="*/ 674 w 3036"/>
                <a:gd name="T9" fmla="*/ 717 h 1036"/>
                <a:gd name="T10" fmla="*/ 2303 w 3036"/>
                <a:gd name="T11" fmla="*/ 197 h 1036"/>
                <a:gd name="T12" fmla="*/ 3036 w 3036"/>
                <a:gd name="T13" fmla="*/ 91 h 1036"/>
                <a:gd name="T14" fmla="*/ 3036 w 3036"/>
                <a:gd name="T15" fmla="*/ 0 h 1036"/>
                <a:gd name="T16" fmla="*/ 2282 w 3036"/>
                <a:gd name="T17" fmla="*/ 109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6" h="1036">
                  <a:moveTo>
                    <a:pt x="2282" y="109"/>
                  </a:moveTo>
                  <a:cubicBezTo>
                    <a:pt x="1583" y="249"/>
                    <a:pt x="1000" y="473"/>
                    <a:pt x="634" y="635"/>
                  </a:cubicBezTo>
                  <a:cubicBezTo>
                    <a:pt x="237" y="812"/>
                    <a:pt x="9" y="954"/>
                    <a:pt x="0" y="960"/>
                  </a:cubicBezTo>
                  <a:cubicBezTo>
                    <a:pt x="48" y="1036"/>
                    <a:pt x="48" y="1036"/>
                    <a:pt x="48" y="1036"/>
                  </a:cubicBezTo>
                  <a:cubicBezTo>
                    <a:pt x="50" y="1035"/>
                    <a:pt x="282" y="891"/>
                    <a:pt x="674" y="717"/>
                  </a:cubicBezTo>
                  <a:cubicBezTo>
                    <a:pt x="1036" y="556"/>
                    <a:pt x="1612" y="336"/>
                    <a:pt x="2303" y="197"/>
                  </a:cubicBezTo>
                  <a:cubicBezTo>
                    <a:pt x="2528" y="153"/>
                    <a:pt x="2774" y="115"/>
                    <a:pt x="3036" y="91"/>
                  </a:cubicBezTo>
                  <a:cubicBezTo>
                    <a:pt x="3036" y="0"/>
                    <a:pt x="3036" y="0"/>
                    <a:pt x="3036" y="0"/>
                  </a:cubicBezTo>
                  <a:cubicBezTo>
                    <a:pt x="2787" y="22"/>
                    <a:pt x="2535" y="59"/>
                    <a:pt x="2282" y="1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ṩḷíďê"/>
            <p:cNvSpPr/>
            <p:nvPr/>
          </p:nvSpPr>
          <p:spPr bwMode="auto">
            <a:xfrm>
              <a:off x="4028490" y="2792066"/>
              <a:ext cx="821610" cy="134874"/>
            </a:xfrm>
            <a:custGeom>
              <a:avLst/>
              <a:gdLst>
                <a:gd name="T0" fmla="*/ 1562 w 1875"/>
                <a:gd name="T1" fmla="*/ 14 h 308"/>
                <a:gd name="T2" fmla="*/ 421 w 1875"/>
                <a:gd name="T3" fmla="*/ 108 h 308"/>
                <a:gd name="T4" fmla="*/ 0 w 1875"/>
                <a:gd name="T5" fmla="*/ 223 h 308"/>
                <a:gd name="T6" fmla="*/ 33 w 1875"/>
                <a:gd name="T7" fmla="*/ 308 h 308"/>
                <a:gd name="T8" fmla="*/ 1560 w 1875"/>
                <a:gd name="T9" fmla="*/ 105 h 308"/>
                <a:gd name="T10" fmla="*/ 1875 w 1875"/>
                <a:gd name="T11" fmla="*/ 123 h 308"/>
                <a:gd name="T12" fmla="*/ 1875 w 1875"/>
                <a:gd name="T13" fmla="*/ 32 h 308"/>
                <a:gd name="T14" fmla="*/ 1562 w 1875"/>
                <a:gd name="T15" fmla="*/ 1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5" h="308">
                  <a:moveTo>
                    <a:pt x="1562" y="14"/>
                  </a:moveTo>
                  <a:cubicBezTo>
                    <a:pt x="1064" y="0"/>
                    <a:pt x="666" y="57"/>
                    <a:pt x="421" y="108"/>
                  </a:cubicBezTo>
                  <a:cubicBezTo>
                    <a:pt x="153" y="163"/>
                    <a:pt x="6" y="221"/>
                    <a:pt x="0" y="223"/>
                  </a:cubicBezTo>
                  <a:cubicBezTo>
                    <a:pt x="33" y="308"/>
                    <a:pt x="33" y="308"/>
                    <a:pt x="33" y="308"/>
                  </a:cubicBezTo>
                  <a:cubicBezTo>
                    <a:pt x="39" y="305"/>
                    <a:pt x="623" y="77"/>
                    <a:pt x="1560" y="105"/>
                  </a:cubicBezTo>
                  <a:cubicBezTo>
                    <a:pt x="1659" y="107"/>
                    <a:pt x="1764" y="113"/>
                    <a:pt x="1875" y="123"/>
                  </a:cubicBezTo>
                  <a:cubicBezTo>
                    <a:pt x="1875" y="32"/>
                    <a:pt x="1875" y="32"/>
                    <a:pt x="1875" y="32"/>
                  </a:cubicBezTo>
                  <a:cubicBezTo>
                    <a:pt x="1770" y="23"/>
                    <a:pt x="1666" y="17"/>
                    <a:pt x="1562" y="1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íśḷíḓé"/>
            <p:cNvSpPr/>
            <p:nvPr/>
          </p:nvSpPr>
          <p:spPr bwMode="auto">
            <a:xfrm>
              <a:off x="4288124" y="4294791"/>
              <a:ext cx="833972" cy="1275686"/>
            </a:xfrm>
            <a:custGeom>
              <a:avLst/>
              <a:gdLst>
                <a:gd name="T0" fmla="*/ 1534 w 2027"/>
                <a:gd name="T1" fmla="*/ 235 h 3025"/>
                <a:gd name="T2" fmla="*/ 454 w 2027"/>
                <a:gd name="T3" fmla="*/ 1500 h 3025"/>
                <a:gd name="T4" fmla="*/ 57 w 2027"/>
                <a:gd name="T5" fmla="*/ 2570 h 3025"/>
                <a:gd name="T6" fmla="*/ 0 w 2027"/>
                <a:gd name="T7" fmla="*/ 3025 h 3025"/>
                <a:gd name="T8" fmla="*/ 90 w 2027"/>
                <a:gd name="T9" fmla="*/ 3025 h 3025"/>
                <a:gd name="T10" fmla="*/ 146 w 2027"/>
                <a:gd name="T11" fmla="*/ 2584 h 3025"/>
                <a:gd name="T12" fmla="*/ 536 w 2027"/>
                <a:gd name="T13" fmla="*/ 1540 h 3025"/>
                <a:gd name="T14" fmla="*/ 2027 w 2027"/>
                <a:gd name="T15" fmla="*/ 0 h 3025"/>
                <a:gd name="T16" fmla="*/ 1857 w 2027"/>
                <a:gd name="T17" fmla="*/ 0 h 3025"/>
                <a:gd name="T18" fmla="*/ 1534 w 2027"/>
                <a:gd name="T19" fmla="*/ 235 h 3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7" h="3025">
                  <a:moveTo>
                    <a:pt x="1534" y="235"/>
                  </a:moveTo>
                  <a:cubicBezTo>
                    <a:pt x="1082" y="596"/>
                    <a:pt x="718" y="1021"/>
                    <a:pt x="454" y="1500"/>
                  </a:cubicBezTo>
                  <a:cubicBezTo>
                    <a:pt x="219" y="1927"/>
                    <a:pt x="108" y="2318"/>
                    <a:pt x="57" y="2570"/>
                  </a:cubicBezTo>
                  <a:cubicBezTo>
                    <a:pt x="0" y="2845"/>
                    <a:pt x="0" y="3017"/>
                    <a:pt x="0" y="3025"/>
                  </a:cubicBezTo>
                  <a:cubicBezTo>
                    <a:pt x="90" y="3025"/>
                    <a:pt x="90" y="3025"/>
                    <a:pt x="90" y="3025"/>
                  </a:cubicBezTo>
                  <a:cubicBezTo>
                    <a:pt x="90" y="3023"/>
                    <a:pt x="91" y="2852"/>
                    <a:pt x="146" y="2584"/>
                  </a:cubicBezTo>
                  <a:cubicBezTo>
                    <a:pt x="197" y="2337"/>
                    <a:pt x="306" y="1956"/>
                    <a:pt x="536" y="1540"/>
                  </a:cubicBezTo>
                  <a:cubicBezTo>
                    <a:pt x="797" y="1068"/>
                    <a:pt x="1249" y="492"/>
                    <a:pt x="2027" y="0"/>
                  </a:cubicBezTo>
                  <a:cubicBezTo>
                    <a:pt x="1857" y="0"/>
                    <a:pt x="1857" y="0"/>
                    <a:pt x="1857" y="0"/>
                  </a:cubicBezTo>
                  <a:cubicBezTo>
                    <a:pt x="1745" y="75"/>
                    <a:pt x="1637" y="153"/>
                    <a:pt x="1534" y="2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íṧľïḍe"/>
            <p:cNvSpPr/>
            <p:nvPr/>
          </p:nvSpPr>
          <p:spPr bwMode="auto">
            <a:xfrm>
              <a:off x="4276884" y="3709212"/>
              <a:ext cx="573216" cy="654140"/>
            </a:xfrm>
            <a:custGeom>
              <a:avLst/>
              <a:gdLst>
                <a:gd name="T0" fmla="*/ 523 w 1905"/>
                <a:gd name="T1" fmla="*/ 918 h 1462"/>
                <a:gd name="T2" fmla="*/ 0 w 1905"/>
                <a:gd name="T3" fmla="*/ 1401 h 1462"/>
                <a:gd name="T4" fmla="*/ 66 w 1905"/>
                <a:gd name="T5" fmla="*/ 1462 h 1462"/>
                <a:gd name="T6" fmla="*/ 583 w 1905"/>
                <a:gd name="T7" fmla="*/ 986 h 1462"/>
                <a:gd name="T8" fmla="*/ 1905 w 1905"/>
                <a:gd name="T9" fmla="*/ 102 h 1462"/>
                <a:gd name="T10" fmla="*/ 1905 w 1905"/>
                <a:gd name="T11" fmla="*/ 0 h 1462"/>
                <a:gd name="T12" fmla="*/ 523 w 1905"/>
                <a:gd name="T13" fmla="*/ 918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5" h="1462">
                  <a:moveTo>
                    <a:pt x="523" y="918"/>
                  </a:moveTo>
                  <a:cubicBezTo>
                    <a:pt x="189" y="1195"/>
                    <a:pt x="7" y="1393"/>
                    <a:pt x="0" y="1401"/>
                  </a:cubicBezTo>
                  <a:cubicBezTo>
                    <a:pt x="66" y="1462"/>
                    <a:pt x="66" y="1462"/>
                    <a:pt x="66" y="1462"/>
                  </a:cubicBezTo>
                  <a:cubicBezTo>
                    <a:pt x="68" y="1460"/>
                    <a:pt x="253" y="1260"/>
                    <a:pt x="583" y="986"/>
                  </a:cubicBezTo>
                  <a:cubicBezTo>
                    <a:pt x="871" y="748"/>
                    <a:pt x="1327" y="408"/>
                    <a:pt x="1905" y="102"/>
                  </a:cubicBezTo>
                  <a:cubicBezTo>
                    <a:pt x="1905" y="0"/>
                    <a:pt x="1905" y="0"/>
                    <a:pt x="1905" y="0"/>
                  </a:cubicBezTo>
                  <a:cubicBezTo>
                    <a:pt x="1299" y="315"/>
                    <a:pt x="821" y="671"/>
                    <a:pt x="523" y="9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íṡľíḍê"/>
            <p:cNvSpPr/>
            <p:nvPr/>
          </p:nvSpPr>
          <p:spPr bwMode="auto">
            <a:xfrm>
              <a:off x="7438561" y="1940110"/>
              <a:ext cx="2391771" cy="421483"/>
            </a:xfrm>
            <a:custGeom>
              <a:avLst/>
              <a:gdLst>
                <a:gd name="T0" fmla="*/ 4769 w 5455"/>
                <a:gd name="T1" fmla="*/ 150 h 963"/>
                <a:gd name="T2" fmla="*/ 3049 w 5455"/>
                <a:gd name="T3" fmla="*/ 25 h 963"/>
                <a:gd name="T4" fmla="*/ 789 w 5455"/>
                <a:gd name="T5" fmla="*/ 480 h 963"/>
                <a:gd name="T6" fmla="*/ 0 w 5455"/>
                <a:gd name="T7" fmla="*/ 856 h 963"/>
                <a:gd name="T8" fmla="*/ 0 w 5455"/>
                <a:gd name="T9" fmla="*/ 963 h 963"/>
                <a:gd name="T10" fmla="*/ 3049 w 5455"/>
                <a:gd name="T11" fmla="*/ 116 h 963"/>
                <a:gd name="T12" fmla="*/ 4749 w 5455"/>
                <a:gd name="T13" fmla="*/ 238 h 963"/>
                <a:gd name="T14" fmla="*/ 5426 w 5455"/>
                <a:gd name="T15" fmla="*/ 398 h 963"/>
                <a:gd name="T16" fmla="*/ 5455 w 5455"/>
                <a:gd name="T17" fmla="*/ 312 h 963"/>
                <a:gd name="T18" fmla="*/ 4769 w 5455"/>
                <a:gd name="T19" fmla="*/ 15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55" h="963">
                  <a:moveTo>
                    <a:pt x="4769" y="150"/>
                  </a:moveTo>
                  <a:cubicBezTo>
                    <a:pt x="4378" y="79"/>
                    <a:pt x="3762" y="0"/>
                    <a:pt x="3049" y="25"/>
                  </a:cubicBezTo>
                  <a:cubicBezTo>
                    <a:pt x="2246" y="54"/>
                    <a:pt x="1486" y="207"/>
                    <a:pt x="789" y="480"/>
                  </a:cubicBezTo>
                  <a:cubicBezTo>
                    <a:pt x="517" y="587"/>
                    <a:pt x="253" y="712"/>
                    <a:pt x="0" y="856"/>
                  </a:cubicBezTo>
                  <a:cubicBezTo>
                    <a:pt x="0" y="963"/>
                    <a:pt x="0" y="963"/>
                    <a:pt x="0" y="963"/>
                  </a:cubicBezTo>
                  <a:cubicBezTo>
                    <a:pt x="1085" y="338"/>
                    <a:pt x="2196" y="147"/>
                    <a:pt x="3049" y="116"/>
                  </a:cubicBezTo>
                  <a:cubicBezTo>
                    <a:pt x="3754" y="90"/>
                    <a:pt x="4363" y="168"/>
                    <a:pt x="4749" y="238"/>
                  </a:cubicBezTo>
                  <a:cubicBezTo>
                    <a:pt x="5168" y="314"/>
                    <a:pt x="5424" y="397"/>
                    <a:pt x="5426" y="398"/>
                  </a:cubicBezTo>
                  <a:cubicBezTo>
                    <a:pt x="5455" y="312"/>
                    <a:pt x="5455" y="312"/>
                    <a:pt x="5455" y="312"/>
                  </a:cubicBezTo>
                  <a:cubicBezTo>
                    <a:pt x="5444" y="308"/>
                    <a:pt x="5193" y="227"/>
                    <a:pt x="4769" y="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îṣļidè"/>
            <p:cNvSpPr/>
            <p:nvPr/>
          </p:nvSpPr>
          <p:spPr bwMode="auto">
            <a:xfrm>
              <a:off x="7438561" y="3075302"/>
              <a:ext cx="1084615" cy="384391"/>
            </a:xfrm>
            <a:custGeom>
              <a:avLst/>
              <a:gdLst>
                <a:gd name="T0" fmla="*/ 528 w 2831"/>
                <a:gd name="T1" fmla="*/ 177 h 1015"/>
                <a:gd name="T2" fmla="*/ 2157 w 2831"/>
                <a:gd name="T3" fmla="*/ 696 h 1015"/>
                <a:gd name="T4" fmla="*/ 2783 w 2831"/>
                <a:gd name="T5" fmla="*/ 1015 h 1015"/>
                <a:gd name="T6" fmla="*/ 2831 w 2831"/>
                <a:gd name="T7" fmla="*/ 939 h 1015"/>
                <a:gd name="T8" fmla="*/ 2197 w 2831"/>
                <a:gd name="T9" fmla="*/ 615 h 1015"/>
                <a:gd name="T10" fmla="*/ 549 w 2831"/>
                <a:gd name="T11" fmla="*/ 88 h 1015"/>
                <a:gd name="T12" fmla="*/ 0 w 2831"/>
                <a:gd name="T13" fmla="*/ 0 h 1015"/>
                <a:gd name="T14" fmla="*/ 0 w 2831"/>
                <a:gd name="T15" fmla="*/ 92 h 1015"/>
                <a:gd name="T16" fmla="*/ 528 w 2831"/>
                <a:gd name="T17" fmla="*/ 177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1" h="1015">
                  <a:moveTo>
                    <a:pt x="528" y="177"/>
                  </a:moveTo>
                  <a:cubicBezTo>
                    <a:pt x="1219" y="315"/>
                    <a:pt x="1796" y="535"/>
                    <a:pt x="2157" y="696"/>
                  </a:cubicBezTo>
                  <a:cubicBezTo>
                    <a:pt x="2550" y="870"/>
                    <a:pt x="2781" y="1014"/>
                    <a:pt x="2783" y="1015"/>
                  </a:cubicBezTo>
                  <a:cubicBezTo>
                    <a:pt x="2831" y="939"/>
                    <a:pt x="2831" y="939"/>
                    <a:pt x="2831" y="939"/>
                  </a:cubicBezTo>
                  <a:cubicBezTo>
                    <a:pt x="2822" y="933"/>
                    <a:pt x="2594" y="791"/>
                    <a:pt x="2197" y="615"/>
                  </a:cubicBezTo>
                  <a:cubicBezTo>
                    <a:pt x="1831" y="452"/>
                    <a:pt x="1248" y="228"/>
                    <a:pt x="549" y="88"/>
                  </a:cubicBezTo>
                  <a:cubicBezTo>
                    <a:pt x="365" y="52"/>
                    <a:pt x="182" y="22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86" y="114"/>
                    <a:pt x="363" y="143"/>
                    <a:pt x="528" y="17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ṧḷiḓe"/>
            <p:cNvSpPr/>
            <p:nvPr/>
          </p:nvSpPr>
          <p:spPr bwMode="auto">
            <a:xfrm>
              <a:off x="7438561" y="2687538"/>
              <a:ext cx="1328512" cy="150610"/>
            </a:xfrm>
            <a:custGeom>
              <a:avLst/>
              <a:gdLst>
                <a:gd name="T0" fmla="*/ 1465 w 3031"/>
                <a:gd name="T1" fmla="*/ 105 h 343"/>
                <a:gd name="T2" fmla="*/ 2587 w 3031"/>
                <a:gd name="T3" fmla="*/ 196 h 343"/>
                <a:gd name="T4" fmla="*/ 2997 w 3031"/>
                <a:gd name="T5" fmla="*/ 308 h 343"/>
                <a:gd name="T6" fmla="*/ 3031 w 3031"/>
                <a:gd name="T7" fmla="*/ 224 h 343"/>
                <a:gd name="T8" fmla="*/ 2610 w 3031"/>
                <a:gd name="T9" fmla="*/ 108 h 343"/>
                <a:gd name="T10" fmla="*/ 1468 w 3031"/>
                <a:gd name="T11" fmla="*/ 15 h 343"/>
                <a:gd name="T12" fmla="*/ 0 w 3031"/>
                <a:gd name="T13" fmla="*/ 246 h 343"/>
                <a:gd name="T14" fmla="*/ 0 w 3031"/>
                <a:gd name="T15" fmla="*/ 343 h 343"/>
                <a:gd name="T16" fmla="*/ 1465 w 3031"/>
                <a:gd name="T17" fmla="*/ 10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1" h="343">
                  <a:moveTo>
                    <a:pt x="1465" y="105"/>
                  </a:moveTo>
                  <a:cubicBezTo>
                    <a:pt x="1956" y="91"/>
                    <a:pt x="2346" y="147"/>
                    <a:pt x="2587" y="196"/>
                  </a:cubicBezTo>
                  <a:cubicBezTo>
                    <a:pt x="2848" y="250"/>
                    <a:pt x="2996" y="308"/>
                    <a:pt x="2997" y="308"/>
                  </a:cubicBezTo>
                  <a:cubicBezTo>
                    <a:pt x="3031" y="224"/>
                    <a:pt x="3031" y="224"/>
                    <a:pt x="3031" y="224"/>
                  </a:cubicBezTo>
                  <a:cubicBezTo>
                    <a:pt x="3024" y="222"/>
                    <a:pt x="2877" y="163"/>
                    <a:pt x="2610" y="108"/>
                  </a:cubicBezTo>
                  <a:cubicBezTo>
                    <a:pt x="2364" y="58"/>
                    <a:pt x="1967" y="0"/>
                    <a:pt x="1468" y="15"/>
                  </a:cubicBezTo>
                  <a:cubicBezTo>
                    <a:pt x="984" y="29"/>
                    <a:pt x="491" y="107"/>
                    <a:pt x="0" y="246"/>
                  </a:cubicBezTo>
                  <a:cubicBezTo>
                    <a:pt x="0" y="343"/>
                    <a:pt x="0" y="343"/>
                    <a:pt x="0" y="343"/>
                  </a:cubicBezTo>
                  <a:cubicBezTo>
                    <a:pt x="570" y="177"/>
                    <a:pt x="1068" y="117"/>
                    <a:pt x="1465" y="10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îşļiḍê"/>
            <p:cNvSpPr/>
            <p:nvPr/>
          </p:nvSpPr>
          <p:spPr bwMode="auto">
            <a:xfrm>
              <a:off x="6528160" y="4294791"/>
              <a:ext cx="2100667" cy="981211"/>
            </a:xfrm>
            <a:custGeom>
              <a:avLst/>
              <a:gdLst>
                <a:gd name="T0" fmla="*/ 9 w 4792"/>
                <a:gd name="T1" fmla="*/ 89 h 2241"/>
                <a:gd name="T2" fmla="*/ 719 w 4792"/>
                <a:gd name="T3" fmla="*/ 53 h 2241"/>
                <a:gd name="T4" fmla="*/ 3744 w 4792"/>
                <a:gd name="T5" fmla="*/ 1027 h 2241"/>
                <a:gd name="T6" fmla="*/ 4493 w 4792"/>
                <a:gd name="T7" fmla="*/ 1853 h 2241"/>
                <a:gd name="T8" fmla="*/ 4708 w 4792"/>
                <a:gd name="T9" fmla="*/ 2241 h 2241"/>
                <a:gd name="T10" fmla="*/ 4708 w 4792"/>
                <a:gd name="T11" fmla="*/ 2241 h 2241"/>
                <a:gd name="T12" fmla="*/ 4792 w 4792"/>
                <a:gd name="T13" fmla="*/ 2208 h 2241"/>
                <a:gd name="T14" fmla="*/ 4571 w 4792"/>
                <a:gd name="T15" fmla="*/ 1807 h 2241"/>
                <a:gd name="T16" fmla="*/ 3805 w 4792"/>
                <a:gd name="T17" fmla="*/ 960 h 2241"/>
                <a:gd name="T18" fmla="*/ 2334 w 4792"/>
                <a:gd name="T19" fmla="*/ 185 h 2241"/>
                <a:gd name="T20" fmla="*/ 1420 w 4792"/>
                <a:gd name="T21" fmla="*/ 0 h 2241"/>
                <a:gd name="T22" fmla="*/ 0 w 4792"/>
                <a:gd name="T23" fmla="*/ 0 h 2241"/>
                <a:gd name="T24" fmla="*/ 9 w 4792"/>
                <a:gd name="T25" fmla="*/ 89 h 2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92" h="2241">
                  <a:moveTo>
                    <a:pt x="9" y="89"/>
                  </a:moveTo>
                  <a:cubicBezTo>
                    <a:pt x="258" y="64"/>
                    <a:pt x="494" y="53"/>
                    <a:pt x="719" y="53"/>
                  </a:cubicBezTo>
                  <a:cubicBezTo>
                    <a:pt x="2216" y="53"/>
                    <a:pt x="3179" y="563"/>
                    <a:pt x="3744" y="1027"/>
                  </a:cubicBezTo>
                  <a:cubicBezTo>
                    <a:pt x="4112" y="1328"/>
                    <a:pt x="4354" y="1642"/>
                    <a:pt x="4493" y="1853"/>
                  </a:cubicBezTo>
                  <a:cubicBezTo>
                    <a:pt x="4642" y="2080"/>
                    <a:pt x="4706" y="2238"/>
                    <a:pt x="4708" y="2241"/>
                  </a:cubicBezTo>
                  <a:cubicBezTo>
                    <a:pt x="4708" y="2241"/>
                    <a:pt x="4708" y="2241"/>
                    <a:pt x="4708" y="2241"/>
                  </a:cubicBezTo>
                  <a:cubicBezTo>
                    <a:pt x="4792" y="2208"/>
                    <a:pt x="4792" y="2208"/>
                    <a:pt x="4792" y="2208"/>
                  </a:cubicBezTo>
                  <a:cubicBezTo>
                    <a:pt x="4789" y="2201"/>
                    <a:pt x="4725" y="2041"/>
                    <a:pt x="4571" y="1807"/>
                  </a:cubicBezTo>
                  <a:cubicBezTo>
                    <a:pt x="4429" y="1591"/>
                    <a:pt x="4182" y="1269"/>
                    <a:pt x="3805" y="960"/>
                  </a:cubicBezTo>
                  <a:cubicBezTo>
                    <a:pt x="3383" y="613"/>
                    <a:pt x="2888" y="352"/>
                    <a:pt x="2334" y="185"/>
                  </a:cubicBezTo>
                  <a:cubicBezTo>
                    <a:pt x="2045" y="97"/>
                    <a:pt x="1740" y="36"/>
                    <a:pt x="142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" y="8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îŝlíḍê"/>
            <p:cNvSpPr/>
            <p:nvPr/>
          </p:nvSpPr>
          <p:spPr bwMode="auto">
            <a:xfrm>
              <a:off x="7438562" y="3524883"/>
              <a:ext cx="1028350" cy="796883"/>
            </a:xfrm>
            <a:custGeom>
              <a:avLst/>
              <a:gdLst>
                <a:gd name="T0" fmla="*/ 422 w 2435"/>
                <a:gd name="T1" fmla="*/ 296 h 1712"/>
                <a:gd name="T2" fmla="*/ 1851 w 2435"/>
                <a:gd name="T3" fmla="*/ 1235 h 1712"/>
                <a:gd name="T4" fmla="*/ 2368 w 2435"/>
                <a:gd name="T5" fmla="*/ 1712 h 1712"/>
                <a:gd name="T6" fmla="*/ 2435 w 2435"/>
                <a:gd name="T7" fmla="*/ 1651 h 1712"/>
                <a:gd name="T8" fmla="*/ 1911 w 2435"/>
                <a:gd name="T9" fmla="*/ 1168 h 1712"/>
                <a:gd name="T10" fmla="*/ 466 w 2435"/>
                <a:gd name="T11" fmla="*/ 217 h 1712"/>
                <a:gd name="T12" fmla="*/ 0 w 2435"/>
                <a:gd name="T13" fmla="*/ 0 h 1712"/>
                <a:gd name="T14" fmla="*/ 0 w 2435"/>
                <a:gd name="T15" fmla="*/ 99 h 1712"/>
                <a:gd name="T16" fmla="*/ 422 w 2435"/>
                <a:gd name="T17" fmla="*/ 296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5" h="1712">
                  <a:moveTo>
                    <a:pt x="422" y="296"/>
                  </a:moveTo>
                  <a:cubicBezTo>
                    <a:pt x="1051" y="615"/>
                    <a:pt x="1546" y="983"/>
                    <a:pt x="1851" y="1235"/>
                  </a:cubicBezTo>
                  <a:cubicBezTo>
                    <a:pt x="2182" y="1509"/>
                    <a:pt x="2366" y="1710"/>
                    <a:pt x="2368" y="1712"/>
                  </a:cubicBezTo>
                  <a:cubicBezTo>
                    <a:pt x="2435" y="1651"/>
                    <a:pt x="2435" y="1651"/>
                    <a:pt x="2435" y="1651"/>
                  </a:cubicBezTo>
                  <a:cubicBezTo>
                    <a:pt x="2427" y="1642"/>
                    <a:pt x="2246" y="1445"/>
                    <a:pt x="1911" y="1168"/>
                  </a:cubicBezTo>
                  <a:cubicBezTo>
                    <a:pt x="1603" y="912"/>
                    <a:pt x="1102" y="540"/>
                    <a:pt x="466" y="217"/>
                  </a:cubicBezTo>
                  <a:cubicBezTo>
                    <a:pt x="312" y="138"/>
                    <a:pt x="156" y="66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49" y="163"/>
                    <a:pt x="290" y="229"/>
                    <a:pt x="422" y="29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ï$ḷíḍê"/>
            <p:cNvSpPr/>
            <p:nvPr/>
          </p:nvSpPr>
          <p:spPr bwMode="auto">
            <a:xfrm>
              <a:off x="5195153" y="1566958"/>
              <a:ext cx="582207" cy="736189"/>
            </a:xfrm>
            <a:custGeom>
              <a:avLst/>
              <a:gdLst>
                <a:gd name="T0" fmla="*/ 536 w 1326"/>
                <a:gd name="T1" fmla="*/ 522 h 1682"/>
                <a:gd name="T2" fmla="*/ 62 w 1326"/>
                <a:gd name="T3" fmla="*/ 0 h 1682"/>
                <a:gd name="T4" fmla="*/ 0 w 1326"/>
                <a:gd name="T5" fmla="*/ 67 h 1682"/>
                <a:gd name="T6" fmla="*/ 468 w 1326"/>
                <a:gd name="T7" fmla="*/ 582 h 1682"/>
                <a:gd name="T8" fmla="*/ 1222 w 1326"/>
                <a:gd name="T9" fmla="*/ 1682 h 1682"/>
                <a:gd name="T10" fmla="*/ 1326 w 1326"/>
                <a:gd name="T11" fmla="*/ 1682 h 1682"/>
                <a:gd name="T12" fmla="*/ 536 w 1326"/>
                <a:gd name="T13" fmla="*/ 522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6" h="1682">
                  <a:moveTo>
                    <a:pt x="536" y="522"/>
                  </a:moveTo>
                  <a:cubicBezTo>
                    <a:pt x="264" y="188"/>
                    <a:pt x="70" y="8"/>
                    <a:pt x="62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68"/>
                    <a:pt x="199" y="252"/>
                    <a:pt x="468" y="582"/>
                  </a:cubicBezTo>
                  <a:cubicBezTo>
                    <a:pt x="671" y="831"/>
                    <a:pt x="952" y="1208"/>
                    <a:pt x="1222" y="1682"/>
                  </a:cubicBezTo>
                  <a:cubicBezTo>
                    <a:pt x="1326" y="1682"/>
                    <a:pt x="1326" y="1682"/>
                    <a:pt x="1326" y="1682"/>
                  </a:cubicBezTo>
                  <a:cubicBezTo>
                    <a:pt x="1044" y="1180"/>
                    <a:pt x="749" y="782"/>
                    <a:pt x="536" y="52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íṧ1ïḑè"/>
            <p:cNvSpPr/>
            <p:nvPr/>
          </p:nvSpPr>
          <p:spPr bwMode="auto">
            <a:xfrm>
              <a:off x="6700125" y="1452315"/>
              <a:ext cx="1379090" cy="850832"/>
            </a:xfrm>
            <a:custGeom>
              <a:avLst/>
              <a:gdLst>
                <a:gd name="T0" fmla="*/ 1015 w 3144"/>
                <a:gd name="T1" fmla="*/ 1181 h 1943"/>
                <a:gd name="T2" fmla="*/ 2493 w 3144"/>
                <a:gd name="T3" fmla="*/ 333 h 1943"/>
                <a:gd name="T4" fmla="*/ 3144 w 3144"/>
                <a:gd name="T5" fmla="*/ 87 h 1943"/>
                <a:gd name="T6" fmla="*/ 3120 w 3144"/>
                <a:gd name="T7" fmla="*/ 0 h 1943"/>
                <a:gd name="T8" fmla="*/ 2460 w 3144"/>
                <a:gd name="T9" fmla="*/ 249 h 1943"/>
                <a:gd name="T10" fmla="*/ 964 w 3144"/>
                <a:gd name="T11" fmla="*/ 1106 h 1943"/>
                <a:gd name="T12" fmla="*/ 0 w 3144"/>
                <a:gd name="T13" fmla="*/ 1943 h 1943"/>
                <a:gd name="T14" fmla="*/ 129 w 3144"/>
                <a:gd name="T15" fmla="*/ 1943 h 1943"/>
                <a:gd name="T16" fmla="*/ 1015 w 3144"/>
                <a:gd name="T17" fmla="*/ 1181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4" h="1943">
                  <a:moveTo>
                    <a:pt x="1015" y="1181"/>
                  </a:moveTo>
                  <a:cubicBezTo>
                    <a:pt x="1585" y="766"/>
                    <a:pt x="2134" y="491"/>
                    <a:pt x="2493" y="333"/>
                  </a:cubicBezTo>
                  <a:cubicBezTo>
                    <a:pt x="2883" y="162"/>
                    <a:pt x="3142" y="88"/>
                    <a:pt x="3144" y="87"/>
                  </a:cubicBezTo>
                  <a:cubicBezTo>
                    <a:pt x="3120" y="0"/>
                    <a:pt x="3120" y="0"/>
                    <a:pt x="3120" y="0"/>
                  </a:cubicBezTo>
                  <a:cubicBezTo>
                    <a:pt x="3109" y="3"/>
                    <a:pt x="2855" y="76"/>
                    <a:pt x="2460" y="249"/>
                  </a:cubicBezTo>
                  <a:cubicBezTo>
                    <a:pt x="2096" y="408"/>
                    <a:pt x="1541" y="686"/>
                    <a:pt x="964" y="1106"/>
                  </a:cubicBezTo>
                  <a:cubicBezTo>
                    <a:pt x="611" y="1363"/>
                    <a:pt x="289" y="1643"/>
                    <a:pt x="0" y="1943"/>
                  </a:cubicBezTo>
                  <a:cubicBezTo>
                    <a:pt x="129" y="1943"/>
                    <a:pt x="129" y="1943"/>
                    <a:pt x="129" y="1943"/>
                  </a:cubicBezTo>
                  <a:cubicBezTo>
                    <a:pt x="427" y="1640"/>
                    <a:pt x="732" y="1387"/>
                    <a:pt x="1015" y="118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i$lídê"/>
            <p:cNvSpPr/>
            <p:nvPr/>
          </p:nvSpPr>
          <p:spPr bwMode="auto">
            <a:xfrm>
              <a:off x="4931024" y="2611110"/>
              <a:ext cx="2417622" cy="69685"/>
            </a:xfrm>
            <a:prstGeom prst="rect">
              <a:avLst/>
            </a:prstGeom>
            <a:solidFill>
              <a:srgbClr val="BCC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ïṡ1idè"/>
            <p:cNvSpPr/>
            <p:nvPr/>
          </p:nvSpPr>
          <p:spPr bwMode="auto">
            <a:xfrm>
              <a:off x="4922032" y="3372026"/>
              <a:ext cx="2418745" cy="69685"/>
            </a:xfrm>
            <a:prstGeom prst="rect">
              <a:avLst/>
            </a:prstGeom>
            <a:solidFill>
              <a:srgbClr val="BCC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íS1íḑé"/>
            <p:cNvSpPr/>
            <p:nvPr/>
          </p:nvSpPr>
          <p:spPr bwMode="auto">
            <a:xfrm>
              <a:off x="4922032" y="4127322"/>
              <a:ext cx="2418745" cy="68561"/>
            </a:xfrm>
            <a:prstGeom prst="rect">
              <a:avLst/>
            </a:prstGeom>
            <a:solidFill>
              <a:srgbClr val="BCC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ś1ïḍê"/>
            <p:cNvSpPr/>
            <p:nvPr/>
          </p:nvSpPr>
          <p:spPr bwMode="auto">
            <a:xfrm>
              <a:off x="5364870" y="2806677"/>
              <a:ext cx="128131" cy="127007"/>
            </a:xfrm>
            <a:prstGeom prst="ellipse">
              <a:avLst/>
            </a:prstGeom>
            <a:solidFill>
              <a:srgbClr val="4F8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Sľiḓê"/>
            <p:cNvSpPr/>
            <p:nvPr/>
          </p:nvSpPr>
          <p:spPr bwMode="auto">
            <a:xfrm>
              <a:off x="5367118" y="4300411"/>
              <a:ext cx="127007" cy="127007"/>
            </a:xfrm>
            <a:prstGeom prst="ellipse">
              <a:avLst/>
            </a:prstGeom>
            <a:solidFill>
              <a:srgbClr val="4F8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išľide"/>
            <p:cNvSpPr/>
            <p:nvPr/>
          </p:nvSpPr>
          <p:spPr bwMode="auto">
            <a:xfrm>
              <a:off x="5369366" y="3551858"/>
              <a:ext cx="127007" cy="127007"/>
            </a:xfrm>
            <a:prstGeom prst="ellipse">
              <a:avLst/>
            </a:prstGeom>
            <a:solidFill>
              <a:srgbClr val="4F8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îṡḷiḑe"/>
            <p:cNvSpPr/>
            <p:nvPr/>
          </p:nvSpPr>
          <p:spPr bwMode="auto">
            <a:xfrm>
              <a:off x="5249102" y="2810050"/>
              <a:ext cx="127007" cy="127007"/>
            </a:xfrm>
            <a:prstGeom prst="ellipse">
              <a:avLst/>
            </a:prstGeom>
            <a:solidFill>
              <a:srgbClr val="93BE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îŝ1íďè"/>
            <p:cNvSpPr/>
            <p:nvPr/>
          </p:nvSpPr>
          <p:spPr bwMode="auto">
            <a:xfrm>
              <a:off x="5250227" y="4304906"/>
              <a:ext cx="127007" cy="127007"/>
            </a:xfrm>
            <a:prstGeom prst="ellipse">
              <a:avLst/>
            </a:prstGeom>
            <a:solidFill>
              <a:srgbClr val="93BE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šlídè"/>
            <p:cNvSpPr/>
            <p:nvPr/>
          </p:nvSpPr>
          <p:spPr bwMode="auto">
            <a:xfrm>
              <a:off x="5252474" y="3555230"/>
              <a:ext cx="127007" cy="127007"/>
            </a:xfrm>
            <a:prstGeom prst="ellipse">
              <a:avLst/>
            </a:prstGeom>
            <a:solidFill>
              <a:srgbClr val="93BE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iśḻíḓê"/>
            <p:cNvSpPr/>
            <p:nvPr/>
          </p:nvSpPr>
          <p:spPr bwMode="auto">
            <a:xfrm>
              <a:off x="5127715" y="2798810"/>
              <a:ext cx="129255" cy="129255"/>
            </a:xfrm>
            <a:prstGeom prst="ellipse">
              <a:avLst/>
            </a:prstGeom>
            <a:solidFill>
              <a:srgbClr val="E03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îṧļidè"/>
            <p:cNvSpPr/>
            <p:nvPr/>
          </p:nvSpPr>
          <p:spPr bwMode="auto">
            <a:xfrm>
              <a:off x="5128840" y="4307154"/>
              <a:ext cx="129255" cy="129255"/>
            </a:xfrm>
            <a:prstGeom prst="ellipse">
              <a:avLst/>
            </a:prstGeom>
            <a:solidFill>
              <a:srgbClr val="E03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i$ḻïḓe"/>
            <p:cNvSpPr/>
            <p:nvPr/>
          </p:nvSpPr>
          <p:spPr bwMode="auto">
            <a:xfrm>
              <a:off x="5131088" y="3556354"/>
              <a:ext cx="129255" cy="129255"/>
            </a:xfrm>
            <a:prstGeom prst="ellipse">
              <a:avLst/>
            </a:prstGeom>
            <a:solidFill>
              <a:srgbClr val="E03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ïṩḷiḋé"/>
            <p:cNvSpPr/>
            <p:nvPr/>
          </p:nvSpPr>
          <p:spPr bwMode="auto">
            <a:xfrm>
              <a:off x="5093997" y="2406550"/>
              <a:ext cx="340558" cy="339434"/>
            </a:xfrm>
            <a:prstGeom prst="ellipse">
              <a:avLst/>
            </a:prstGeom>
            <a:solidFill>
              <a:srgbClr val="DD5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ïṡlïḋê"/>
            <p:cNvSpPr/>
            <p:nvPr/>
          </p:nvSpPr>
          <p:spPr bwMode="auto">
            <a:xfrm>
              <a:off x="5077138" y="3902531"/>
              <a:ext cx="339434" cy="339434"/>
            </a:xfrm>
            <a:prstGeom prst="ellipse">
              <a:avLst/>
            </a:prstGeom>
            <a:solidFill>
              <a:srgbClr val="DD5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îṣḷidê"/>
            <p:cNvSpPr/>
            <p:nvPr/>
          </p:nvSpPr>
          <p:spPr bwMode="auto">
            <a:xfrm>
              <a:off x="5086130" y="3150607"/>
              <a:ext cx="339434" cy="340558"/>
            </a:xfrm>
            <a:prstGeom prst="ellipse">
              <a:avLst/>
            </a:prstGeom>
            <a:solidFill>
              <a:srgbClr val="DD5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íṡḷîḓê"/>
            <p:cNvSpPr/>
            <p:nvPr/>
          </p:nvSpPr>
          <p:spPr bwMode="auto">
            <a:xfrm>
              <a:off x="5007453" y="2298651"/>
              <a:ext cx="1132944" cy="701346"/>
            </a:xfrm>
            <a:custGeom>
              <a:avLst/>
              <a:gdLst>
                <a:gd name="T0" fmla="*/ 345 w 2582"/>
                <a:gd name="T1" fmla="*/ 0 h 1601"/>
                <a:gd name="T2" fmla="*/ 0 w 2582"/>
                <a:gd name="T3" fmla="*/ 346 h 1601"/>
                <a:gd name="T4" fmla="*/ 0 w 2582"/>
                <a:gd name="T5" fmla="*/ 1255 h 1601"/>
                <a:gd name="T6" fmla="*/ 345 w 2582"/>
                <a:gd name="T7" fmla="*/ 1601 h 1601"/>
                <a:gd name="T8" fmla="*/ 2582 w 2582"/>
                <a:gd name="T9" fmla="*/ 1601 h 1601"/>
                <a:gd name="T10" fmla="*/ 2582 w 2582"/>
                <a:gd name="T11" fmla="*/ 0 h 1601"/>
                <a:gd name="T12" fmla="*/ 345 w 2582"/>
                <a:gd name="T13" fmla="*/ 0 h 1601"/>
                <a:gd name="T14" fmla="*/ 431 w 2582"/>
                <a:gd name="T15" fmla="*/ 1371 h 1601"/>
                <a:gd name="T16" fmla="*/ 353 w 2582"/>
                <a:gd name="T17" fmla="*/ 1292 h 1601"/>
                <a:gd name="T18" fmla="*/ 431 w 2582"/>
                <a:gd name="T19" fmla="*/ 1213 h 1601"/>
                <a:gd name="T20" fmla="*/ 510 w 2582"/>
                <a:gd name="T21" fmla="*/ 1292 h 1601"/>
                <a:gd name="T22" fmla="*/ 431 w 2582"/>
                <a:gd name="T23" fmla="*/ 1371 h 1601"/>
                <a:gd name="T24" fmla="*/ 687 w 2582"/>
                <a:gd name="T25" fmla="*/ 1371 h 1601"/>
                <a:gd name="T26" fmla="*/ 608 w 2582"/>
                <a:gd name="T27" fmla="*/ 1292 h 1601"/>
                <a:gd name="T28" fmla="*/ 687 w 2582"/>
                <a:gd name="T29" fmla="*/ 1213 h 1601"/>
                <a:gd name="T30" fmla="*/ 765 w 2582"/>
                <a:gd name="T31" fmla="*/ 1292 h 1601"/>
                <a:gd name="T32" fmla="*/ 687 w 2582"/>
                <a:gd name="T33" fmla="*/ 1371 h 1601"/>
                <a:gd name="T34" fmla="*/ 563 w 2582"/>
                <a:gd name="T35" fmla="*/ 844 h 1601"/>
                <a:gd name="T36" fmla="*/ 321 w 2582"/>
                <a:gd name="T37" fmla="*/ 602 h 1601"/>
                <a:gd name="T38" fmla="*/ 563 w 2582"/>
                <a:gd name="T39" fmla="*/ 360 h 1601"/>
                <a:gd name="T40" fmla="*/ 805 w 2582"/>
                <a:gd name="T41" fmla="*/ 602 h 1601"/>
                <a:gd name="T42" fmla="*/ 563 w 2582"/>
                <a:gd name="T43" fmla="*/ 844 h 1601"/>
                <a:gd name="T44" fmla="*/ 949 w 2582"/>
                <a:gd name="T45" fmla="*/ 1371 h 1601"/>
                <a:gd name="T46" fmla="*/ 870 w 2582"/>
                <a:gd name="T47" fmla="*/ 1292 h 1601"/>
                <a:gd name="T48" fmla="*/ 949 w 2582"/>
                <a:gd name="T49" fmla="*/ 1213 h 1601"/>
                <a:gd name="T50" fmla="*/ 1027 w 2582"/>
                <a:gd name="T51" fmla="*/ 1292 h 1601"/>
                <a:gd name="T52" fmla="*/ 949 w 2582"/>
                <a:gd name="T53" fmla="*/ 1371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82" h="1601">
                  <a:moveTo>
                    <a:pt x="345" y="0"/>
                  </a:moveTo>
                  <a:cubicBezTo>
                    <a:pt x="154" y="0"/>
                    <a:pt x="0" y="155"/>
                    <a:pt x="0" y="346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446"/>
                    <a:pt x="154" y="1601"/>
                    <a:pt x="345" y="1601"/>
                  </a:cubicBezTo>
                  <a:cubicBezTo>
                    <a:pt x="2582" y="1601"/>
                    <a:pt x="2582" y="1601"/>
                    <a:pt x="2582" y="1601"/>
                  </a:cubicBezTo>
                  <a:cubicBezTo>
                    <a:pt x="2582" y="0"/>
                    <a:pt x="2582" y="0"/>
                    <a:pt x="2582" y="0"/>
                  </a:cubicBezTo>
                  <a:lnTo>
                    <a:pt x="345" y="0"/>
                  </a:lnTo>
                  <a:close/>
                  <a:moveTo>
                    <a:pt x="431" y="1371"/>
                  </a:moveTo>
                  <a:cubicBezTo>
                    <a:pt x="388" y="1371"/>
                    <a:pt x="353" y="1336"/>
                    <a:pt x="353" y="1292"/>
                  </a:cubicBezTo>
                  <a:cubicBezTo>
                    <a:pt x="353" y="1249"/>
                    <a:pt x="388" y="1213"/>
                    <a:pt x="431" y="1213"/>
                  </a:cubicBezTo>
                  <a:cubicBezTo>
                    <a:pt x="475" y="1213"/>
                    <a:pt x="510" y="1249"/>
                    <a:pt x="510" y="1292"/>
                  </a:cubicBezTo>
                  <a:cubicBezTo>
                    <a:pt x="510" y="1336"/>
                    <a:pt x="475" y="1371"/>
                    <a:pt x="431" y="1371"/>
                  </a:cubicBezTo>
                  <a:close/>
                  <a:moveTo>
                    <a:pt x="687" y="1371"/>
                  </a:moveTo>
                  <a:cubicBezTo>
                    <a:pt x="643" y="1371"/>
                    <a:pt x="608" y="1336"/>
                    <a:pt x="608" y="1292"/>
                  </a:cubicBezTo>
                  <a:cubicBezTo>
                    <a:pt x="608" y="1249"/>
                    <a:pt x="643" y="1213"/>
                    <a:pt x="687" y="1213"/>
                  </a:cubicBezTo>
                  <a:cubicBezTo>
                    <a:pt x="730" y="1213"/>
                    <a:pt x="765" y="1249"/>
                    <a:pt x="765" y="1292"/>
                  </a:cubicBezTo>
                  <a:cubicBezTo>
                    <a:pt x="765" y="1336"/>
                    <a:pt x="730" y="1371"/>
                    <a:pt x="687" y="1371"/>
                  </a:cubicBezTo>
                  <a:close/>
                  <a:moveTo>
                    <a:pt x="563" y="844"/>
                  </a:moveTo>
                  <a:cubicBezTo>
                    <a:pt x="429" y="844"/>
                    <a:pt x="321" y="736"/>
                    <a:pt x="321" y="602"/>
                  </a:cubicBezTo>
                  <a:cubicBezTo>
                    <a:pt x="321" y="468"/>
                    <a:pt x="429" y="360"/>
                    <a:pt x="563" y="360"/>
                  </a:cubicBezTo>
                  <a:cubicBezTo>
                    <a:pt x="696" y="360"/>
                    <a:pt x="805" y="468"/>
                    <a:pt x="805" y="602"/>
                  </a:cubicBezTo>
                  <a:cubicBezTo>
                    <a:pt x="805" y="736"/>
                    <a:pt x="696" y="844"/>
                    <a:pt x="563" y="844"/>
                  </a:cubicBezTo>
                  <a:close/>
                  <a:moveTo>
                    <a:pt x="949" y="1371"/>
                  </a:moveTo>
                  <a:cubicBezTo>
                    <a:pt x="905" y="1371"/>
                    <a:pt x="870" y="1336"/>
                    <a:pt x="870" y="1292"/>
                  </a:cubicBezTo>
                  <a:cubicBezTo>
                    <a:pt x="870" y="1249"/>
                    <a:pt x="905" y="1213"/>
                    <a:pt x="949" y="1213"/>
                  </a:cubicBezTo>
                  <a:cubicBezTo>
                    <a:pt x="992" y="1213"/>
                    <a:pt x="1027" y="1249"/>
                    <a:pt x="1027" y="1292"/>
                  </a:cubicBezTo>
                  <a:cubicBezTo>
                    <a:pt x="1027" y="1336"/>
                    <a:pt x="992" y="1371"/>
                    <a:pt x="949" y="1371"/>
                  </a:cubicBezTo>
                  <a:close/>
                </a:path>
              </a:pathLst>
            </a:custGeom>
            <a:solidFill>
              <a:srgbClr val="1E4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îṩļîḋé"/>
            <p:cNvSpPr/>
            <p:nvPr/>
          </p:nvSpPr>
          <p:spPr bwMode="auto">
            <a:xfrm>
              <a:off x="6140397" y="2298651"/>
              <a:ext cx="1131820" cy="701346"/>
            </a:xfrm>
            <a:custGeom>
              <a:avLst/>
              <a:gdLst>
                <a:gd name="T0" fmla="*/ 2582 w 2582"/>
                <a:gd name="T1" fmla="*/ 1255 h 1601"/>
                <a:gd name="T2" fmla="*/ 2582 w 2582"/>
                <a:gd name="T3" fmla="*/ 346 h 1601"/>
                <a:gd name="T4" fmla="*/ 2236 w 2582"/>
                <a:gd name="T5" fmla="*/ 0 h 1601"/>
                <a:gd name="T6" fmla="*/ 0 w 2582"/>
                <a:gd name="T7" fmla="*/ 0 h 1601"/>
                <a:gd name="T8" fmla="*/ 0 w 2582"/>
                <a:gd name="T9" fmla="*/ 1601 h 1601"/>
                <a:gd name="T10" fmla="*/ 2236 w 2582"/>
                <a:gd name="T11" fmla="*/ 1601 h 1601"/>
                <a:gd name="T12" fmla="*/ 2582 w 2582"/>
                <a:gd name="T13" fmla="*/ 125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2" h="1601">
                  <a:moveTo>
                    <a:pt x="2582" y="1255"/>
                  </a:moveTo>
                  <a:cubicBezTo>
                    <a:pt x="2582" y="346"/>
                    <a:pt x="2582" y="346"/>
                    <a:pt x="2582" y="346"/>
                  </a:cubicBezTo>
                  <a:cubicBezTo>
                    <a:pt x="2582" y="155"/>
                    <a:pt x="2427" y="0"/>
                    <a:pt x="22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01"/>
                    <a:pt x="0" y="1601"/>
                    <a:pt x="0" y="1601"/>
                  </a:cubicBezTo>
                  <a:cubicBezTo>
                    <a:pt x="2236" y="1601"/>
                    <a:pt x="2236" y="1601"/>
                    <a:pt x="2236" y="1601"/>
                  </a:cubicBezTo>
                  <a:cubicBezTo>
                    <a:pt x="2427" y="1601"/>
                    <a:pt x="2582" y="1446"/>
                    <a:pt x="2582" y="1255"/>
                  </a:cubicBezTo>
                  <a:close/>
                </a:path>
              </a:pathLst>
            </a:custGeom>
            <a:solidFill>
              <a:srgbClr val="265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íṧ1iḑé"/>
            <p:cNvSpPr/>
            <p:nvPr/>
          </p:nvSpPr>
          <p:spPr bwMode="auto">
            <a:xfrm>
              <a:off x="5007453" y="3051699"/>
              <a:ext cx="1132944" cy="701346"/>
            </a:xfrm>
            <a:custGeom>
              <a:avLst/>
              <a:gdLst>
                <a:gd name="T0" fmla="*/ 0 w 2582"/>
                <a:gd name="T1" fmla="*/ 346 h 1601"/>
                <a:gd name="T2" fmla="*/ 0 w 2582"/>
                <a:gd name="T3" fmla="*/ 1255 h 1601"/>
                <a:gd name="T4" fmla="*/ 345 w 2582"/>
                <a:gd name="T5" fmla="*/ 1601 h 1601"/>
                <a:gd name="T6" fmla="*/ 2582 w 2582"/>
                <a:gd name="T7" fmla="*/ 1601 h 1601"/>
                <a:gd name="T8" fmla="*/ 2582 w 2582"/>
                <a:gd name="T9" fmla="*/ 0 h 1601"/>
                <a:gd name="T10" fmla="*/ 345 w 2582"/>
                <a:gd name="T11" fmla="*/ 0 h 1601"/>
                <a:gd name="T12" fmla="*/ 0 w 2582"/>
                <a:gd name="T13" fmla="*/ 346 h 1601"/>
                <a:gd name="T14" fmla="*/ 431 w 2582"/>
                <a:gd name="T15" fmla="*/ 1370 h 1601"/>
                <a:gd name="T16" fmla="*/ 353 w 2582"/>
                <a:gd name="T17" fmla="*/ 1292 h 1601"/>
                <a:gd name="T18" fmla="*/ 431 w 2582"/>
                <a:gd name="T19" fmla="*/ 1213 h 1601"/>
                <a:gd name="T20" fmla="*/ 510 w 2582"/>
                <a:gd name="T21" fmla="*/ 1292 h 1601"/>
                <a:gd name="T22" fmla="*/ 431 w 2582"/>
                <a:gd name="T23" fmla="*/ 1370 h 1601"/>
                <a:gd name="T24" fmla="*/ 687 w 2582"/>
                <a:gd name="T25" fmla="*/ 1370 h 1601"/>
                <a:gd name="T26" fmla="*/ 608 w 2582"/>
                <a:gd name="T27" fmla="*/ 1292 h 1601"/>
                <a:gd name="T28" fmla="*/ 687 w 2582"/>
                <a:gd name="T29" fmla="*/ 1213 h 1601"/>
                <a:gd name="T30" fmla="*/ 765 w 2582"/>
                <a:gd name="T31" fmla="*/ 1292 h 1601"/>
                <a:gd name="T32" fmla="*/ 687 w 2582"/>
                <a:gd name="T33" fmla="*/ 1370 h 1601"/>
                <a:gd name="T34" fmla="*/ 949 w 2582"/>
                <a:gd name="T35" fmla="*/ 1213 h 1601"/>
                <a:gd name="T36" fmla="*/ 1027 w 2582"/>
                <a:gd name="T37" fmla="*/ 1292 h 1601"/>
                <a:gd name="T38" fmla="*/ 949 w 2582"/>
                <a:gd name="T39" fmla="*/ 1370 h 1601"/>
                <a:gd name="T40" fmla="*/ 870 w 2582"/>
                <a:gd name="T41" fmla="*/ 1292 h 1601"/>
                <a:gd name="T42" fmla="*/ 949 w 2582"/>
                <a:gd name="T43" fmla="*/ 1213 h 1601"/>
                <a:gd name="T44" fmla="*/ 563 w 2582"/>
                <a:gd name="T45" fmla="*/ 360 h 1601"/>
                <a:gd name="T46" fmla="*/ 805 w 2582"/>
                <a:gd name="T47" fmla="*/ 602 h 1601"/>
                <a:gd name="T48" fmla="*/ 563 w 2582"/>
                <a:gd name="T49" fmla="*/ 844 h 1601"/>
                <a:gd name="T50" fmla="*/ 321 w 2582"/>
                <a:gd name="T51" fmla="*/ 602 h 1601"/>
                <a:gd name="T52" fmla="*/ 563 w 2582"/>
                <a:gd name="T53" fmla="*/ 360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82" h="1601">
                  <a:moveTo>
                    <a:pt x="0" y="346"/>
                  </a:moveTo>
                  <a:cubicBezTo>
                    <a:pt x="0" y="1255"/>
                    <a:pt x="0" y="1255"/>
                    <a:pt x="0" y="1255"/>
                  </a:cubicBezTo>
                  <a:cubicBezTo>
                    <a:pt x="0" y="1446"/>
                    <a:pt x="154" y="1601"/>
                    <a:pt x="345" y="1601"/>
                  </a:cubicBezTo>
                  <a:cubicBezTo>
                    <a:pt x="2582" y="1601"/>
                    <a:pt x="2582" y="1601"/>
                    <a:pt x="2582" y="1601"/>
                  </a:cubicBezTo>
                  <a:cubicBezTo>
                    <a:pt x="2582" y="0"/>
                    <a:pt x="2582" y="0"/>
                    <a:pt x="2582" y="0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154" y="0"/>
                    <a:pt x="0" y="154"/>
                    <a:pt x="0" y="346"/>
                  </a:cubicBezTo>
                  <a:close/>
                  <a:moveTo>
                    <a:pt x="431" y="1370"/>
                  </a:moveTo>
                  <a:cubicBezTo>
                    <a:pt x="388" y="1370"/>
                    <a:pt x="353" y="1335"/>
                    <a:pt x="353" y="1292"/>
                  </a:cubicBezTo>
                  <a:cubicBezTo>
                    <a:pt x="353" y="1248"/>
                    <a:pt x="388" y="1213"/>
                    <a:pt x="431" y="1213"/>
                  </a:cubicBezTo>
                  <a:cubicBezTo>
                    <a:pt x="475" y="1213"/>
                    <a:pt x="510" y="1248"/>
                    <a:pt x="510" y="1292"/>
                  </a:cubicBezTo>
                  <a:cubicBezTo>
                    <a:pt x="510" y="1335"/>
                    <a:pt x="475" y="1370"/>
                    <a:pt x="431" y="1370"/>
                  </a:cubicBezTo>
                  <a:close/>
                  <a:moveTo>
                    <a:pt x="687" y="1370"/>
                  </a:moveTo>
                  <a:cubicBezTo>
                    <a:pt x="643" y="1370"/>
                    <a:pt x="608" y="1335"/>
                    <a:pt x="608" y="1292"/>
                  </a:cubicBezTo>
                  <a:cubicBezTo>
                    <a:pt x="608" y="1248"/>
                    <a:pt x="643" y="1213"/>
                    <a:pt x="687" y="1213"/>
                  </a:cubicBezTo>
                  <a:cubicBezTo>
                    <a:pt x="730" y="1213"/>
                    <a:pt x="765" y="1248"/>
                    <a:pt x="765" y="1292"/>
                  </a:cubicBezTo>
                  <a:cubicBezTo>
                    <a:pt x="765" y="1335"/>
                    <a:pt x="730" y="1370"/>
                    <a:pt x="687" y="1370"/>
                  </a:cubicBezTo>
                  <a:close/>
                  <a:moveTo>
                    <a:pt x="949" y="1213"/>
                  </a:moveTo>
                  <a:cubicBezTo>
                    <a:pt x="992" y="1213"/>
                    <a:pt x="1027" y="1248"/>
                    <a:pt x="1027" y="1292"/>
                  </a:cubicBezTo>
                  <a:cubicBezTo>
                    <a:pt x="1027" y="1335"/>
                    <a:pt x="992" y="1370"/>
                    <a:pt x="949" y="1370"/>
                  </a:cubicBezTo>
                  <a:cubicBezTo>
                    <a:pt x="905" y="1370"/>
                    <a:pt x="870" y="1335"/>
                    <a:pt x="870" y="1292"/>
                  </a:cubicBezTo>
                  <a:cubicBezTo>
                    <a:pt x="870" y="1248"/>
                    <a:pt x="905" y="1213"/>
                    <a:pt x="949" y="1213"/>
                  </a:cubicBezTo>
                  <a:close/>
                  <a:moveTo>
                    <a:pt x="563" y="360"/>
                  </a:moveTo>
                  <a:cubicBezTo>
                    <a:pt x="696" y="360"/>
                    <a:pt x="805" y="468"/>
                    <a:pt x="805" y="602"/>
                  </a:cubicBezTo>
                  <a:cubicBezTo>
                    <a:pt x="805" y="735"/>
                    <a:pt x="696" y="844"/>
                    <a:pt x="563" y="844"/>
                  </a:cubicBezTo>
                  <a:cubicBezTo>
                    <a:pt x="429" y="844"/>
                    <a:pt x="321" y="735"/>
                    <a:pt x="321" y="602"/>
                  </a:cubicBezTo>
                  <a:cubicBezTo>
                    <a:pt x="321" y="468"/>
                    <a:pt x="429" y="360"/>
                    <a:pt x="563" y="360"/>
                  </a:cubicBezTo>
                  <a:close/>
                </a:path>
              </a:pathLst>
            </a:custGeom>
            <a:solidFill>
              <a:srgbClr val="1E4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îs1iḍè"/>
            <p:cNvSpPr/>
            <p:nvPr/>
          </p:nvSpPr>
          <p:spPr bwMode="auto">
            <a:xfrm>
              <a:off x="6140397" y="3051699"/>
              <a:ext cx="1131820" cy="701346"/>
            </a:xfrm>
            <a:custGeom>
              <a:avLst/>
              <a:gdLst>
                <a:gd name="T0" fmla="*/ 2236 w 2582"/>
                <a:gd name="T1" fmla="*/ 1601 h 1601"/>
                <a:gd name="T2" fmla="*/ 2582 w 2582"/>
                <a:gd name="T3" fmla="*/ 1255 h 1601"/>
                <a:gd name="T4" fmla="*/ 2582 w 2582"/>
                <a:gd name="T5" fmla="*/ 346 h 1601"/>
                <a:gd name="T6" fmla="*/ 2236 w 2582"/>
                <a:gd name="T7" fmla="*/ 0 h 1601"/>
                <a:gd name="T8" fmla="*/ 0 w 2582"/>
                <a:gd name="T9" fmla="*/ 0 h 1601"/>
                <a:gd name="T10" fmla="*/ 0 w 2582"/>
                <a:gd name="T11" fmla="*/ 1601 h 1601"/>
                <a:gd name="T12" fmla="*/ 2236 w 2582"/>
                <a:gd name="T13" fmla="*/ 1601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2" h="1601">
                  <a:moveTo>
                    <a:pt x="2236" y="1601"/>
                  </a:moveTo>
                  <a:cubicBezTo>
                    <a:pt x="2427" y="1601"/>
                    <a:pt x="2582" y="1446"/>
                    <a:pt x="2582" y="1255"/>
                  </a:cubicBezTo>
                  <a:cubicBezTo>
                    <a:pt x="2582" y="346"/>
                    <a:pt x="2582" y="346"/>
                    <a:pt x="2582" y="346"/>
                  </a:cubicBezTo>
                  <a:cubicBezTo>
                    <a:pt x="2582" y="154"/>
                    <a:pt x="2427" y="0"/>
                    <a:pt x="22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01"/>
                    <a:pt x="0" y="1601"/>
                    <a:pt x="0" y="1601"/>
                  </a:cubicBezTo>
                  <a:lnTo>
                    <a:pt x="2236" y="1601"/>
                  </a:lnTo>
                  <a:close/>
                </a:path>
              </a:pathLst>
            </a:custGeom>
            <a:solidFill>
              <a:srgbClr val="265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ïṥľîḍè"/>
            <p:cNvSpPr/>
            <p:nvPr/>
          </p:nvSpPr>
          <p:spPr bwMode="auto">
            <a:xfrm>
              <a:off x="6140397" y="3804747"/>
              <a:ext cx="1131820" cy="701346"/>
            </a:xfrm>
            <a:custGeom>
              <a:avLst/>
              <a:gdLst>
                <a:gd name="T0" fmla="*/ 2236 w 2582"/>
                <a:gd name="T1" fmla="*/ 1601 h 1601"/>
                <a:gd name="T2" fmla="*/ 2582 w 2582"/>
                <a:gd name="T3" fmla="*/ 1254 h 1601"/>
                <a:gd name="T4" fmla="*/ 2582 w 2582"/>
                <a:gd name="T5" fmla="*/ 345 h 1601"/>
                <a:gd name="T6" fmla="*/ 2236 w 2582"/>
                <a:gd name="T7" fmla="*/ 0 h 1601"/>
                <a:gd name="T8" fmla="*/ 0 w 2582"/>
                <a:gd name="T9" fmla="*/ 0 h 1601"/>
                <a:gd name="T10" fmla="*/ 0 w 2582"/>
                <a:gd name="T11" fmla="*/ 1601 h 1601"/>
                <a:gd name="T12" fmla="*/ 2236 w 2582"/>
                <a:gd name="T13" fmla="*/ 1601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2" h="1601">
                  <a:moveTo>
                    <a:pt x="2236" y="1601"/>
                  </a:moveTo>
                  <a:cubicBezTo>
                    <a:pt x="2427" y="1601"/>
                    <a:pt x="2582" y="1445"/>
                    <a:pt x="2582" y="1254"/>
                  </a:cubicBezTo>
                  <a:cubicBezTo>
                    <a:pt x="2582" y="345"/>
                    <a:pt x="2582" y="345"/>
                    <a:pt x="2582" y="345"/>
                  </a:cubicBezTo>
                  <a:cubicBezTo>
                    <a:pt x="2582" y="154"/>
                    <a:pt x="2427" y="0"/>
                    <a:pt x="22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01"/>
                    <a:pt x="0" y="1601"/>
                    <a:pt x="0" y="1601"/>
                  </a:cubicBezTo>
                  <a:lnTo>
                    <a:pt x="2236" y="1601"/>
                  </a:lnTo>
                  <a:close/>
                </a:path>
              </a:pathLst>
            </a:custGeom>
            <a:solidFill>
              <a:srgbClr val="265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îš1iḑè"/>
            <p:cNvSpPr/>
            <p:nvPr/>
          </p:nvSpPr>
          <p:spPr bwMode="auto">
            <a:xfrm>
              <a:off x="5007453" y="3804747"/>
              <a:ext cx="1132944" cy="701346"/>
            </a:xfrm>
            <a:custGeom>
              <a:avLst/>
              <a:gdLst>
                <a:gd name="T0" fmla="*/ 0 w 2582"/>
                <a:gd name="T1" fmla="*/ 345 h 1601"/>
                <a:gd name="T2" fmla="*/ 0 w 2582"/>
                <a:gd name="T3" fmla="*/ 1254 h 1601"/>
                <a:gd name="T4" fmla="*/ 345 w 2582"/>
                <a:gd name="T5" fmla="*/ 1601 h 1601"/>
                <a:gd name="T6" fmla="*/ 2582 w 2582"/>
                <a:gd name="T7" fmla="*/ 1601 h 1601"/>
                <a:gd name="T8" fmla="*/ 2582 w 2582"/>
                <a:gd name="T9" fmla="*/ 0 h 1601"/>
                <a:gd name="T10" fmla="*/ 345 w 2582"/>
                <a:gd name="T11" fmla="*/ 0 h 1601"/>
                <a:gd name="T12" fmla="*/ 0 w 2582"/>
                <a:gd name="T13" fmla="*/ 345 h 1601"/>
                <a:gd name="T14" fmla="*/ 431 w 2582"/>
                <a:gd name="T15" fmla="*/ 1370 h 1601"/>
                <a:gd name="T16" fmla="*/ 353 w 2582"/>
                <a:gd name="T17" fmla="*/ 1291 h 1601"/>
                <a:gd name="T18" fmla="*/ 431 w 2582"/>
                <a:gd name="T19" fmla="*/ 1213 h 1601"/>
                <a:gd name="T20" fmla="*/ 510 w 2582"/>
                <a:gd name="T21" fmla="*/ 1291 h 1601"/>
                <a:gd name="T22" fmla="*/ 431 w 2582"/>
                <a:gd name="T23" fmla="*/ 1370 h 1601"/>
                <a:gd name="T24" fmla="*/ 687 w 2582"/>
                <a:gd name="T25" fmla="*/ 1370 h 1601"/>
                <a:gd name="T26" fmla="*/ 608 w 2582"/>
                <a:gd name="T27" fmla="*/ 1291 h 1601"/>
                <a:gd name="T28" fmla="*/ 687 w 2582"/>
                <a:gd name="T29" fmla="*/ 1213 h 1601"/>
                <a:gd name="T30" fmla="*/ 765 w 2582"/>
                <a:gd name="T31" fmla="*/ 1291 h 1601"/>
                <a:gd name="T32" fmla="*/ 687 w 2582"/>
                <a:gd name="T33" fmla="*/ 1370 h 1601"/>
                <a:gd name="T34" fmla="*/ 949 w 2582"/>
                <a:gd name="T35" fmla="*/ 1213 h 1601"/>
                <a:gd name="T36" fmla="*/ 1027 w 2582"/>
                <a:gd name="T37" fmla="*/ 1291 h 1601"/>
                <a:gd name="T38" fmla="*/ 949 w 2582"/>
                <a:gd name="T39" fmla="*/ 1370 h 1601"/>
                <a:gd name="T40" fmla="*/ 870 w 2582"/>
                <a:gd name="T41" fmla="*/ 1291 h 1601"/>
                <a:gd name="T42" fmla="*/ 949 w 2582"/>
                <a:gd name="T43" fmla="*/ 1213 h 1601"/>
                <a:gd name="T44" fmla="*/ 563 w 2582"/>
                <a:gd name="T45" fmla="*/ 359 h 1601"/>
                <a:gd name="T46" fmla="*/ 805 w 2582"/>
                <a:gd name="T47" fmla="*/ 601 h 1601"/>
                <a:gd name="T48" fmla="*/ 563 w 2582"/>
                <a:gd name="T49" fmla="*/ 843 h 1601"/>
                <a:gd name="T50" fmla="*/ 321 w 2582"/>
                <a:gd name="T51" fmla="*/ 601 h 1601"/>
                <a:gd name="T52" fmla="*/ 563 w 2582"/>
                <a:gd name="T53" fmla="*/ 359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82" h="1601">
                  <a:moveTo>
                    <a:pt x="0" y="345"/>
                  </a:moveTo>
                  <a:cubicBezTo>
                    <a:pt x="0" y="1254"/>
                    <a:pt x="0" y="1254"/>
                    <a:pt x="0" y="1254"/>
                  </a:cubicBezTo>
                  <a:cubicBezTo>
                    <a:pt x="0" y="1445"/>
                    <a:pt x="154" y="1601"/>
                    <a:pt x="345" y="1601"/>
                  </a:cubicBezTo>
                  <a:cubicBezTo>
                    <a:pt x="2582" y="1601"/>
                    <a:pt x="2582" y="1601"/>
                    <a:pt x="2582" y="1601"/>
                  </a:cubicBezTo>
                  <a:cubicBezTo>
                    <a:pt x="2582" y="0"/>
                    <a:pt x="2582" y="0"/>
                    <a:pt x="2582" y="0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154" y="0"/>
                    <a:pt x="0" y="154"/>
                    <a:pt x="0" y="345"/>
                  </a:cubicBezTo>
                  <a:close/>
                  <a:moveTo>
                    <a:pt x="431" y="1370"/>
                  </a:moveTo>
                  <a:cubicBezTo>
                    <a:pt x="388" y="1370"/>
                    <a:pt x="353" y="1335"/>
                    <a:pt x="353" y="1291"/>
                  </a:cubicBezTo>
                  <a:cubicBezTo>
                    <a:pt x="353" y="1248"/>
                    <a:pt x="388" y="1213"/>
                    <a:pt x="431" y="1213"/>
                  </a:cubicBezTo>
                  <a:cubicBezTo>
                    <a:pt x="475" y="1213"/>
                    <a:pt x="510" y="1248"/>
                    <a:pt x="510" y="1291"/>
                  </a:cubicBezTo>
                  <a:cubicBezTo>
                    <a:pt x="510" y="1335"/>
                    <a:pt x="475" y="1370"/>
                    <a:pt x="431" y="1370"/>
                  </a:cubicBezTo>
                  <a:close/>
                  <a:moveTo>
                    <a:pt x="687" y="1370"/>
                  </a:moveTo>
                  <a:cubicBezTo>
                    <a:pt x="643" y="1370"/>
                    <a:pt x="608" y="1335"/>
                    <a:pt x="608" y="1291"/>
                  </a:cubicBezTo>
                  <a:cubicBezTo>
                    <a:pt x="608" y="1248"/>
                    <a:pt x="643" y="1213"/>
                    <a:pt x="687" y="1213"/>
                  </a:cubicBezTo>
                  <a:cubicBezTo>
                    <a:pt x="730" y="1213"/>
                    <a:pt x="765" y="1248"/>
                    <a:pt x="765" y="1291"/>
                  </a:cubicBezTo>
                  <a:cubicBezTo>
                    <a:pt x="765" y="1335"/>
                    <a:pt x="730" y="1370"/>
                    <a:pt x="687" y="1370"/>
                  </a:cubicBezTo>
                  <a:close/>
                  <a:moveTo>
                    <a:pt x="949" y="1213"/>
                  </a:moveTo>
                  <a:cubicBezTo>
                    <a:pt x="992" y="1213"/>
                    <a:pt x="1027" y="1248"/>
                    <a:pt x="1027" y="1291"/>
                  </a:cubicBezTo>
                  <a:cubicBezTo>
                    <a:pt x="1027" y="1335"/>
                    <a:pt x="992" y="1370"/>
                    <a:pt x="949" y="1370"/>
                  </a:cubicBezTo>
                  <a:cubicBezTo>
                    <a:pt x="905" y="1370"/>
                    <a:pt x="870" y="1335"/>
                    <a:pt x="870" y="1291"/>
                  </a:cubicBezTo>
                  <a:cubicBezTo>
                    <a:pt x="870" y="1248"/>
                    <a:pt x="905" y="1213"/>
                    <a:pt x="949" y="1213"/>
                  </a:cubicBezTo>
                  <a:close/>
                  <a:moveTo>
                    <a:pt x="563" y="359"/>
                  </a:moveTo>
                  <a:cubicBezTo>
                    <a:pt x="696" y="359"/>
                    <a:pt x="805" y="468"/>
                    <a:pt x="805" y="601"/>
                  </a:cubicBezTo>
                  <a:cubicBezTo>
                    <a:pt x="805" y="735"/>
                    <a:pt x="696" y="843"/>
                    <a:pt x="563" y="843"/>
                  </a:cubicBezTo>
                  <a:cubicBezTo>
                    <a:pt x="429" y="843"/>
                    <a:pt x="321" y="735"/>
                    <a:pt x="321" y="601"/>
                  </a:cubicBezTo>
                  <a:cubicBezTo>
                    <a:pt x="321" y="468"/>
                    <a:pt x="429" y="359"/>
                    <a:pt x="563" y="359"/>
                  </a:cubicBezTo>
                  <a:close/>
                </a:path>
              </a:pathLst>
            </a:custGeom>
            <a:solidFill>
              <a:srgbClr val="1E4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í$ḷïḑé"/>
            <p:cNvSpPr/>
            <p:nvPr/>
          </p:nvSpPr>
          <p:spPr bwMode="auto">
            <a:xfrm>
              <a:off x="4750067" y="2232338"/>
              <a:ext cx="111272" cy="2340069"/>
            </a:xfrm>
            <a:custGeom>
              <a:avLst/>
              <a:gdLst>
                <a:gd name="T0" fmla="*/ 244 w 255"/>
                <a:gd name="T1" fmla="*/ 0 h 5345"/>
                <a:gd name="T2" fmla="*/ 0 w 255"/>
                <a:gd name="T3" fmla="*/ 244 h 5345"/>
                <a:gd name="T4" fmla="*/ 0 w 255"/>
                <a:gd name="T5" fmla="*/ 5101 h 5345"/>
                <a:gd name="T6" fmla="*/ 244 w 255"/>
                <a:gd name="T7" fmla="*/ 5345 h 5345"/>
                <a:gd name="T8" fmla="*/ 255 w 255"/>
                <a:gd name="T9" fmla="*/ 5345 h 5345"/>
                <a:gd name="T10" fmla="*/ 255 w 255"/>
                <a:gd name="T11" fmla="*/ 0 h 5345"/>
                <a:gd name="T12" fmla="*/ 244 w 255"/>
                <a:gd name="T13" fmla="*/ 0 h 5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5345">
                  <a:moveTo>
                    <a:pt x="244" y="0"/>
                  </a:moveTo>
                  <a:cubicBezTo>
                    <a:pt x="109" y="0"/>
                    <a:pt x="0" y="109"/>
                    <a:pt x="0" y="244"/>
                  </a:cubicBezTo>
                  <a:cubicBezTo>
                    <a:pt x="0" y="5101"/>
                    <a:pt x="0" y="5101"/>
                    <a:pt x="0" y="5101"/>
                  </a:cubicBezTo>
                  <a:cubicBezTo>
                    <a:pt x="0" y="5236"/>
                    <a:pt x="109" y="5345"/>
                    <a:pt x="244" y="5345"/>
                  </a:cubicBezTo>
                  <a:cubicBezTo>
                    <a:pt x="248" y="5345"/>
                    <a:pt x="251" y="5345"/>
                    <a:pt x="255" y="534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1" y="0"/>
                    <a:pt x="248" y="0"/>
                    <a:pt x="244" y="0"/>
                  </a:cubicBezTo>
                  <a:close/>
                </a:path>
              </a:pathLst>
            </a:custGeom>
            <a:solidFill>
              <a:srgbClr val="BCC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is1îḑé"/>
            <p:cNvSpPr/>
            <p:nvPr/>
          </p:nvSpPr>
          <p:spPr bwMode="auto">
            <a:xfrm>
              <a:off x="4861339" y="2232338"/>
              <a:ext cx="102280" cy="2340069"/>
            </a:xfrm>
            <a:custGeom>
              <a:avLst/>
              <a:gdLst>
                <a:gd name="T0" fmla="*/ 0 w 233"/>
                <a:gd name="T1" fmla="*/ 0 h 5345"/>
                <a:gd name="T2" fmla="*/ 0 w 233"/>
                <a:gd name="T3" fmla="*/ 5345 h 5345"/>
                <a:gd name="T4" fmla="*/ 233 w 233"/>
                <a:gd name="T5" fmla="*/ 5101 h 5345"/>
                <a:gd name="T6" fmla="*/ 233 w 233"/>
                <a:gd name="T7" fmla="*/ 244 h 5345"/>
                <a:gd name="T8" fmla="*/ 0 w 233"/>
                <a:gd name="T9" fmla="*/ 0 h 5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345">
                  <a:moveTo>
                    <a:pt x="0" y="0"/>
                  </a:moveTo>
                  <a:cubicBezTo>
                    <a:pt x="0" y="5345"/>
                    <a:pt x="0" y="5345"/>
                    <a:pt x="0" y="5345"/>
                  </a:cubicBezTo>
                  <a:cubicBezTo>
                    <a:pt x="130" y="5339"/>
                    <a:pt x="233" y="5232"/>
                    <a:pt x="233" y="5101"/>
                  </a:cubicBezTo>
                  <a:cubicBezTo>
                    <a:pt x="233" y="244"/>
                    <a:pt x="233" y="244"/>
                    <a:pt x="233" y="244"/>
                  </a:cubicBezTo>
                  <a:cubicBezTo>
                    <a:pt x="233" y="113"/>
                    <a:pt x="130" y="6"/>
                    <a:pt x="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ïŝ1ïḑê"/>
            <p:cNvSpPr/>
            <p:nvPr/>
          </p:nvSpPr>
          <p:spPr bwMode="auto">
            <a:xfrm>
              <a:off x="7316051" y="2232338"/>
              <a:ext cx="107899" cy="2340069"/>
            </a:xfrm>
            <a:custGeom>
              <a:avLst/>
              <a:gdLst>
                <a:gd name="T0" fmla="*/ 0 w 245"/>
                <a:gd name="T1" fmla="*/ 244 h 5345"/>
                <a:gd name="T2" fmla="*/ 0 w 245"/>
                <a:gd name="T3" fmla="*/ 5101 h 5345"/>
                <a:gd name="T4" fmla="*/ 245 w 245"/>
                <a:gd name="T5" fmla="*/ 5345 h 5345"/>
                <a:gd name="T6" fmla="*/ 245 w 245"/>
                <a:gd name="T7" fmla="*/ 0 h 5345"/>
                <a:gd name="T8" fmla="*/ 0 w 245"/>
                <a:gd name="T9" fmla="*/ 244 h 5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345">
                  <a:moveTo>
                    <a:pt x="0" y="244"/>
                  </a:moveTo>
                  <a:cubicBezTo>
                    <a:pt x="0" y="5101"/>
                    <a:pt x="0" y="5101"/>
                    <a:pt x="0" y="5101"/>
                  </a:cubicBezTo>
                  <a:cubicBezTo>
                    <a:pt x="0" y="5236"/>
                    <a:pt x="110" y="5345"/>
                    <a:pt x="245" y="5345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110" y="0"/>
                    <a:pt x="0" y="109"/>
                    <a:pt x="0" y="244"/>
                  </a:cubicBezTo>
                  <a:close/>
                </a:path>
              </a:pathLst>
            </a:custGeom>
            <a:solidFill>
              <a:srgbClr val="BCC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îsḻíďe"/>
            <p:cNvSpPr/>
            <p:nvPr/>
          </p:nvSpPr>
          <p:spPr bwMode="auto">
            <a:xfrm>
              <a:off x="7423950" y="2232338"/>
              <a:ext cx="106776" cy="2340069"/>
            </a:xfrm>
            <a:custGeom>
              <a:avLst/>
              <a:gdLst>
                <a:gd name="T0" fmla="*/ 0 w 244"/>
                <a:gd name="T1" fmla="*/ 0 h 5345"/>
                <a:gd name="T2" fmla="*/ 0 w 244"/>
                <a:gd name="T3" fmla="*/ 0 h 5345"/>
                <a:gd name="T4" fmla="*/ 0 w 244"/>
                <a:gd name="T5" fmla="*/ 5345 h 5345"/>
                <a:gd name="T6" fmla="*/ 0 w 244"/>
                <a:gd name="T7" fmla="*/ 5345 h 5345"/>
                <a:gd name="T8" fmla="*/ 244 w 244"/>
                <a:gd name="T9" fmla="*/ 5101 h 5345"/>
                <a:gd name="T10" fmla="*/ 244 w 244"/>
                <a:gd name="T11" fmla="*/ 244 h 5345"/>
                <a:gd name="T12" fmla="*/ 0 w 244"/>
                <a:gd name="T13" fmla="*/ 0 h 5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53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345"/>
                    <a:pt x="0" y="5345"/>
                    <a:pt x="0" y="5345"/>
                  </a:cubicBezTo>
                  <a:cubicBezTo>
                    <a:pt x="0" y="5345"/>
                    <a:pt x="0" y="5345"/>
                    <a:pt x="0" y="5345"/>
                  </a:cubicBezTo>
                  <a:cubicBezTo>
                    <a:pt x="134" y="5345"/>
                    <a:pt x="244" y="5236"/>
                    <a:pt x="244" y="5101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109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íṧḻídè"/>
            <p:cNvSpPr/>
            <p:nvPr/>
          </p:nvSpPr>
          <p:spPr bwMode="auto">
            <a:xfrm>
              <a:off x="6369683" y="3697972"/>
              <a:ext cx="1337503" cy="1199258"/>
            </a:xfrm>
            <a:custGeom>
              <a:avLst/>
              <a:gdLst>
                <a:gd name="T0" fmla="*/ 1190 w 1190"/>
                <a:gd name="T1" fmla="*/ 833 h 1067"/>
                <a:gd name="T2" fmla="*/ 596 w 1190"/>
                <a:gd name="T3" fmla="*/ 1067 h 1067"/>
                <a:gd name="T4" fmla="*/ 0 w 1190"/>
                <a:gd name="T5" fmla="*/ 833 h 1067"/>
                <a:gd name="T6" fmla="*/ 0 w 1190"/>
                <a:gd name="T7" fmla="*/ 0 h 1067"/>
                <a:gd name="T8" fmla="*/ 1190 w 1190"/>
                <a:gd name="T9" fmla="*/ 0 h 1067"/>
                <a:gd name="T10" fmla="*/ 1190 w 1190"/>
                <a:gd name="T11" fmla="*/ 833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0" h="1067">
                  <a:moveTo>
                    <a:pt x="1190" y="833"/>
                  </a:moveTo>
                  <a:lnTo>
                    <a:pt x="596" y="1067"/>
                  </a:lnTo>
                  <a:lnTo>
                    <a:pt x="0" y="833"/>
                  </a:lnTo>
                  <a:lnTo>
                    <a:pt x="0" y="0"/>
                  </a:lnTo>
                  <a:lnTo>
                    <a:pt x="1190" y="0"/>
                  </a:lnTo>
                  <a:lnTo>
                    <a:pt x="1190" y="833"/>
                  </a:lnTo>
                  <a:close/>
                </a:path>
              </a:pathLst>
            </a:custGeom>
            <a:solidFill>
              <a:srgbClr val="9A9F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íṡlîḑè"/>
            <p:cNvSpPr/>
            <p:nvPr/>
          </p:nvSpPr>
          <p:spPr bwMode="auto">
            <a:xfrm>
              <a:off x="6367435" y="3377645"/>
              <a:ext cx="1340875" cy="647397"/>
            </a:xfrm>
            <a:custGeom>
              <a:avLst/>
              <a:gdLst>
                <a:gd name="T0" fmla="*/ 1530 w 3059"/>
                <a:gd name="T1" fmla="*/ 0 h 1480"/>
                <a:gd name="T2" fmla="*/ 1529 w 3059"/>
                <a:gd name="T3" fmla="*/ 0 h 1480"/>
                <a:gd name="T4" fmla="*/ 1529 w 3059"/>
                <a:gd name="T5" fmla="*/ 0 h 1480"/>
                <a:gd name="T6" fmla="*/ 0 w 3059"/>
                <a:gd name="T7" fmla="*/ 740 h 1480"/>
                <a:gd name="T8" fmla="*/ 1529 w 3059"/>
                <a:gd name="T9" fmla="*/ 1480 h 1480"/>
                <a:gd name="T10" fmla="*/ 1529 w 3059"/>
                <a:gd name="T11" fmla="*/ 1480 h 1480"/>
                <a:gd name="T12" fmla="*/ 1530 w 3059"/>
                <a:gd name="T13" fmla="*/ 1480 h 1480"/>
                <a:gd name="T14" fmla="*/ 3059 w 3059"/>
                <a:gd name="T15" fmla="*/ 740 h 1480"/>
                <a:gd name="T16" fmla="*/ 1530 w 3059"/>
                <a:gd name="T17" fmla="*/ 0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9" h="1480">
                  <a:moveTo>
                    <a:pt x="1530" y="0"/>
                  </a:moveTo>
                  <a:cubicBezTo>
                    <a:pt x="1529" y="0"/>
                    <a:pt x="1529" y="0"/>
                    <a:pt x="1529" y="0"/>
                  </a:cubicBezTo>
                  <a:cubicBezTo>
                    <a:pt x="1529" y="0"/>
                    <a:pt x="1529" y="0"/>
                    <a:pt x="1529" y="0"/>
                  </a:cubicBezTo>
                  <a:cubicBezTo>
                    <a:pt x="713" y="0"/>
                    <a:pt x="23" y="337"/>
                    <a:pt x="0" y="740"/>
                  </a:cubicBezTo>
                  <a:cubicBezTo>
                    <a:pt x="23" y="1143"/>
                    <a:pt x="713" y="1480"/>
                    <a:pt x="1529" y="1480"/>
                  </a:cubicBezTo>
                  <a:cubicBezTo>
                    <a:pt x="1529" y="1480"/>
                    <a:pt x="1529" y="1480"/>
                    <a:pt x="1529" y="1480"/>
                  </a:cubicBezTo>
                  <a:cubicBezTo>
                    <a:pt x="1529" y="1480"/>
                    <a:pt x="1529" y="1480"/>
                    <a:pt x="1530" y="1480"/>
                  </a:cubicBezTo>
                  <a:cubicBezTo>
                    <a:pt x="2346" y="1480"/>
                    <a:pt x="3036" y="1143"/>
                    <a:pt x="3059" y="740"/>
                  </a:cubicBezTo>
                  <a:cubicBezTo>
                    <a:pt x="3036" y="337"/>
                    <a:pt x="2346" y="0"/>
                    <a:pt x="1530" y="0"/>
                  </a:cubicBezTo>
                  <a:close/>
                </a:path>
              </a:pathLst>
            </a:custGeom>
            <a:solidFill>
              <a:srgbClr val="F8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iṧļídè"/>
            <p:cNvSpPr/>
            <p:nvPr/>
          </p:nvSpPr>
          <p:spPr bwMode="auto">
            <a:xfrm>
              <a:off x="6367435" y="3377645"/>
              <a:ext cx="1340875" cy="647397"/>
            </a:xfrm>
            <a:custGeom>
              <a:avLst/>
              <a:gdLst>
                <a:gd name="T0" fmla="*/ 1569 w 3059"/>
                <a:gd name="T1" fmla="*/ 119 h 1480"/>
                <a:gd name="T2" fmla="*/ 2085 w 3059"/>
                <a:gd name="T3" fmla="*/ 175 h 1480"/>
                <a:gd name="T4" fmla="*/ 2539 w 3059"/>
                <a:gd name="T5" fmla="*/ 326 h 1480"/>
                <a:gd name="T6" fmla="*/ 2837 w 3059"/>
                <a:gd name="T7" fmla="*/ 535 h 1480"/>
                <a:gd name="T8" fmla="*/ 2939 w 3059"/>
                <a:gd name="T9" fmla="*/ 740 h 1480"/>
                <a:gd name="T10" fmla="*/ 2837 w 3059"/>
                <a:gd name="T11" fmla="*/ 945 h 1480"/>
                <a:gd name="T12" fmla="*/ 2539 w 3059"/>
                <a:gd name="T13" fmla="*/ 1154 h 1480"/>
                <a:gd name="T14" fmla="*/ 2085 w 3059"/>
                <a:gd name="T15" fmla="*/ 1305 h 1480"/>
                <a:gd name="T16" fmla="*/ 1530 w 3059"/>
                <a:gd name="T17" fmla="*/ 1361 h 1480"/>
                <a:gd name="T18" fmla="*/ 1529 w 3059"/>
                <a:gd name="T19" fmla="*/ 1361 h 1480"/>
                <a:gd name="T20" fmla="*/ 1513 w 3059"/>
                <a:gd name="T21" fmla="*/ 1361 h 1480"/>
                <a:gd name="T22" fmla="*/ 974 w 3059"/>
                <a:gd name="T23" fmla="*/ 1305 h 1480"/>
                <a:gd name="T24" fmla="*/ 519 w 3059"/>
                <a:gd name="T25" fmla="*/ 1154 h 1480"/>
                <a:gd name="T26" fmla="*/ 222 w 3059"/>
                <a:gd name="T27" fmla="*/ 946 h 1480"/>
                <a:gd name="T28" fmla="*/ 120 w 3059"/>
                <a:gd name="T29" fmla="*/ 740 h 1480"/>
                <a:gd name="T30" fmla="*/ 222 w 3059"/>
                <a:gd name="T31" fmla="*/ 535 h 1480"/>
                <a:gd name="T32" fmla="*/ 519 w 3059"/>
                <a:gd name="T33" fmla="*/ 326 h 1480"/>
                <a:gd name="T34" fmla="*/ 974 w 3059"/>
                <a:gd name="T35" fmla="*/ 176 h 1480"/>
                <a:gd name="T36" fmla="*/ 1529 w 3059"/>
                <a:gd name="T37" fmla="*/ 119 h 1480"/>
                <a:gd name="T38" fmla="*/ 1569 w 3059"/>
                <a:gd name="T39" fmla="*/ 119 h 1480"/>
                <a:gd name="T40" fmla="*/ 1530 w 3059"/>
                <a:gd name="T41" fmla="*/ 0 h 1480"/>
                <a:gd name="T42" fmla="*/ 1529 w 3059"/>
                <a:gd name="T43" fmla="*/ 0 h 1480"/>
                <a:gd name="T44" fmla="*/ 1529 w 3059"/>
                <a:gd name="T45" fmla="*/ 0 h 1480"/>
                <a:gd name="T46" fmla="*/ 0 w 3059"/>
                <a:gd name="T47" fmla="*/ 740 h 1480"/>
                <a:gd name="T48" fmla="*/ 1529 w 3059"/>
                <a:gd name="T49" fmla="*/ 1480 h 1480"/>
                <a:gd name="T50" fmla="*/ 1529 w 3059"/>
                <a:gd name="T51" fmla="*/ 1480 h 1480"/>
                <a:gd name="T52" fmla="*/ 1530 w 3059"/>
                <a:gd name="T53" fmla="*/ 1480 h 1480"/>
                <a:gd name="T54" fmla="*/ 3059 w 3059"/>
                <a:gd name="T55" fmla="*/ 740 h 1480"/>
                <a:gd name="T56" fmla="*/ 1530 w 3059"/>
                <a:gd name="T57" fmla="*/ 0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59" h="1480">
                  <a:moveTo>
                    <a:pt x="1569" y="119"/>
                  </a:moveTo>
                  <a:cubicBezTo>
                    <a:pt x="1746" y="122"/>
                    <a:pt x="1920" y="141"/>
                    <a:pt x="2085" y="175"/>
                  </a:cubicBezTo>
                  <a:cubicBezTo>
                    <a:pt x="2254" y="211"/>
                    <a:pt x="2407" y="262"/>
                    <a:pt x="2539" y="326"/>
                  </a:cubicBezTo>
                  <a:cubicBezTo>
                    <a:pt x="2665" y="387"/>
                    <a:pt x="2768" y="459"/>
                    <a:pt x="2837" y="535"/>
                  </a:cubicBezTo>
                  <a:cubicBezTo>
                    <a:pt x="2899" y="603"/>
                    <a:pt x="2934" y="672"/>
                    <a:pt x="2939" y="740"/>
                  </a:cubicBezTo>
                  <a:cubicBezTo>
                    <a:pt x="2934" y="808"/>
                    <a:pt x="2899" y="877"/>
                    <a:pt x="2837" y="945"/>
                  </a:cubicBezTo>
                  <a:cubicBezTo>
                    <a:pt x="2768" y="1021"/>
                    <a:pt x="2665" y="1093"/>
                    <a:pt x="2539" y="1154"/>
                  </a:cubicBezTo>
                  <a:cubicBezTo>
                    <a:pt x="2407" y="1218"/>
                    <a:pt x="2254" y="1269"/>
                    <a:pt x="2085" y="1305"/>
                  </a:cubicBezTo>
                  <a:cubicBezTo>
                    <a:pt x="1907" y="1342"/>
                    <a:pt x="1721" y="1361"/>
                    <a:pt x="1530" y="1361"/>
                  </a:cubicBezTo>
                  <a:cubicBezTo>
                    <a:pt x="1529" y="1361"/>
                    <a:pt x="1529" y="1361"/>
                    <a:pt x="1529" y="1361"/>
                  </a:cubicBezTo>
                  <a:cubicBezTo>
                    <a:pt x="1513" y="1361"/>
                    <a:pt x="1513" y="1361"/>
                    <a:pt x="1513" y="1361"/>
                  </a:cubicBezTo>
                  <a:cubicBezTo>
                    <a:pt x="1328" y="1360"/>
                    <a:pt x="1146" y="1341"/>
                    <a:pt x="974" y="1305"/>
                  </a:cubicBezTo>
                  <a:cubicBezTo>
                    <a:pt x="805" y="1269"/>
                    <a:pt x="652" y="1218"/>
                    <a:pt x="519" y="1154"/>
                  </a:cubicBezTo>
                  <a:cubicBezTo>
                    <a:pt x="394" y="1093"/>
                    <a:pt x="291" y="1021"/>
                    <a:pt x="222" y="946"/>
                  </a:cubicBezTo>
                  <a:cubicBezTo>
                    <a:pt x="160" y="877"/>
                    <a:pt x="126" y="808"/>
                    <a:pt x="120" y="740"/>
                  </a:cubicBezTo>
                  <a:cubicBezTo>
                    <a:pt x="126" y="672"/>
                    <a:pt x="160" y="603"/>
                    <a:pt x="222" y="535"/>
                  </a:cubicBezTo>
                  <a:cubicBezTo>
                    <a:pt x="291" y="459"/>
                    <a:pt x="394" y="387"/>
                    <a:pt x="519" y="326"/>
                  </a:cubicBezTo>
                  <a:cubicBezTo>
                    <a:pt x="652" y="262"/>
                    <a:pt x="805" y="211"/>
                    <a:pt x="974" y="176"/>
                  </a:cubicBezTo>
                  <a:cubicBezTo>
                    <a:pt x="1151" y="138"/>
                    <a:pt x="1338" y="119"/>
                    <a:pt x="1529" y="119"/>
                  </a:cubicBezTo>
                  <a:cubicBezTo>
                    <a:pt x="1569" y="119"/>
                    <a:pt x="1569" y="119"/>
                    <a:pt x="1569" y="119"/>
                  </a:cubicBezTo>
                  <a:moveTo>
                    <a:pt x="1530" y="0"/>
                  </a:moveTo>
                  <a:cubicBezTo>
                    <a:pt x="1529" y="0"/>
                    <a:pt x="1529" y="0"/>
                    <a:pt x="1529" y="0"/>
                  </a:cubicBezTo>
                  <a:cubicBezTo>
                    <a:pt x="1529" y="0"/>
                    <a:pt x="1529" y="0"/>
                    <a:pt x="1529" y="0"/>
                  </a:cubicBezTo>
                  <a:cubicBezTo>
                    <a:pt x="713" y="0"/>
                    <a:pt x="23" y="337"/>
                    <a:pt x="0" y="740"/>
                  </a:cubicBezTo>
                  <a:cubicBezTo>
                    <a:pt x="23" y="1143"/>
                    <a:pt x="713" y="1480"/>
                    <a:pt x="1529" y="1480"/>
                  </a:cubicBezTo>
                  <a:cubicBezTo>
                    <a:pt x="1529" y="1480"/>
                    <a:pt x="1529" y="1480"/>
                    <a:pt x="1529" y="1480"/>
                  </a:cubicBezTo>
                  <a:cubicBezTo>
                    <a:pt x="1529" y="1480"/>
                    <a:pt x="1529" y="1480"/>
                    <a:pt x="1530" y="1480"/>
                  </a:cubicBezTo>
                  <a:cubicBezTo>
                    <a:pt x="2346" y="1480"/>
                    <a:pt x="3036" y="1143"/>
                    <a:pt x="3059" y="740"/>
                  </a:cubicBezTo>
                  <a:cubicBezTo>
                    <a:pt x="3036" y="337"/>
                    <a:pt x="2346" y="0"/>
                    <a:pt x="1530" y="0"/>
                  </a:cubicBezTo>
                  <a:close/>
                </a:path>
              </a:pathLst>
            </a:custGeom>
            <a:solidFill>
              <a:srgbClr val="DD5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i$1ïďê"/>
            <p:cNvSpPr/>
            <p:nvPr/>
          </p:nvSpPr>
          <p:spPr bwMode="auto">
            <a:xfrm>
              <a:off x="6374179" y="3989075"/>
              <a:ext cx="1335255" cy="796883"/>
            </a:xfrm>
            <a:custGeom>
              <a:avLst/>
              <a:gdLst>
                <a:gd name="T0" fmla="*/ 1188 w 1188"/>
                <a:gd name="T1" fmla="*/ 0 h 709"/>
                <a:gd name="T2" fmla="*/ 847 w 1188"/>
                <a:gd name="T3" fmla="*/ 198 h 709"/>
                <a:gd name="T4" fmla="*/ 643 w 1188"/>
                <a:gd name="T5" fmla="*/ 206 h 709"/>
                <a:gd name="T6" fmla="*/ 373 w 1188"/>
                <a:gd name="T7" fmla="*/ 146 h 709"/>
                <a:gd name="T8" fmla="*/ 0 w 1188"/>
                <a:gd name="T9" fmla="*/ 0 h 709"/>
                <a:gd name="T10" fmla="*/ 5 w 1188"/>
                <a:gd name="T11" fmla="*/ 618 h 709"/>
                <a:gd name="T12" fmla="*/ 195 w 1188"/>
                <a:gd name="T13" fmla="*/ 709 h 709"/>
                <a:gd name="T14" fmla="*/ 996 w 1188"/>
                <a:gd name="T15" fmla="*/ 709 h 709"/>
                <a:gd name="T16" fmla="*/ 1188 w 1188"/>
                <a:gd name="T17" fmla="*/ 602 h 709"/>
                <a:gd name="T18" fmla="*/ 1188 w 1188"/>
                <a:gd name="T1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8" h="709">
                  <a:moveTo>
                    <a:pt x="1188" y="0"/>
                  </a:moveTo>
                  <a:lnTo>
                    <a:pt x="847" y="198"/>
                  </a:lnTo>
                  <a:lnTo>
                    <a:pt x="643" y="206"/>
                  </a:lnTo>
                  <a:lnTo>
                    <a:pt x="373" y="146"/>
                  </a:lnTo>
                  <a:lnTo>
                    <a:pt x="0" y="0"/>
                  </a:lnTo>
                  <a:lnTo>
                    <a:pt x="5" y="618"/>
                  </a:lnTo>
                  <a:lnTo>
                    <a:pt x="195" y="709"/>
                  </a:lnTo>
                  <a:lnTo>
                    <a:pt x="996" y="709"/>
                  </a:lnTo>
                  <a:lnTo>
                    <a:pt x="1188" y="60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DD5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iŝľiḍè"/>
            <p:cNvSpPr/>
            <p:nvPr/>
          </p:nvSpPr>
          <p:spPr bwMode="auto">
            <a:xfrm>
              <a:off x="6367435" y="3859821"/>
              <a:ext cx="669876" cy="478804"/>
            </a:xfrm>
            <a:custGeom>
              <a:avLst/>
              <a:gdLst>
                <a:gd name="T0" fmla="*/ 0 w 1529"/>
                <a:gd name="T1" fmla="*/ 0 h 1094"/>
                <a:gd name="T2" fmla="*/ 0 w 1529"/>
                <a:gd name="T3" fmla="*/ 333 h 1094"/>
                <a:gd name="T4" fmla="*/ 1529 w 1529"/>
                <a:gd name="T5" fmla="*/ 1094 h 1094"/>
                <a:gd name="T6" fmla="*/ 1529 w 1529"/>
                <a:gd name="T7" fmla="*/ 529 h 1094"/>
                <a:gd name="T8" fmla="*/ 0 w 1529"/>
                <a:gd name="T9" fmla="*/ 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9" h="1094">
                  <a:moveTo>
                    <a:pt x="0" y="0"/>
                  </a:moveTo>
                  <a:cubicBezTo>
                    <a:pt x="0" y="333"/>
                    <a:pt x="0" y="333"/>
                    <a:pt x="0" y="333"/>
                  </a:cubicBezTo>
                  <a:cubicBezTo>
                    <a:pt x="0" y="745"/>
                    <a:pt x="699" y="1094"/>
                    <a:pt x="1529" y="1094"/>
                  </a:cubicBezTo>
                  <a:cubicBezTo>
                    <a:pt x="1529" y="529"/>
                    <a:pt x="1529" y="529"/>
                    <a:pt x="1529" y="529"/>
                  </a:cubicBezTo>
                  <a:cubicBezTo>
                    <a:pt x="840" y="529"/>
                    <a:pt x="260" y="315"/>
                    <a:pt x="0" y="0"/>
                  </a:cubicBezTo>
                  <a:close/>
                </a:path>
              </a:pathLst>
            </a:custGeom>
            <a:solidFill>
              <a:srgbClr val="1E4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íslîḍé"/>
            <p:cNvSpPr/>
            <p:nvPr/>
          </p:nvSpPr>
          <p:spPr bwMode="auto">
            <a:xfrm>
              <a:off x="7037311" y="3859821"/>
              <a:ext cx="672123" cy="478804"/>
            </a:xfrm>
            <a:custGeom>
              <a:avLst/>
              <a:gdLst>
                <a:gd name="T0" fmla="*/ 1533 w 1533"/>
                <a:gd name="T1" fmla="*/ 333 h 1095"/>
                <a:gd name="T2" fmla="*/ 1533 w 1533"/>
                <a:gd name="T3" fmla="*/ 0 h 1095"/>
                <a:gd name="T4" fmla="*/ 1 w 1533"/>
                <a:gd name="T5" fmla="*/ 527 h 1095"/>
                <a:gd name="T6" fmla="*/ 0 w 1533"/>
                <a:gd name="T7" fmla="*/ 527 h 1095"/>
                <a:gd name="T8" fmla="*/ 0 w 1533"/>
                <a:gd name="T9" fmla="*/ 1095 h 1095"/>
                <a:gd name="T10" fmla="*/ 1 w 1533"/>
                <a:gd name="T11" fmla="*/ 1095 h 1095"/>
                <a:gd name="T12" fmla="*/ 1533 w 1533"/>
                <a:gd name="T13" fmla="*/ 333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3" h="1095">
                  <a:moveTo>
                    <a:pt x="1533" y="333"/>
                  </a:moveTo>
                  <a:cubicBezTo>
                    <a:pt x="1533" y="0"/>
                    <a:pt x="1533" y="0"/>
                    <a:pt x="1533" y="0"/>
                  </a:cubicBezTo>
                  <a:cubicBezTo>
                    <a:pt x="1269" y="315"/>
                    <a:pt x="690" y="527"/>
                    <a:pt x="1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095"/>
                    <a:pt x="0" y="1095"/>
                    <a:pt x="0" y="1095"/>
                  </a:cubicBezTo>
                  <a:cubicBezTo>
                    <a:pt x="0" y="1095"/>
                    <a:pt x="0" y="1095"/>
                    <a:pt x="1" y="1095"/>
                  </a:cubicBezTo>
                  <a:cubicBezTo>
                    <a:pt x="831" y="1095"/>
                    <a:pt x="1533" y="745"/>
                    <a:pt x="1533" y="333"/>
                  </a:cubicBezTo>
                  <a:close/>
                </a:path>
              </a:pathLst>
            </a:custGeom>
            <a:solidFill>
              <a:srgbClr val="265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ïṧ1ïde"/>
            <p:cNvSpPr/>
            <p:nvPr/>
          </p:nvSpPr>
          <p:spPr bwMode="auto">
            <a:xfrm>
              <a:off x="6367435" y="4506094"/>
              <a:ext cx="669876" cy="492291"/>
            </a:xfrm>
            <a:custGeom>
              <a:avLst/>
              <a:gdLst>
                <a:gd name="T0" fmla="*/ 0 w 1529"/>
                <a:gd name="T1" fmla="*/ 0 h 1125"/>
                <a:gd name="T2" fmla="*/ 0 w 1529"/>
                <a:gd name="T3" fmla="*/ 364 h 1125"/>
                <a:gd name="T4" fmla="*/ 1529 w 1529"/>
                <a:gd name="T5" fmla="*/ 1125 h 1125"/>
                <a:gd name="T6" fmla="*/ 1529 w 1529"/>
                <a:gd name="T7" fmla="*/ 529 h 1125"/>
                <a:gd name="T8" fmla="*/ 0 w 1529"/>
                <a:gd name="T9" fmla="*/ 0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9" h="1125">
                  <a:moveTo>
                    <a:pt x="0" y="0"/>
                  </a:moveTo>
                  <a:cubicBezTo>
                    <a:pt x="0" y="364"/>
                    <a:pt x="0" y="364"/>
                    <a:pt x="0" y="364"/>
                  </a:cubicBezTo>
                  <a:cubicBezTo>
                    <a:pt x="0" y="776"/>
                    <a:pt x="699" y="1125"/>
                    <a:pt x="1529" y="1125"/>
                  </a:cubicBezTo>
                  <a:cubicBezTo>
                    <a:pt x="1529" y="529"/>
                    <a:pt x="1529" y="529"/>
                    <a:pt x="1529" y="529"/>
                  </a:cubicBezTo>
                  <a:cubicBezTo>
                    <a:pt x="840" y="529"/>
                    <a:pt x="260" y="315"/>
                    <a:pt x="0" y="0"/>
                  </a:cubicBezTo>
                  <a:close/>
                </a:path>
              </a:pathLst>
            </a:custGeom>
            <a:solidFill>
              <a:srgbClr val="1E4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í$1ïďê"/>
            <p:cNvSpPr/>
            <p:nvPr/>
          </p:nvSpPr>
          <p:spPr bwMode="auto">
            <a:xfrm>
              <a:off x="6367435" y="4173404"/>
              <a:ext cx="669876" cy="499035"/>
            </a:xfrm>
            <a:custGeom>
              <a:avLst/>
              <a:gdLst>
                <a:gd name="T0" fmla="*/ 0 w 1529"/>
                <a:gd name="T1" fmla="*/ 0 h 1140"/>
                <a:gd name="T2" fmla="*/ 0 w 1529"/>
                <a:gd name="T3" fmla="*/ 379 h 1140"/>
                <a:gd name="T4" fmla="*/ 1529 w 1529"/>
                <a:gd name="T5" fmla="*/ 1140 h 1140"/>
                <a:gd name="T6" fmla="*/ 1529 w 1529"/>
                <a:gd name="T7" fmla="*/ 528 h 1140"/>
                <a:gd name="T8" fmla="*/ 0 w 1529"/>
                <a:gd name="T9" fmla="*/ 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9" h="1140">
                  <a:moveTo>
                    <a:pt x="0" y="0"/>
                  </a:moveTo>
                  <a:cubicBezTo>
                    <a:pt x="0" y="379"/>
                    <a:pt x="0" y="379"/>
                    <a:pt x="0" y="379"/>
                  </a:cubicBezTo>
                  <a:cubicBezTo>
                    <a:pt x="0" y="791"/>
                    <a:pt x="699" y="1140"/>
                    <a:pt x="1529" y="1140"/>
                  </a:cubicBezTo>
                  <a:cubicBezTo>
                    <a:pt x="1529" y="528"/>
                    <a:pt x="1529" y="528"/>
                    <a:pt x="1529" y="528"/>
                  </a:cubicBezTo>
                  <a:cubicBezTo>
                    <a:pt x="840" y="528"/>
                    <a:pt x="260" y="314"/>
                    <a:pt x="0" y="0"/>
                  </a:cubicBezTo>
                  <a:close/>
                </a:path>
              </a:pathLst>
            </a:custGeom>
            <a:solidFill>
              <a:srgbClr val="1E4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íṡ1îḋê"/>
            <p:cNvSpPr/>
            <p:nvPr/>
          </p:nvSpPr>
          <p:spPr bwMode="auto">
            <a:xfrm>
              <a:off x="7037311" y="4506094"/>
              <a:ext cx="672123" cy="493416"/>
            </a:xfrm>
            <a:custGeom>
              <a:avLst/>
              <a:gdLst>
                <a:gd name="T0" fmla="*/ 1 w 1533"/>
                <a:gd name="T1" fmla="*/ 1127 h 1127"/>
                <a:gd name="T2" fmla="*/ 1533 w 1533"/>
                <a:gd name="T3" fmla="*/ 364 h 1127"/>
                <a:gd name="T4" fmla="*/ 1533 w 1533"/>
                <a:gd name="T5" fmla="*/ 0 h 1127"/>
                <a:gd name="T6" fmla="*/ 1 w 1533"/>
                <a:gd name="T7" fmla="*/ 531 h 1127"/>
                <a:gd name="T8" fmla="*/ 0 w 1533"/>
                <a:gd name="T9" fmla="*/ 531 h 1127"/>
                <a:gd name="T10" fmla="*/ 0 w 1533"/>
                <a:gd name="T11" fmla="*/ 1127 h 1127"/>
                <a:gd name="T12" fmla="*/ 1 w 1533"/>
                <a:gd name="T13" fmla="*/ 1127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3" h="1127">
                  <a:moveTo>
                    <a:pt x="1" y="1127"/>
                  </a:moveTo>
                  <a:cubicBezTo>
                    <a:pt x="831" y="1127"/>
                    <a:pt x="1533" y="777"/>
                    <a:pt x="1533" y="364"/>
                  </a:cubicBezTo>
                  <a:cubicBezTo>
                    <a:pt x="1533" y="0"/>
                    <a:pt x="1533" y="0"/>
                    <a:pt x="1533" y="0"/>
                  </a:cubicBezTo>
                  <a:cubicBezTo>
                    <a:pt x="1269" y="315"/>
                    <a:pt x="690" y="531"/>
                    <a:pt x="1" y="531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0" y="1127"/>
                    <a:pt x="0" y="1127"/>
                    <a:pt x="0" y="1127"/>
                  </a:cubicBezTo>
                  <a:cubicBezTo>
                    <a:pt x="0" y="1127"/>
                    <a:pt x="0" y="1127"/>
                    <a:pt x="1" y="1127"/>
                  </a:cubicBezTo>
                  <a:close/>
                </a:path>
              </a:pathLst>
            </a:custGeom>
            <a:solidFill>
              <a:srgbClr val="265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iṩḻidè"/>
            <p:cNvSpPr/>
            <p:nvPr/>
          </p:nvSpPr>
          <p:spPr bwMode="auto">
            <a:xfrm>
              <a:off x="7037311" y="4173404"/>
              <a:ext cx="672123" cy="497911"/>
            </a:xfrm>
            <a:custGeom>
              <a:avLst/>
              <a:gdLst>
                <a:gd name="T0" fmla="*/ 1 w 1533"/>
                <a:gd name="T1" fmla="*/ 1138 h 1138"/>
                <a:gd name="T2" fmla="*/ 1533 w 1533"/>
                <a:gd name="T3" fmla="*/ 379 h 1138"/>
                <a:gd name="T4" fmla="*/ 1533 w 1533"/>
                <a:gd name="T5" fmla="*/ 0 h 1138"/>
                <a:gd name="T6" fmla="*/ 1 w 1533"/>
                <a:gd name="T7" fmla="*/ 528 h 1138"/>
                <a:gd name="T8" fmla="*/ 0 w 1533"/>
                <a:gd name="T9" fmla="*/ 528 h 1138"/>
                <a:gd name="T10" fmla="*/ 0 w 1533"/>
                <a:gd name="T11" fmla="*/ 1138 h 1138"/>
                <a:gd name="T12" fmla="*/ 1 w 1533"/>
                <a:gd name="T13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3" h="1138">
                  <a:moveTo>
                    <a:pt x="1" y="1138"/>
                  </a:moveTo>
                  <a:cubicBezTo>
                    <a:pt x="831" y="1138"/>
                    <a:pt x="1533" y="791"/>
                    <a:pt x="1533" y="379"/>
                  </a:cubicBezTo>
                  <a:cubicBezTo>
                    <a:pt x="1533" y="0"/>
                    <a:pt x="1533" y="0"/>
                    <a:pt x="1533" y="0"/>
                  </a:cubicBezTo>
                  <a:cubicBezTo>
                    <a:pt x="1269" y="314"/>
                    <a:pt x="690" y="528"/>
                    <a:pt x="1" y="528"/>
                  </a:cubicBezTo>
                  <a:cubicBezTo>
                    <a:pt x="0" y="528"/>
                    <a:pt x="0" y="528"/>
                    <a:pt x="0" y="528"/>
                  </a:cubicBezTo>
                  <a:cubicBezTo>
                    <a:pt x="0" y="1138"/>
                    <a:pt x="0" y="1138"/>
                    <a:pt x="0" y="1138"/>
                  </a:cubicBezTo>
                  <a:cubicBezTo>
                    <a:pt x="0" y="1138"/>
                    <a:pt x="0" y="1138"/>
                    <a:pt x="1" y="1138"/>
                  </a:cubicBezTo>
                  <a:close/>
                </a:path>
              </a:pathLst>
            </a:custGeom>
            <a:solidFill>
              <a:srgbClr val="265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ïśḻîḋè"/>
            <p:cNvSpPr/>
            <p:nvPr/>
          </p:nvSpPr>
          <p:spPr bwMode="auto">
            <a:xfrm>
              <a:off x="2288964" y="2165252"/>
              <a:ext cx="148784" cy="148784"/>
            </a:xfrm>
            <a:custGeom>
              <a:avLst/>
              <a:gdLst>
                <a:gd name="T0" fmla="*/ 821 w 860"/>
                <a:gd name="T1" fmla="*/ 500 h 860"/>
                <a:gd name="T2" fmla="*/ 360 w 860"/>
                <a:gd name="T3" fmla="*/ 821 h 860"/>
                <a:gd name="T4" fmla="*/ 39 w 860"/>
                <a:gd name="T5" fmla="*/ 360 h 860"/>
                <a:gd name="T6" fmla="*/ 500 w 860"/>
                <a:gd name="T7" fmla="*/ 39 h 860"/>
                <a:gd name="T8" fmla="*/ 821 w 860"/>
                <a:gd name="T9" fmla="*/ 50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0" h="860">
                  <a:moveTo>
                    <a:pt x="821" y="500"/>
                  </a:moveTo>
                  <a:cubicBezTo>
                    <a:pt x="782" y="716"/>
                    <a:pt x="575" y="860"/>
                    <a:pt x="360" y="821"/>
                  </a:cubicBezTo>
                  <a:cubicBezTo>
                    <a:pt x="144" y="782"/>
                    <a:pt x="0" y="576"/>
                    <a:pt x="39" y="360"/>
                  </a:cubicBezTo>
                  <a:cubicBezTo>
                    <a:pt x="78" y="144"/>
                    <a:pt x="284" y="0"/>
                    <a:pt x="500" y="39"/>
                  </a:cubicBezTo>
                  <a:cubicBezTo>
                    <a:pt x="716" y="78"/>
                    <a:pt x="860" y="285"/>
                    <a:pt x="821" y="500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iṡľïḑè"/>
            <p:cNvSpPr/>
            <p:nvPr/>
          </p:nvSpPr>
          <p:spPr bwMode="auto">
            <a:xfrm>
              <a:off x="3412395" y="3570796"/>
              <a:ext cx="155445" cy="155445"/>
            </a:xfrm>
            <a:custGeom>
              <a:avLst/>
              <a:gdLst>
                <a:gd name="T0" fmla="*/ 820 w 897"/>
                <a:gd name="T1" fmla="*/ 309 h 897"/>
                <a:gd name="T2" fmla="*/ 588 w 897"/>
                <a:gd name="T3" fmla="*/ 820 h 897"/>
                <a:gd name="T4" fmla="*/ 77 w 897"/>
                <a:gd name="T5" fmla="*/ 588 h 897"/>
                <a:gd name="T6" fmla="*/ 309 w 897"/>
                <a:gd name="T7" fmla="*/ 77 h 897"/>
                <a:gd name="T8" fmla="*/ 820 w 897"/>
                <a:gd name="T9" fmla="*/ 309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7" h="897">
                  <a:moveTo>
                    <a:pt x="820" y="309"/>
                  </a:moveTo>
                  <a:cubicBezTo>
                    <a:pt x="897" y="514"/>
                    <a:pt x="793" y="743"/>
                    <a:pt x="588" y="820"/>
                  </a:cubicBezTo>
                  <a:cubicBezTo>
                    <a:pt x="383" y="897"/>
                    <a:pt x="154" y="794"/>
                    <a:pt x="77" y="588"/>
                  </a:cubicBezTo>
                  <a:cubicBezTo>
                    <a:pt x="0" y="383"/>
                    <a:pt x="104" y="154"/>
                    <a:pt x="309" y="77"/>
                  </a:cubicBezTo>
                  <a:cubicBezTo>
                    <a:pt x="514" y="0"/>
                    <a:pt x="743" y="104"/>
                    <a:pt x="820" y="309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iṡ1ïḑé"/>
            <p:cNvSpPr/>
            <p:nvPr/>
          </p:nvSpPr>
          <p:spPr bwMode="auto">
            <a:xfrm>
              <a:off x="3932023" y="2811025"/>
              <a:ext cx="141234" cy="140790"/>
            </a:xfrm>
            <a:custGeom>
              <a:avLst/>
              <a:gdLst>
                <a:gd name="T0" fmla="*/ 804 w 814"/>
                <a:gd name="T1" fmla="*/ 388 h 813"/>
                <a:gd name="T2" fmla="*/ 426 w 814"/>
                <a:gd name="T3" fmla="*/ 803 h 813"/>
                <a:gd name="T4" fmla="*/ 10 w 814"/>
                <a:gd name="T5" fmla="*/ 425 h 813"/>
                <a:gd name="T6" fmla="*/ 389 w 814"/>
                <a:gd name="T7" fmla="*/ 10 h 813"/>
                <a:gd name="T8" fmla="*/ 804 w 814"/>
                <a:gd name="T9" fmla="*/ 388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4" h="813">
                  <a:moveTo>
                    <a:pt x="804" y="388"/>
                  </a:moveTo>
                  <a:cubicBezTo>
                    <a:pt x="814" y="607"/>
                    <a:pt x="645" y="793"/>
                    <a:pt x="426" y="803"/>
                  </a:cubicBezTo>
                  <a:cubicBezTo>
                    <a:pt x="206" y="813"/>
                    <a:pt x="21" y="644"/>
                    <a:pt x="10" y="425"/>
                  </a:cubicBezTo>
                  <a:cubicBezTo>
                    <a:pt x="0" y="206"/>
                    <a:pt x="170" y="20"/>
                    <a:pt x="389" y="10"/>
                  </a:cubicBezTo>
                  <a:cubicBezTo>
                    <a:pt x="608" y="0"/>
                    <a:pt x="794" y="169"/>
                    <a:pt x="804" y="388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îṡḷîďe"/>
            <p:cNvSpPr/>
            <p:nvPr/>
          </p:nvSpPr>
          <p:spPr bwMode="auto">
            <a:xfrm>
              <a:off x="4223065" y="5481817"/>
              <a:ext cx="157222" cy="157222"/>
            </a:xfrm>
            <a:custGeom>
              <a:avLst/>
              <a:gdLst>
                <a:gd name="T0" fmla="*/ 640 w 907"/>
                <a:gd name="T1" fmla="*/ 103 h 907"/>
                <a:gd name="T2" fmla="*/ 805 w 907"/>
                <a:gd name="T3" fmla="*/ 639 h 907"/>
                <a:gd name="T4" fmla="*/ 268 w 907"/>
                <a:gd name="T5" fmla="*/ 804 h 907"/>
                <a:gd name="T6" fmla="*/ 103 w 907"/>
                <a:gd name="T7" fmla="*/ 267 h 907"/>
                <a:gd name="T8" fmla="*/ 640 w 907"/>
                <a:gd name="T9" fmla="*/ 103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" h="907">
                  <a:moveTo>
                    <a:pt x="640" y="103"/>
                  </a:moveTo>
                  <a:cubicBezTo>
                    <a:pt x="834" y="205"/>
                    <a:pt x="907" y="446"/>
                    <a:pt x="805" y="639"/>
                  </a:cubicBezTo>
                  <a:cubicBezTo>
                    <a:pt x="702" y="833"/>
                    <a:pt x="461" y="907"/>
                    <a:pt x="268" y="804"/>
                  </a:cubicBezTo>
                  <a:cubicBezTo>
                    <a:pt x="74" y="701"/>
                    <a:pt x="0" y="461"/>
                    <a:pt x="103" y="267"/>
                  </a:cubicBezTo>
                  <a:cubicBezTo>
                    <a:pt x="206" y="74"/>
                    <a:pt x="446" y="0"/>
                    <a:pt x="640" y="103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íŝḻîḑê"/>
            <p:cNvSpPr/>
            <p:nvPr/>
          </p:nvSpPr>
          <p:spPr bwMode="auto">
            <a:xfrm>
              <a:off x="4188092" y="4274559"/>
              <a:ext cx="155891" cy="155446"/>
            </a:xfrm>
            <a:custGeom>
              <a:avLst/>
              <a:gdLst>
                <a:gd name="T0" fmla="*/ 771 w 900"/>
                <a:gd name="T1" fmla="*/ 215 h 900"/>
                <a:gd name="T2" fmla="*/ 685 w 900"/>
                <a:gd name="T3" fmla="*/ 770 h 900"/>
                <a:gd name="T4" fmla="*/ 130 w 900"/>
                <a:gd name="T5" fmla="*/ 685 h 900"/>
                <a:gd name="T6" fmla="*/ 216 w 900"/>
                <a:gd name="T7" fmla="*/ 130 h 900"/>
                <a:gd name="T8" fmla="*/ 771 w 900"/>
                <a:gd name="T9" fmla="*/ 215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0" h="900">
                  <a:moveTo>
                    <a:pt x="771" y="215"/>
                  </a:moveTo>
                  <a:cubicBezTo>
                    <a:pt x="900" y="392"/>
                    <a:pt x="862" y="641"/>
                    <a:pt x="685" y="770"/>
                  </a:cubicBezTo>
                  <a:cubicBezTo>
                    <a:pt x="508" y="900"/>
                    <a:pt x="260" y="862"/>
                    <a:pt x="130" y="685"/>
                  </a:cubicBezTo>
                  <a:cubicBezTo>
                    <a:pt x="0" y="508"/>
                    <a:pt x="39" y="259"/>
                    <a:pt x="216" y="130"/>
                  </a:cubicBezTo>
                  <a:cubicBezTo>
                    <a:pt x="393" y="0"/>
                    <a:pt x="641" y="38"/>
                    <a:pt x="771" y="215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îṣḷîḓê"/>
            <p:cNvSpPr/>
            <p:nvPr/>
          </p:nvSpPr>
          <p:spPr bwMode="auto">
            <a:xfrm>
              <a:off x="9760999" y="2004527"/>
              <a:ext cx="148784" cy="148784"/>
            </a:xfrm>
            <a:custGeom>
              <a:avLst/>
              <a:gdLst>
                <a:gd name="T0" fmla="*/ 39 w 859"/>
                <a:gd name="T1" fmla="*/ 500 h 860"/>
                <a:gd name="T2" fmla="*/ 500 w 859"/>
                <a:gd name="T3" fmla="*/ 821 h 860"/>
                <a:gd name="T4" fmla="*/ 820 w 859"/>
                <a:gd name="T5" fmla="*/ 360 h 860"/>
                <a:gd name="T6" fmla="*/ 359 w 859"/>
                <a:gd name="T7" fmla="*/ 39 h 860"/>
                <a:gd name="T8" fmla="*/ 39 w 859"/>
                <a:gd name="T9" fmla="*/ 50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9" h="860">
                  <a:moveTo>
                    <a:pt x="39" y="500"/>
                  </a:moveTo>
                  <a:cubicBezTo>
                    <a:pt x="77" y="716"/>
                    <a:pt x="284" y="860"/>
                    <a:pt x="500" y="821"/>
                  </a:cubicBezTo>
                  <a:cubicBezTo>
                    <a:pt x="715" y="782"/>
                    <a:pt x="859" y="576"/>
                    <a:pt x="820" y="360"/>
                  </a:cubicBezTo>
                  <a:cubicBezTo>
                    <a:pt x="781" y="144"/>
                    <a:pt x="575" y="0"/>
                    <a:pt x="359" y="39"/>
                  </a:cubicBezTo>
                  <a:cubicBezTo>
                    <a:pt x="143" y="78"/>
                    <a:pt x="0" y="285"/>
                    <a:pt x="39" y="500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iṣḻîďé"/>
            <p:cNvSpPr/>
            <p:nvPr/>
          </p:nvSpPr>
          <p:spPr bwMode="auto">
            <a:xfrm>
              <a:off x="8429548" y="3344149"/>
              <a:ext cx="155445" cy="155445"/>
            </a:xfrm>
            <a:custGeom>
              <a:avLst/>
              <a:gdLst>
                <a:gd name="T0" fmla="*/ 77 w 898"/>
                <a:gd name="T1" fmla="*/ 309 h 897"/>
                <a:gd name="T2" fmla="*/ 309 w 898"/>
                <a:gd name="T3" fmla="*/ 820 h 897"/>
                <a:gd name="T4" fmla="*/ 821 w 898"/>
                <a:gd name="T5" fmla="*/ 588 h 897"/>
                <a:gd name="T6" fmla="*/ 588 w 898"/>
                <a:gd name="T7" fmla="*/ 77 h 897"/>
                <a:gd name="T8" fmla="*/ 77 w 898"/>
                <a:gd name="T9" fmla="*/ 309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8" h="897">
                  <a:moveTo>
                    <a:pt x="77" y="309"/>
                  </a:moveTo>
                  <a:cubicBezTo>
                    <a:pt x="0" y="514"/>
                    <a:pt x="104" y="743"/>
                    <a:pt x="309" y="820"/>
                  </a:cubicBezTo>
                  <a:cubicBezTo>
                    <a:pt x="515" y="897"/>
                    <a:pt x="744" y="794"/>
                    <a:pt x="821" y="588"/>
                  </a:cubicBezTo>
                  <a:cubicBezTo>
                    <a:pt x="898" y="383"/>
                    <a:pt x="794" y="154"/>
                    <a:pt x="588" y="77"/>
                  </a:cubicBezTo>
                  <a:cubicBezTo>
                    <a:pt x="383" y="0"/>
                    <a:pt x="154" y="104"/>
                    <a:pt x="77" y="309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íṩḷîḑê"/>
            <p:cNvSpPr/>
            <p:nvPr/>
          </p:nvSpPr>
          <p:spPr bwMode="auto">
            <a:xfrm>
              <a:off x="8721967" y="2707622"/>
              <a:ext cx="140790" cy="140790"/>
            </a:xfrm>
            <a:custGeom>
              <a:avLst/>
              <a:gdLst>
                <a:gd name="T0" fmla="*/ 11 w 814"/>
                <a:gd name="T1" fmla="*/ 388 h 814"/>
                <a:gd name="T2" fmla="*/ 389 w 814"/>
                <a:gd name="T3" fmla="*/ 804 h 814"/>
                <a:gd name="T4" fmla="*/ 804 w 814"/>
                <a:gd name="T5" fmla="*/ 425 h 814"/>
                <a:gd name="T6" fmla="*/ 426 w 814"/>
                <a:gd name="T7" fmla="*/ 10 h 814"/>
                <a:gd name="T8" fmla="*/ 11 w 814"/>
                <a:gd name="T9" fmla="*/ 388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4" h="814">
                  <a:moveTo>
                    <a:pt x="11" y="388"/>
                  </a:moveTo>
                  <a:cubicBezTo>
                    <a:pt x="0" y="608"/>
                    <a:pt x="170" y="793"/>
                    <a:pt x="389" y="804"/>
                  </a:cubicBezTo>
                  <a:cubicBezTo>
                    <a:pt x="608" y="814"/>
                    <a:pt x="794" y="644"/>
                    <a:pt x="804" y="425"/>
                  </a:cubicBezTo>
                  <a:cubicBezTo>
                    <a:pt x="814" y="206"/>
                    <a:pt x="645" y="21"/>
                    <a:pt x="426" y="10"/>
                  </a:cubicBezTo>
                  <a:cubicBezTo>
                    <a:pt x="207" y="0"/>
                    <a:pt x="21" y="169"/>
                    <a:pt x="11" y="388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î$ḻíḑé"/>
            <p:cNvSpPr/>
            <p:nvPr/>
          </p:nvSpPr>
          <p:spPr bwMode="auto">
            <a:xfrm>
              <a:off x="8574810" y="5190174"/>
              <a:ext cx="154116" cy="153672"/>
            </a:xfrm>
            <a:custGeom>
              <a:avLst/>
              <a:gdLst>
                <a:gd name="T0" fmla="*/ 142 w 889"/>
                <a:gd name="T1" fmla="*/ 187 h 889"/>
                <a:gd name="T2" fmla="*/ 188 w 889"/>
                <a:gd name="T3" fmla="*/ 747 h 889"/>
                <a:gd name="T4" fmla="*/ 747 w 889"/>
                <a:gd name="T5" fmla="*/ 701 h 889"/>
                <a:gd name="T6" fmla="*/ 702 w 889"/>
                <a:gd name="T7" fmla="*/ 142 h 889"/>
                <a:gd name="T8" fmla="*/ 142 w 889"/>
                <a:gd name="T9" fmla="*/ 187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9" h="889">
                  <a:moveTo>
                    <a:pt x="142" y="187"/>
                  </a:moveTo>
                  <a:cubicBezTo>
                    <a:pt x="0" y="355"/>
                    <a:pt x="21" y="605"/>
                    <a:pt x="188" y="747"/>
                  </a:cubicBezTo>
                  <a:cubicBezTo>
                    <a:pt x="355" y="889"/>
                    <a:pt x="606" y="869"/>
                    <a:pt x="747" y="701"/>
                  </a:cubicBezTo>
                  <a:cubicBezTo>
                    <a:pt x="889" y="534"/>
                    <a:pt x="869" y="284"/>
                    <a:pt x="702" y="142"/>
                  </a:cubicBezTo>
                  <a:cubicBezTo>
                    <a:pt x="535" y="0"/>
                    <a:pt x="284" y="20"/>
                    <a:pt x="142" y="187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îṡľïḋé"/>
            <p:cNvSpPr/>
            <p:nvPr/>
          </p:nvSpPr>
          <p:spPr bwMode="auto">
            <a:xfrm>
              <a:off x="8398853" y="4264824"/>
              <a:ext cx="155891" cy="155446"/>
            </a:xfrm>
            <a:custGeom>
              <a:avLst/>
              <a:gdLst>
                <a:gd name="T0" fmla="*/ 130 w 900"/>
                <a:gd name="T1" fmla="*/ 216 h 900"/>
                <a:gd name="T2" fmla="*/ 215 w 900"/>
                <a:gd name="T3" fmla="*/ 771 h 900"/>
                <a:gd name="T4" fmla="*/ 770 w 900"/>
                <a:gd name="T5" fmla="*/ 685 h 900"/>
                <a:gd name="T6" fmla="*/ 685 w 900"/>
                <a:gd name="T7" fmla="*/ 130 h 900"/>
                <a:gd name="T8" fmla="*/ 130 w 900"/>
                <a:gd name="T9" fmla="*/ 216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0" h="900">
                  <a:moveTo>
                    <a:pt x="130" y="216"/>
                  </a:moveTo>
                  <a:cubicBezTo>
                    <a:pt x="0" y="393"/>
                    <a:pt x="38" y="641"/>
                    <a:pt x="215" y="771"/>
                  </a:cubicBezTo>
                  <a:cubicBezTo>
                    <a:pt x="392" y="900"/>
                    <a:pt x="641" y="862"/>
                    <a:pt x="770" y="685"/>
                  </a:cubicBezTo>
                  <a:cubicBezTo>
                    <a:pt x="900" y="508"/>
                    <a:pt x="861" y="260"/>
                    <a:pt x="685" y="130"/>
                  </a:cubicBezTo>
                  <a:cubicBezTo>
                    <a:pt x="508" y="0"/>
                    <a:pt x="259" y="39"/>
                    <a:pt x="130" y="216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îṩḻíḋe"/>
            <p:cNvSpPr/>
            <p:nvPr/>
          </p:nvSpPr>
          <p:spPr bwMode="auto">
            <a:xfrm>
              <a:off x="5139569" y="1485183"/>
              <a:ext cx="155001" cy="154558"/>
            </a:xfrm>
            <a:custGeom>
              <a:avLst/>
              <a:gdLst>
                <a:gd name="T0" fmla="*/ 575 w 894"/>
                <a:gd name="T1" fmla="*/ 823 h 893"/>
                <a:gd name="T2" fmla="*/ 71 w 894"/>
                <a:gd name="T3" fmla="*/ 574 h 893"/>
                <a:gd name="T4" fmla="*/ 319 w 894"/>
                <a:gd name="T5" fmla="*/ 71 h 893"/>
                <a:gd name="T6" fmla="*/ 823 w 894"/>
                <a:gd name="T7" fmla="*/ 319 h 893"/>
                <a:gd name="T8" fmla="*/ 575 w 894"/>
                <a:gd name="T9" fmla="*/ 823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4" h="893">
                  <a:moveTo>
                    <a:pt x="575" y="823"/>
                  </a:moveTo>
                  <a:cubicBezTo>
                    <a:pt x="367" y="893"/>
                    <a:pt x="142" y="782"/>
                    <a:pt x="71" y="574"/>
                  </a:cubicBezTo>
                  <a:cubicBezTo>
                    <a:pt x="0" y="367"/>
                    <a:pt x="112" y="141"/>
                    <a:pt x="319" y="71"/>
                  </a:cubicBezTo>
                  <a:cubicBezTo>
                    <a:pt x="527" y="0"/>
                    <a:pt x="752" y="111"/>
                    <a:pt x="823" y="319"/>
                  </a:cubicBezTo>
                  <a:cubicBezTo>
                    <a:pt x="894" y="527"/>
                    <a:pt x="782" y="752"/>
                    <a:pt x="575" y="823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îṣļíḑê"/>
            <p:cNvSpPr/>
            <p:nvPr/>
          </p:nvSpPr>
          <p:spPr bwMode="auto">
            <a:xfrm>
              <a:off x="7980147" y="1406516"/>
              <a:ext cx="151892" cy="151449"/>
            </a:xfrm>
            <a:custGeom>
              <a:avLst/>
              <a:gdLst>
                <a:gd name="T0" fmla="*/ 153 w 876"/>
                <a:gd name="T1" fmla="*/ 714 h 875"/>
                <a:gd name="T2" fmla="*/ 715 w 876"/>
                <a:gd name="T3" fmla="*/ 722 h 875"/>
                <a:gd name="T4" fmla="*/ 723 w 876"/>
                <a:gd name="T5" fmla="*/ 161 h 875"/>
                <a:gd name="T6" fmla="*/ 162 w 876"/>
                <a:gd name="T7" fmla="*/ 153 h 875"/>
                <a:gd name="T8" fmla="*/ 153 w 876"/>
                <a:gd name="T9" fmla="*/ 71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6" h="875">
                  <a:moveTo>
                    <a:pt x="153" y="714"/>
                  </a:moveTo>
                  <a:cubicBezTo>
                    <a:pt x="306" y="871"/>
                    <a:pt x="557" y="875"/>
                    <a:pt x="715" y="722"/>
                  </a:cubicBezTo>
                  <a:cubicBezTo>
                    <a:pt x="872" y="570"/>
                    <a:pt x="876" y="318"/>
                    <a:pt x="723" y="161"/>
                  </a:cubicBezTo>
                  <a:cubicBezTo>
                    <a:pt x="570" y="4"/>
                    <a:pt x="319" y="0"/>
                    <a:pt x="162" y="153"/>
                  </a:cubicBezTo>
                  <a:cubicBezTo>
                    <a:pt x="4" y="305"/>
                    <a:pt x="0" y="557"/>
                    <a:pt x="153" y="714"/>
                  </a:cubicBezTo>
                  <a:close/>
                </a:path>
              </a:pathLst>
            </a:custGeom>
            <a:solidFill>
              <a:srgbClr val="DD500F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24" name="74fef0ac-dc50-4bde-ac3f-9f7057b48f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558525" y="243115"/>
            <a:ext cx="1276350" cy="1004620"/>
            <a:chOff x="3240088" y="1177925"/>
            <a:chExt cx="5711826" cy="4495801"/>
          </a:xfrm>
        </p:grpSpPr>
        <p:sp>
          <p:nvSpPr>
            <p:cNvPr id="325" name="iŝľîḑê"/>
            <p:cNvSpPr/>
            <p:nvPr/>
          </p:nvSpPr>
          <p:spPr bwMode="auto">
            <a:xfrm>
              <a:off x="4227513" y="1674813"/>
              <a:ext cx="3619500" cy="2566988"/>
            </a:xfrm>
            <a:custGeom>
              <a:avLst/>
              <a:gdLst>
                <a:gd name="T0" fmla="*/ 557 w 583"/>
                <a:gd name="T1" fmla="*/ 414 h 414"/>
                <a:gd name="T2" fmla="*/ 26 w 583"/>
                <a:gd name="T3" fmla="*/ 414 h 414"/>
                <a:gd name="T4" fmla="*/ 0 w 583"/>
                <a:gd name="T5" fmla="*/ 388 h 414"/>
                <a:gd name="T6" fmla="*/ 0 w 583"/>
                <a:gd name="T7" fmla="*/ 26 h 414"/>
                <a:gd name="T8" fmla="*/ 26 w 583"/>
                <a:gd name="T9" fmla="*/ 0 h 414"/>
                <a:gd name="T10" fmla="*/ 557 w 583"/>
                <a:gd name="T11" fmla="*/ 0 h 414"/>
                <a:gd name="T12" fmla="*/ 583 w 583"/>
                <a:gd name="T13" fmla="*/ 26 h 414"/>
                <a:gd name="T14" fmla="*/ 583 w 583"/>
                <a:gd name="T15" fmla="*/ 388 h 414"/>
                <a:gd name="T16" fmla="*/ 557 w 583"/>
                <a:gd name="T17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414">
                  <a:moveTo>
                    <a:pt x="557" y="414"/>
                  </a:moveTo>
                  <a:cubicBezTo>
                    <a:pt x="26" y="414"/>
                    <a:pt x="26" y="414"/>
                    <a:pt x="26" y="414"/>
                  </a:cubicBezTo>
                  <a:cubicBezTo>
                    <a:pt x="12" y="414"/>
                    <a:pt x="0" y="403"/>
                    <a:pt x="0" y="38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71" y="0"/>
                    <a:pt x="583" y="12"/>
                    <a:pt x="583" y="26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83" y="403"/>
                    <a:pt x="571" y="414"/>
                    <a:pt x="557" y="414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ïṣļïďê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isļîḑé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ïṥ1îḋé"/>
            <p:cNvSpPr/>
            <p:nvPr/>
          </p:nvSpPr>
          <p:spPr bwMode="auto">
            <a:xfrm>
              <a:off x="4425951" y="1828800"/>
              <a:ext cx="3222625" cy="2157413"/>
            </a:xfrm>
            <a:custGeom>
              <a:avLst/>
              <a:gdLst>
                <a:gd name="T0" fmla="*/ 506 w 519"/>
                <a:gd name="T1" fmla="*/ 348 h 348"/>
                <a:gd name="T2" fmla="*/ 13 w 519"/>
                <a:gd name="T3" fmla="*/ 348 h 348"/>
                <a:gd name="T4" fmla="*/ 0 w 519"/>
                <a:gd name="T5" fmla="*/ 336 h 348"/>
                <a:gd name="T6" fmla="*/ 0 w 519"/>
                <a:gd name="T7" fmla="*/ 12 h 348"/>
                <a:gd name="T8" fmla="*/ 13 w 519"/>
                <a:gd name="T9" fmla="*/ 0 h 348"/>
                <a:gd name="T10" fmla="*/ 506 w 519"/>
                <a:gd name="T11" fmla="*/ 0 h 348"/>
                <a:gd name="T12" fmla="*/ 519 w 519"/>
                <a:gd name="T13" fmla="*/ 12 h 348"/>
                <a:gd name="T14" fmla="*/ 519 w 519"/>
                <a:gd name="T15" fmla="*/ 336 h 348"/>
                <a:gd name="T16" fmla="*/ 506 w 519"/>
                <a:gd name="T17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348">
                  <a:moveTo>
                    <a:pt x="506" y="348"/>
                  </a:moveTo>
                  <a:cubicBezTo>
                    <a:pt x="13" y="348"/>
                    <a:pt x="13" y="348"/>
                    <a:pt x="13" y="348"/>
                  </a:cubicBezTo>
                  <a:cubicBezTo>
                    <a:pt x="6" y="348"/>
                    <a:pt x="0" y="343"/>
                    <a:pt x="0" y="33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3" y="0"/>
                    <a:pt x="519" y="5"/>
                    <a:pt x="519" y="12"/>
                  </a:cubicBezTo>
                  <a:cubicBezTo>
                    <a:pt x="519" y="336"/>
                    <a:pt x="519" y="336"/>
                    <a:pt x="519" y="336"/>
                  </a:cubicBezTo>
                  <a:cubicBezTo>
                    <a:pt x="519" y="343"/>
                    <a:pt x="513" y="348"/>
                    <a:pt x="506" y="348"/>
                  </a:cubicBezTo>
                </a:path>
              </a:pathLst>
            </a:custGeom>
            <a:solidFill>
              <a:srgbClr val="2F6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iṩlíḑè"/>
            <p:cNvSpPr/>
            <p:nvPr/>
          </p:nvSpPr>
          <p:spPr bwMode="auto">
            <a:xfrm>
              <a:off x="6443663" y="1444625"/>
              <a:ext cx="2241550" cy="1277938"/>
            </a:xfrm>
            <a:custGeom>
              <a:avLst/>
              <a:gdLst>
                <a:gd name="T0" fmla="*/ 0 w 361"/>
                <a:gd name="T1" fmla="*/ 0 h 206"/>
                <a:gd name="T2" fmla="*/ 0 w 361"/>
                <a:gd name="T3" fmla="*/ 199 h 206"/>
                <a:gd name="T4" fmla="*/ 7 w 361"/>
                <a:gd name="T5" fmla="*/ 206 h 206"/>
                <a:gd name="T6" fmla="*/ 354 w 361"/>
                <a:gd name="T7" fmla="*/ 206 h 206"/>
                <a:gd name="T8" fmla="*/ 361 w 361"/>
                <a:gd name="T9" fmla="*/ 199 h 206"/>
                <a:gd name="T10" fmla="*/ 361 w 361"/>
                <a:gd name="T11" fmla="*/ 0 h 206"/>
                <a:gd name="T12" fmla="*/ 0 w 36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206">
                  <a:moveTo>
                    <a:pt x="0" y="0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3"/>
                    <a:pt x="3" y="206"/>
                    <a:pt x="7" y="206"/>
                  </a:cubicBezTo>
                  <a:cubicBezTo>
                    <a:pt x="354" y="206"/>
                    <a:pt x="354" y="206"/>
                    <a:pt x="354" y="206"/>
                  </a:cubicBezTo>
                  <a:cubicBezTo>
                    <a:pt x="358" y="206"/>
                    <a:pt x="361" y="203"/>
                    <a:pt x="361" y="19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ísľîḍé"/>
            <p:cNvSpPr/>
            <p:nvPr/>
          </p:nvSpPr>
          <p:spPr bwMode="auto">
            <a:xfrm>
              <a:off x="6443663" y="1177925"/>
              <a:ext cx="2241550" cy="298450"/>
            </a:xfrm>
            <a:custGeom>
              <a:avLst/>
              <a:gdLst>
                <a:gd name="T0" fmla="*/ 354 w 361"/>
                <a:gd name="T1" fmla="*/ 0 h 48"/>
                <a:gd name="T2" fmla="*/ 7 w 361"/>
                <a:gd name="T3" fmla="*/ 0 h 48"/>
                <a:gd name="T4" fmla="*/ 0 w 361"/>
                <a:gd name="T5" fmla="*/ 7 h 48"/>
                <a:gd name="T6" fmla="*/ 0 w 361"/>
                <a:gd name="T7" fmla="*/ 48 h 48"/>
                <a:gd name="T8" fmla="*/ 361 w 361"/>
                <a:gd name="T9" fmla="*/ 48 h 48"/>
                <a:gd name="T10" fmla="*/ 361 w 361"/>
                <a:gd name="T11" fmla="*/ 7 h 48"/>
                <a:gd name="T12" fmla="*/ 354 w 36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48">
                  <a:moveTo>
                    <a:pt x="35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61" y="48"/>
                    <a:pt x="361" y="48"/>
                    <a:pt x="361" y="48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61" y="4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2B4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íṡliḑè"/>
            <p:cNvSpPr/>
            <p:nvPr/>
          </p:nvSpPr>
          <p:spPr bwMode="auto">
            <a:xfrm>
              <a:off x="6573838" y="1289050"/>
              <a:ext cx="1198563" cy="80963"/>
            </a:xfrm>
            <a:custGeom>
              <a:avLst/>
              <a:gdLst>
                <a:gd name="T0" fmla="*/ 187 w 193"/>
                <a:gd name="T1" fmla="*/ 13 h 13"/>
                <a:gd name="T2" fmla="*/ 6 w 193"/>
                <a:gd name="T3" fmla="*/ 13 h 13"/>
                <a:gd name="T4" fmla="*/ 0 w 193"/>
                <a:gd name="T5" fmla="*/ 6 h 13"/>
                <a:gd name="T6" fmla="*/ 6 w 193"/>
                <a:gd name="T7" fmla="*/ 0 h 13"/>
                <a:gd name="T8" fmla="*/ 187 w 193"/>
                <a:gd name="T9" fmla="*/ 0 h 13"/>
                <a:gd name="T10" fmla="*/ 193 w 193"/>
                <a:gd name="T11" fmla="*/ 6 h 13"/>
                <a:gd name="T12" fmla="*/ 187 w 19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">
                  <a:moveTo>
                    <a:pt x="18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0"/>
                    <a:pt x="190" y="13"/>
                    <a:pt x="187" y="13"/>
                  </a:cubicBezTo>
                  <a:close/>
                </a:path>
              </a:pathLst>
            </a:custGeom>
            <a:solidFill>
              <a:srgbClr val="D4E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íṥļïḑè"/>
            <p:cNvSpPr/>
            <p:nvPr/>
          </p:nvSpPr>
          <p:spPr bwMode="auto">
            <a:xfrm>
              <a:off x="8020051" y="1289050"/>
              <a:ext cx="100013" cy="100013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ïŝḻíḓê"/>
            <p:cNvSpPr/>
            <p:nvPr/>
          </p:nvSpPr>
          <p:spPr bwMode="auto">
            <a:xfrm>
              <a:off x="8224838" y="1289050"/>
              <a:ext cx="106363" cy="100013"/>
            </a:xfrm>
            <a:prstGeom prst="ellipse">
              <a:avLst/>
            </a:prstGeom>
            <a:solidFill>
              <a:srgbClr val="75E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iṥľïḑe"/>
            <p:cNvSpPr/>
            <p:nvPr/>
          </p:nvSpPr>
          <p:spPr bwMode="auto">
            <a:xfrm>
              <a:off x="8435976" y="1289050"/>
              <a:ext cx="100013" cy="100013"/>
            </a:xfrm>
            <a:prstGeom prst="ellipse">
              <a:avLst/>
            </a:prstGeom>
            <a:solidFill>
              <a:srgbClr val="F2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îṡ1íḑê"/>
            <p:cNvSpPr/>
            <p:nvPr/>
          </p:nvSpPr>
          <p:spPr bwMode="auto">
            <a:xfrm>
              <a:off x="6592888" y="1611313"/>
              <a:ext cx="974725" cy="919163"/>
            </a:xfrm>
            <a:custGeom>
              <a:avLst/>
              <a:gdLst>
                <a:gd name="T0" fmla="*/ 154 w 157"/>
                <a:gd name="T1" fmla="*/ 148 h 148"/>
                <a:gd name="T2" fmla="*/ 3 w 157"/>
                <a:gd name="T3" fmla="*/ 148 h 148"/>
                <a:gd name="T4" fmla="*/ 0 w 157"/>
                <a:gd name="T5" fmla="*/ 145 h 148"/>
                <a:gd name="T6" fmla="*/ 0 w 157"/>
                <a:gd name="T7" fmla="*/ 3 h 148"/>
                <a:gd name="T8" fmla="*/ 3 w 157"/>
                <a:gd name="T9" fmla="*/ 0 h 148"/>
                <a:gd name="T10" fmla="*/ 154 w 157"/>
                <a:gd name="T11" fmla="*/ 0 h 148"/>
                <a:gd name="T12" fmla="*/ 157 w 157"/>
                <a:gd name="T13" fmla="*/ 3 h 148"/>
                <a:gd name="T14" fmla="*/ 157 w 157"/>
                <a:gd name="T15" fmla="*/ 145 h 148"/>
                <a:gd name="T16" fmla="*/ 154 w 157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48">
                  <a:moveTo>
                    <a:pt x="154" y="148"/>
                  </a:move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6" y="0"/>
                    <a:pt x="157" y="1"/>
                    <a:pt x="157" y="3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57" y="147"/>
                    <a:pt x="156" y="148"/>
                    <a:pt x="154" y="14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íṣḷïḍè"/>
            <p:cNvSpPr/>
            <p:nvPr/>
          </p:nvSpPr>
          <p:spPr bwMode="auto">
            <a:xfrm>
              <a:off x="6791326" y="1792288"/>
              <a:ext cx="601663" cy="569913"/>
            </a:xfrm>
            <a:custGeom>
              <a:avLst/>
              <a:gdLst>
                <a:gd name="T0" fmla="*/ 55 w 97"/>
                <a:gd name="T1" fmla="*/ 5 h 92"/>
                <a:gd name="T2" fmla="*/ 63 w 97"/>
                <a:gd name="T3" fmla="*/ 22 h 92"/>
                <a:gd name="T4" fmla="*/ 69 w 97"/>
                <a:gd name="T5" fmla="*/ 26 h 92"/>
                <a:gd name="T6" fmla="*/ 88 w 97"/>
                <a:gd name="T7" fmla="*/ 29 h 92"/>
                <a:gd name="T8" fmla="*/ 92 w 97"/>
                <a:gd name="T9" fmla="*/ 42 h 92"/>
                <a:gd name="T10" fmla="*/ 79 w 97"/>
                <a:gd name="T11" fmla="*/ 55 h 92"/>
                <a:gd name="T12" fmla="*/ 76 w 97"/>
                <a:gd name="T13" fmla="*/ 62 h 92"/>
                <a:gd name="T14" fmla="*/ 79 w 97"/>
                <a:gd name="T15" fmla="*/ 80 h 92"/>
                <a:gd name="T16" fmla="*/ 68 w 97"/>
                <a:gd name="T17" fmla="*/ 89 h 92"/>
                <a:gd name="T18" fmla="*/ 52 w 97"/>
                <a:gd name="T19" fmla="*/ 80 h 92"/>
                <a:gd name="T20" fmla="*/ 44 w 97"/>
                <a:gd name="T21" fmla="*/ 80 h 92"/>
                <a:gd name="T22" fmla="*/ 28 w 97"/>
                <a:gd name="T23" fmla="*/ 89 h 92"/>
                <a:gd name="T24" fmla="*/ 17 w 97"/>
                <a:gd name="T25" fmla="*/ 80 h 92"/>
                <a:gd name="T26" fmla="*/ 20 w 97"/>
                <a:gd name="T27" fmla="*/ 62 h 92"/>
                <a:gd name="T28" fmla="*/ 18 w 97"/>
                <a:gd name="T29" fmla="*/ 55 h 92"/>
                <a:gd name="T30" fmla="*/ 4 w 97"/>
                <a:gd name="T31" fmla="*/ 42 h 92"/>
                <a:gd name="T32" fmla="*/ 9 w 97"/>
                <a:gd name="T33" fmla="*/ 29 h 92"/>
                <a:gd name="T34" fmla="*/ 27 w 97"/>
                <a:gd name="T35" fmla="*/ 26 h 92"/>
                <a:gd name="T36" fmla="*/ 33 w 97"/>
                <a:gd name="T37" fmla="*/ 22 h 92"/>
                <a:gd name="T38" fmla="*/ 41 w 97"/>
                <a:gd name="T39" fmla="*/ 5 h 92"/>
                <a:gd name="T40" fmla="*/ 55 w 97"/>
                <a:gd name="T41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2">
                  <a:moveTo>
                    <a:pt x="55" y="5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4" y="24"/>
                    <a:pt x="67" y="26"/>
                    <a:pt x="69" y="26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4" y="30"/>
                    <a:pt x="97" y="38"/>
                    <a:pt x="92" y="4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7" y="57"/>
                    <a:pt x="76" y="60"/>
                    <a:pt x="76" y="62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1" y="87"/>
                    <a:pt x="74" y="92"/>
                    <a:pt x="68" y="8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79"/>
                    <a:pt x="47" y="79"/>
                    <a:pt x="44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2" y="92"/>
                    <a:pt x="16" y="87"/>
                    <a:pt x="17" y="8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0"/>
                    <a:pt x="19" y="57"/>
                    <a:pt x="18" y="5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8"/>
                    <a:pt x="2" y="30"/>
                    <a:pt x="9" y="2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0" y="26"/>
                    <a:pt x="32" y="24"/>
                    <a:pt x="33" y="22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4" y="0"/>
                    <a:pt x="52" y="0"/>
                    <a:pt x="55" y="5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íṧ1îḋé"/>
            <p:cNvSpPr/>
            <p:nvPr/>
          </p:nvSpPr>
          <p:spPr bwMode="auto">
            <a:xfrm>
              <a:off x="7089776" y="1798638"/>
              <a:ext cx="303213" cy="563563"/>
            </a:xfrm>
            <a:custGeom>
              <a:avLst/>
              <a:gdLst>
                <a:gd name="T0" fmla="*/ 40 w 49"/>
                <a:gd name="T1" fmla="*/ 28 h 91"/>
                <a:gd name="T2" fmla="*/ 21 w 49"/>
                <a:gd name="T3" fmla="*/ 25 h 91"/>
                <a:gd name="T4" fmla="*/ 15 w 49"/>
                <a:gd name="T5" fmla="*/ 21 h 91"/>
                <a:gd name="T6" fmla="*/ 7 w 49"/>
                <a:gd name="T7" fmla="*/ 4 h 91"/>
                <a:gd name="T8" fmla="*/ 0 w 49"/>
                <a:gd name="T9" fmla="*/ 0 h 91"/>
                <a:gd name="T10" fmla="*/ 0 w 49"/>
                <a:gd name="T11" fmla="*/ 78 h 91"/>
                <a:gd name="T12" fmla="*/ 4 w 49"/>
                <a:gd name="T13" fmla="*/ 79 h 91"/>
                <a:gd name="T14" fmla="*/ 20 w 49"/>
                <a:gd name="T15" fmla="*/ 88 h 91"/>
                <a:gd name="T16" fmla="*/ 31 w 49"/>
                <a:gd name="T17" fmla="*/ 79 h 91"/>
                <a:gd name="T18" fmla="*/ 28 w 49"/>
                <a:gd name="T19" fmla="*/ 61 h 91"/>
                <a:gd name="T20" fmla="*/ 31 w 49"/>
                <a:gd name="T21" fmla="*/ 54 h 91"/>
                <a:gd name="T22" fmla="*/ 44 w 49"/>
                <a:gd name="T23" fmla="*/ 41 h 91"/>
                <a:gd name="T24" fmla="*/ 40 w 49"/>
                <a:gd name="T25" fmla="*/ 2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91">
                  <a:moveTo>
                    <a:pt x="40" y="28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19" y="25"/>
                    <a:pt x="16" y="23"/>
                    <a:pt x="15" y="2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8"/>
                    <a:pt x="3" y="78"/>
                    <a:pt x="4" y="79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6" y="91"/>
                    <a:pt x="33" y="86"/>
                    <a:pt x="31" y="79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9"/>
                    <a:pt x="29" y="56"/>
                    <a:pt x="31" y="5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9" y="37"/>
                    <a:pt x="46" y="29"/>
                    <a:pt x="40" y="28"/>
                  </a:cubicBez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iśḷïḍê"/>
            <p:cNvSpPr/>
            <p:nvPr/>
          </p:nvSpPr>
          <p:spPr bwMode="auto">
            <a:xfrm>
              <a:off x="7685088" y="1649413"/>
              <a:ext cx="808038" cy="98425"/>
            </a:xfrm>
            <a:custGeom>
              <a:avLst/>
              <a:gdLst>
                <a:gd name="T0" fmla="*/ 123 w 130"/>
                <a:gd name="T1" fmla="*/ 16 h 16"/>
                <a:gd name="T2" fmla="*/ 8 w 130"/>
                <a:gd name="T3" fmla="*/ 16 h 16"/>
                <a:gd name="T4" fmla="*/ 0 w 130"/>
                <a:gd name="T5" fmla="*/ 9 h 16"/>
                <a:gd name="T6" fmla="*/ 0 w 130"/>
                <a:gd name="T7" fmla="*/ 7 h 16"/>
                <a:gd name="T8" fmla="*/ 8 w 130"/>
                <a:gd name="T9" fmla="*/ 0 h 16"/>
                <a:gd name="T10" fmla="*/ 123 w 130"/>
                <a:gd name="T11" fmla="*/ 0 h 16"/>
                <a:gd name="T12" fmla="*/ 130 w 130"/>
                <a:gd name="T13" fmla="*/ 7 h 16"/>
                <a:gd name="T14" fmla="*/ 130 w 130"/>
                <a:gd name="T15" fmla="*/ 9 h 16"/>
                <a:gd name="T16" fmla="*/ 123 w 130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6">
                  <a:moveTo>
                    <a:pt x="123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7" y="0"/>
                    <a:pt x="130" y="3"/>
                    <a:pt x="130" y="7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13"/>
                    <a:pt x="127" y="16"/>
                    <a:pt x="123" y="16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íşľíḋê"/>
            <p:cNvSpPr/>
            <p:nvPr/>
          </p:nvSpPr>
          <p:spPr bwMode="auto">
            <a:xfrm>
              <a:off x="7685088" y="2157413"/>
              <a:ext cx="808038" cy="55563"/>
            </a:xfrm>
            <a:custGeom>
              <a:avLst/>
              <a:gdLst>
                <a:gd name="T0" fmla="*/ 125 w 130"/>
                <a:gd name="T1" fmla="*/ 9 h 9"/>
                <a:gd name="T2" fmla="*/ 5 w 130"/>
                <a:gd name="T3" fmla="*/ 9 h 9"/>
                <a:gd name="T4" fmla="*/ 0 w 130"/>
                <a:gd name="T5" fmla="*/ 4 h 9"/>
                <a:gd name="T6" fmla="*/ 5 w 130"/>
                <a:gd name="T7" fmla="*/ 0 h 9"/>
                <a:gd name="T8" fmla="*/ 125 w 130"/>
                <a:gd name="T9" fmla="*/ 0 h 9"/>
                <a:gd name="T10" fmla="*/ 130 w 130"/>
                <a:gd name="T11" fmla="*/ 4 h 9"/>
                <a:gd name="T12" fmla="*/ 125 w 13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">
                  <a:moveTo>
                    <a:pt x="12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8" y="0"/>
                    <a:pt x="130" y="2"/>
                    <a:pt x="130" y="4"/>
                  </a:cubicBezTo>
                  <a:cubicBezTo>
                    <a:pt x="130" y="7"/>
                    <a:pt x="128" y="9"/>
                    <a:pt x="125" y="9"/>
                  </a:cubicBezTo>
                  <a:close/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iṩḷiḍe"/>
            <p:cNvSpPr/>
            <p:nvPr/>
          </p:nvSpPr>
          <p:spPr bwMode="auto">
            <a:xfrm>
              <a:off x="7685088" y="1816100"/>
              <a:ext cx="808038" cy="44450"/>
            </a:xfrm>
            <a:custGeom>
              <a:avLst/>
              <a:gdLst>
                <a:gd name="T0" fmla="*/ 126 w 130"/>
                <a:gd name="T1" fmla="*/ 7 h 7"/>
                <a:gd name="T2" fmla="*/ 4 w 130"/>
                <a:gd name="T3" fmla="*/ 7 h 7"/>
                <a:gd name="T4" fmla="*/ 0 w 130"/>
                <a:gd name="T5" fmla="*/ 4 h 7"/>
                <a:gd name="T6" fmla="*/ 4 w 130"/>
                <a:gd name="T7" fmla="*/ 0 h 7"/>
                <a:gd name="T8" fmla="*/ 126 w 130"/>
                <a:gd name="T9" fmla="*/ 0 h 7"/>
                <a:gd name="T10" fmla="*/ 130 w 130"/>
                <a:gd name="T11" fmla="*/ 4 h 7"/>
                <a:gd name="T12" fmla="*/ 126 w 13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">
                  <a:moveTo>
                    <a:pt x="1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4"/>
                  </a:cubicBezTo>
                  <a:cubicBezTo>
                    <a:pt x="130" y="6"/>
                    <a:pt x="128" y="7"/>
                    <a:pt x="126" y="7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íş1ïḍe"/>
            <p:cNvSpPr/>
            <p:nvPr/>
          </p:nvSpPr>
          <p:spPr bwMode="auto">
            <a:xfrm>
              <a:off x="7685088" y="1935163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îSlîďê"/>
            <p:cNvSpPr/>
            <p:nvPr/>
          </p:nvSpPr>
          <p:spPr bwMode="auto">
            <a:xfrm>
              <a:off x="7685088" y="2052638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ïṩlïḓe"/>
            <p:cNvSpPr/>
            <p:nvPr/>
          </p:nvSpPr>
          <p:spPr bwMode="auto">
            <a:xfrm>
              <a:off x="7766051" y="2411413"/>
              <a:ext cx="919163" cy="311150"/>
            </a:xfrm>
            <a:custGeom>
              <a:avLst/>
              <a:gdLst>
                <a:gd name="T0" fmla="*/ 141 w 148"/>
                <a:gd name="T1" fmla="*/ 50 h 50"/>
                <a:gd name="T2" fmla="*/ 148 w 148"/>
                <a:gd name="T3" fmla="*/ 44 h 50"/>
                <a:gd name="T4" fmla="*/ 75 w 148"/>
                <a:gd name="T5" fmla="*/ 0 h 50"/>
                <a:gd name="T6" fmla="*/ 0 w 148"/>
                <a:gd name="T7" fmla="*/ 50 h 50"/>
                <a:gd name="T8" fmla="*/ 141 w 148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50">
                  <a:moveTo>
                    <a:pt x="141" y="50"/>
                  </a:moveTo>
                  <a:cubicBezTo>
                    <a:pt x="144" y="50"/>
                    <a:pt x="147" y="47"/>
                    <a:pt x="148" y="44"/>
                  </a:cubicBezTo>
                  <a:cubicBezTo>
                    <a:pt x="134" y="18"/>
                    <a:pt x="107" y="0"/>
                    <a:pt x="75" y="0"/>
                  </a:cubicBezTo>
                  <a:cubicBezTo>
                    <a:pt x="41" y="0"/>
                    <a:pt x="12" y="21"/>
                    <a:pt x="0" y="50"/>
                  </a:cubicBezTo>
                  <a:lnTo>
                    <a:pt x="141" y="50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íšḻiďé"/>
            <p:cNvSpPr/>
            <p:nvPr/>
          </p:nvSpPr>
          <p:spPr bwMode="auto">
            <a:xfrm>
              <a:off x="7934326" y="2336800"/>
              <a:ext cx="1017588" cy="1141413"/>
            </a:xfrm>
            <a:custGeom>
              <a:avLst/>
              <a:gdLst>
                <a:gd name="T0" fmla="*/ 164 w 164"/>
                <a:gd name="T1" fmla="*/ 82 h 184"/>
                <a:gd name="T2" fmla="*/ 82 w 164"/>
                <a:gd name="T3" fmla="*/ 0 h 184"/>
                <a:gd name="T4" fmla="*/ 0 w 164"/>
                <a:gd name="T5" fmla="*/ 82 h 184"/>
                <a:gd name="T6" fmla="*/ 69 w 164"/>
                <a:gd name="T7" fmla="*/ 163 h 184"/>
                <a:gd name="T8" fmla="*/ 69 w 164"/>
                <a:gd name="T9" fmla="*/ 184 h 184"/>
                <a:gd name="T10" fmla="*/ 86 w 164"/>
                <a:gd name="T11" fmla="*/ 164 h 184"/>
                <a:gd name="T12" fmla="*/ 164 w 164"/>
                <a:gd name="T13" fmla="*/ 8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4">
                  <a:moveTo>
                    <a:pt x="164" y="82"/>
                  </a:moveTo>
                  <a:cubicBezTo>
                    <a:pt x="164" y="37"/>
                    <a:pt x="127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123"/>
                    <a:pt x="30" y="157"/>
                    <a:pt x="69" y="163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69" y="184"/>
                    <a:pt x="80" y="177"/>
                    <a:pt x="86" y="164"/>
                  </a:cubicBezTo>
                  <a:cubicBezTo>
                    <a:pt x="129" y="161"/>
                    <a:pt x="164" y="126"/>
                    <a:pt x="164" y="82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íşlïḓê"/>
            <p:cNvSpPr/>
            <p:nvPr/>
          </p:nvSpPr>
          <p:spPr bwMode="auto">
            <a:xfrm>
              <a:off x="8169276" y="2628900"/>
              <a:ext cx="522288" cy="465138"/>
            </a:xfrm>
            <a:custGeom>
              <a:avLst/>
              <a:gdLst>
                <a:gd name="T0" fmla="*/ 137 w 329"/>
                <a:gd name="T1" fmla="*/ 293 h 293"/>
                <a:gd name="T2" fmla="*/ 0 w 329"/>
                <a:gd name="T3" fmla="*/ 195 h 293"/>
                <a:gd name="T4" fmla="*/ 47 w 329"/>
                <a:gd name="T5" fmla="*/ 133 h 293"/>
                <a:gd name="T6" fmla="*/ 121 w 329"/>
                <a:gd name="T7" fmla="*/ 188 h 293"/>
                <a:gd name="T8" fmla="*/ 266 w 329"/>
                <a:gd name="T9" fmla="*/ 0 h 293"/>
                <a:gd name="T10" fmla="*/ 329 w 329"/>
                <a:gd name="T11" fmla="*/ 47 h 293"/>
                <a:gd name="T12" fmla="*/ 137 w 32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93">
                  <a:moveTo>
                    <a:pt x="137" y="293"/>
                  </a:moveTo>
                  <a:lnTo>
                    <a:pt x="0" y="195"/>
                  </a:lnTo>
                  <a:lnTo>
                    <a:pt x="47" y="133"/>
                  </a:lnTo>
                  <a:lnTo>
                    <a:pt x="121" y="188"/>
                  </a:lnTo>
                  <a:lnTo>
                    <a:pt x="266" y="0"/>
                  </a:lnTo>
                  <a:lnTo>
                    <a:pt x="329" y="47"/>
                  </a:lnTo>
                  <a:lnTo>
                    <a:pt x="137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íṩľïḍè"/>
            <p:cNvSpPr/>
            <p:nvPr/>
          </p:nvSpPr>
          <p:spPr bwMode="auto">
            <a:xfrm>
              <a:off x="4276726" y="2647950"/>
              <a:ext cx="1347788" cy="1463675"/>
            </a:xfrm>
            <a:custGeom>
              <a:avLst/>
              <a:gdLst>
                <a:gd name="T0" fmla="*/ 24 w 217"/>
                <a:gd name="T1" fmla="*/ 0 h 236"/>
                <a:gd name="T2" fmla="*/ 0 w 217"/>
                <a:gd name="T3" fmla="*/ 23 h 236"/>
                <a:gd name="T4" fmla="*/ 0 w 217"/>
                <a:gd name="T5" fmla="*/ 210 h 236"/>
                <a:gd name="T6" fmla="*/ 28 w 217"/>
                <a:gd name="T7" fmla="*/ 236 h 236"/>
                <a:gd name="T8" fmla="*/ 195 w 217"/>
                <a:gd name="T9" fmla="*/ 236 h 236"/>
                <a:gd name="T10" fmla="*/ 217 w 217"/>
                <a:gd name="T11" fmla="*/ 216 h 236"/>
                <a:gd name="T12" fmla="*/ 37 w 217"/>
                <a:gd name="T13" fmla="*/ 216 h 236"/>
                <a:gd name="T14" fmla="*/ 24 w 217"/>
                <a:gd name="T15" fmla="*/ 204 h 236"/>
                <a:gd name="T16" fmla="*/ 24 w 217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36">
                  <a:moveTo>
                    <a:pt x="24" y="0"/>
                  </a:moveTo>
                  <a:cubicBezTo>
                    <a:pt x="15" y="7"/>
                    <a:pt x="7" y="14"/>
                    <a:pt x="0" y="2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8" y="220"/>
                    <a:pt x="17" y="229"/>
                    <a:pt x="28" y="236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203" y="230"/>
                    <a:pt x="211" y="224"/>
                    <a:pt x="217" y="216"/>
                  </a:cubicBezTo>
                  <a:cubicBezTo>
                    <a:pt x="37" y="216"/>
                    <a:pt x="37" y="216"/>
                    <a:pt x="37" y="216"/>
                  </a:cubicBezTo>
                  <a:cubicBezTo>
                    <a:pt x="30" y="216"/>
                    <a:pt x="24" y="211"/>
                    <a:pt x="24" y="204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53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îsḻïdè"/>
            <p:cNvSpPr/>
            <p:nvPr/>
          </p:nvSpPr>
          <p:spPr bwMode="auto">
            <a:xfrm>
              <a:off x="4425951" y="2466975"/>
              <a:ext cx="1446213" cy="1519238"/>
            </a:xfrm>
            <a:custGeom>
              <a:avLst/>
              <a:gdLst>
                <a:gd name="T0" fmla="*/ 87 w 233"/>
                <a:gd name="T1" fmla="*/ 0 h 245"/>
                <a:gd name="T2" fmla="*/ 0 w 233"/>
                <a:gd name="T3" fmla="*/ 29 h 245"/>
                <a:gd name="T4" fmla="*/ 0 w 233"/>
                <a:gd name="T5" fmla="*/ 233 h 245"/>
                <a:gd name="T6" fmla="*/ 13 w 233"/>
                <a:gd name="T7" fmla="*/ 245 h 245"/>
                <a:gd name="T8" fmla="*/ 193 w 233"/>
                <a:gd name="T9" fmla="*/ 245 h 245"/>
                <a:gd name="T10" fmla="*/ 233 w 233"/>
                <a:gd name="T11" fmla="*/ 146 h 245"/>
                <a:gd name="T12" fmla="*/ 87 w 233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5">
                  <a:moveTo>
                    <a:pt x="87" y="0"/>
                  </a:moveTo>
                  <a:cubicBezTo>
                    <a:pt x="55" y="0"/>
                    <a:pt x="24" y="11"/>
                    <a:pt x="0" y="2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6" y="245"/>
                    <a:pt x="13" y="245"/>
                  </a:cubicBezTo>
                  <a:cubicBezTo>
                    <a:pt x="193" y="245"/>
                    <a:pt x="193" y="245"/>
                    <a:pt x="193" y="245"/>
                  </a:cubicBezTo>
                  <a:cubicBezTo>
                    <a:pt x="218" y="219"/>
                    <a:pt x="233" y="184"/>
                    <a:pt x="233" y="146"/>
                  </a:cubicBezTo>
                  <a:cubicBezTo>
                    <a:pt x="233" y="65"/>
                    <a:pt x="168" y="0"/>
                    <a:pt x="87" y="0"/>
                  </a:cubicBezTo>
                </a:path>
              </a:pathLst>
            </a:custGeom>
            <a:solidFill>
              <a:srgbClr val="245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îš1íḑê"/>
            <p:cNvSpPr/>
            <p:nvPr/>
          </p:nvSpPr>
          <p:spPr bwMode="auto">
            <a:xfrm>
              <a:off x="4121151" y="4111625"/>
              <a:ext cx="3830638" cy="198438"/>
            </a:xfrm>
            <a:custGeom>
              <a:avLst/>
              <a:gdLst>
                <a:gd name="T0" fmla="*/ 3 w 617"/>
                <a:gd name="T1" fmla="*/ 0 h 32"/>
                <a:gd name="T2" fmla="*/ 0 w 617"/>
                <a:gd name="T3" fmla="*/ 10 h 32"/>
                <a:gd name="T4" fmla="*/ 22 w 617"/>
                <a:gd name="T5" fmla="*/ 32 h 32"/>
                <a:gd name="T6" fmla="*/ 595 w 617"/>
                <a:gd name="T7" fmla="*/ 32 h 32"/>
                <a:gd name="T8" fmla="*/ 617 w 617"/>
                <a:gd name="T9" fmla="*/ 10 h 32"/>
                <a:gd name="T10" fmla="*/ 614 w 617"/>
                <a:gd name="T11" fmla="*/ 0 h 32"/>
                <a:gd name="T12" fmla="*/ 3 w 61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32">
                  <a:moveTo>
                    <a:pt x="3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595" y="32"/>
                    <a:pt x="595" y="32"/>
                    <a:pt x="595" y="32"/>
                  </a:cubicBezTo>
                  <a:cubicBezTo>
                    <a:pt x="607" y="32"/>
                    <a:pt x="617" y="22"/>
                    <a:pt x="617" y="10"/>
                  </a:cubicBezTo>
                  <a:cubicBezTo>
                    <a:pt x="617" y="6"/>
                    <a:pt x="616" y="3"/>
                    <a:pt x="61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îṡḷîḓè"/>
            <p:cNvSpPr/>
            <p:nvPr/>
          </p:nvSpPr>
          <p:spPr bwMode="auto">
            <a:xfrm>
              <a:off x="4140201" y="4241800"/>
              <a:ext cx="3794125" cy="68263"/>
            </a:xfrm>
            <a:custGeom>
              <a:avLst/>
              <a:gdLst>
                <a:gd name="T0" fmla="*/ 0 w 611"/>
                <a:gd name="T1" fmla="*/ 0 h 11"/>
                <a:gd name="T2" fmla="*/ 19 w 611"/>
                <a:gd name="T3" fmla="*/ 11 h 11"/>
                <a:gd name="T4" fmla="*/ 592 w 611"/>
                <a:gd name="T5" fmla="*/ 11 h 11"/>
                <a:gd name="T6" fmla="*/ 611 w 611"/>
                <a:gd name="T7" fmla="*/ 0 h 11"/>
                <a:gd name="T8" fmla="*/ 0 w 6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1">
                  <a:moveTo>
                    <a:pt x="0" y="0"/>
                  </a:moveTo>
                  <a:cubicBezTo>
                    <a:pt x="4" y="6"/>
                    <a:pt x="11" y="11"/>
                    <a:pt x="19" y="11"/>
                  </a:cubicBezTo>
                  <a:cubicBezTo>
                    <a:pt x="592" y="11"/>
                    <a:pt x="592" y="11"/>
                    <a:pt x="592" y="11"/>
                  </a:cubicBezTo>
                  <a:cubicBezTo>
                    <a:pt x="600" y="11"/>
                    <a:pt x="607" y="6"/>
                    <a:pt x="61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i$1íḍè"/>
            <p:cNvSpPr/>
            <p:nvPr/>
          </p:nvSpPr>
          <p:spPr bwMode="auto">
            <a:xfrm>
              <a:off x="3984626" y="2300288"/>
              <a:ext cx="1806575" cy="1811338"/>
            </a:xfrm>
            <a:prstGeom prst="ellipse">
              <a:avLst/>
            </a:pr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îšlídè"/>
            <p:cNvSpPr/>
            <p:nvPr/>
          </p:nvSpPr>
          <p:spPr bwMode="auto">
            <a:xfrm>
              <a:off x="3898901" y="2300288"/>
              <a:ext cx="1806575" cy="1811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íS1idé"/>
            <p:cNvSpPr/>
            <p:nvPr/>
          </p:nvSpPr>
          <p:spPr bwMode="auto">
            <a:xfrm>
              <a:off x="4084638" y="2486025"/>
              <a:ext cx="1439863" cy="1438275"/>
            </a:xfrm>
            <a:prstGeom prst="ellipse">
              <a:avLst/>
            </a:pr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íṣḷîḑê"/>
            <p:cNvSpPr/>
            <p:nvPr/>
          </p:nvSpPr>
          <p:spPr bwMode="auto">
            <a:xfrm>
              <a:off x="4351338" y="2752725"/>
              <a:ext cx="906463" cy="904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îšľîḋè"/>
            <p:cNvSpPr/>
            <p:nvPr/>
          </p:nvSpPr>
          <p:spPr bwMode="auto">
            <a:xfrm>
              <a:off x="4624388" y="3032125"/>
              <a:ext cx="354013" cy="422275"/>
            </a:xfrm>
            <a:custGeom>
              <a:avLst/>
              <a:gdLst>
                <a:gd name="T0" fmla="*/ 57 w 57"/>
                <a:gd name="T1" fmla="*/ 28 h 68"/>
                <a:gd name="T2" fmla="*/ 29 w 57"/>
                <a:gd name="T3" fmla="*/ 0 h 68"/>
                <a:gd name="T4" fmla="*/ 0 w 57"/>
                <a:gd name="T5" fmla="*/ 28 h 68"/>
                <a:gd name="T6" fmla="*/ 27 w 57"/>
                <a:gd name="T7" fmla="*/ 56 h 68"/>
                <a:gd name="T8" fmla="*/ 27 w 57"/>
                <a:gd name="T9" fmla="*/ 68 h 68"/>
                <a:gd name="T10" fmla="*/ 37 w 57"/>
                <a:gd name="T11" fmla="*/ 55 h 68"/>
                <a:gd name="T12" fmla="*/ 57 w 57"/>
                <a:gd name="T13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68">
                  <a:moveTo>
                    <a:pt x="57" y="28"/>
                  </a:moveTo>
                  <a:cubicBezTo>
                    <a:pt x="57" y="13"/>
                    <a:pt x="44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2" y="55"/>
                    <a:pt x="27" y="56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7" y="68"/>
                    <a:pt x="35" y="63"/>
                    <a:pt x="37" y="55"/>
                  </a:cubicBezTo>
                  <a:cubicBezTo>
                    <a:pt x="49" y="52"/>
                    <a:pt x="57" y="41"/>
                    <a:pt x="57" y="28"/>
                  </a:cubicBez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íšḷïḓe"/>
            <p:cNvSpPr/>
            <p:nvPr/>
          </p:nvSpPr>
          <p:spPr bwMode="auto">
            <a:xfrm>
              <a:off x="3587751" y="3162300"/>
              <a:ext cx="1254125" cy="98425"/>
            </a:xfrm>
            <a:custGeom>
              <a:avLst/>
              <a:gdLst>
                <a:gd name="T0" fmla="*/ 194 w 202"/>
                <a:gd name="T1" fmla="*/ 16 h 16"/>
                <a:gd name="T2" fmla="*/ 8 w 202"/>
                <a:gd name="T3" fmla="*/ 16 h 16"/>
                <a:gd name="T4" fmla="*/ 0 w 202"/>
                <a:gd name="T5" fmla="*/ 8 h 16"/>
                <a:gd name="T6" fmla="*/ 8 w 202"/>
                <a:gd name="T7" fmla="*/ 0 h 16"/>
                <a:gd name="T8" fmla="*/ 194 w 202"/>
                <a:gd name="T9" fmla="*/ 0 h 16"/>
                <a:gd name="T10" fmla="*/ 202 w 202"/>
                <a:gd name="T11" fmla="*/ 8 h 16"/>
                <a:gd name="T12" fmla="*/ 194 w 20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6">
                  <a:moveTo>
                    <a:pt x="19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8" y="0"/>
                    <a:pt x="202" y="3"/>
                    <a:pt x="202" y="8"/>
                  </a:cubicBezTo>
                  <a:cubicBezTo>
                    <a:pt x="202" y="12"/>
                    <a:pt x="198" y="16"/>
                    <a:pt x="194" y="16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iśḷíde"/>
            <p:cNvSpPr/>
            <p:nvPr/>
          </p:nvSpPr>
          <p:spPr bwMode="auto">
            <a:xfrm>
              <a:off x="3240088" y="3094038"/>
              <a:ext cx="465138" cy="247650"/>
            </a:xfrm>
            <a:custGeom>
              <a:avLst/>
              <a:gdLst>
                <a:gd name="T0" fmla="*/ 75 w 75"/>
                <a:gd name="T1" fmla="*/ 11 h 40"/>
                <a:gd name="T2" fmla="*/ 64 w 75"/>
                <a:gd name="T3" fmla="*/ 1 h 40"/>
                <a:gd name="T4" fmla="*/ 61 w 75"/>
                <a:gd name="T5" fmla="*/ 0 h 40"/>
                <a:gd name="T6" fmla="*/ 6 w 75"/>
                <a:gd name="T7" fmla="*/ 0 h 40"/>
                <a:gd name="T8" fmla="*/ 3 w 75"/>
                <a:gd name="T9" fmla="*/ 7 h 40"/>
                <a:gd name="T10" fmla="*/ 12 w 75"/>
                <a:gd name="T11" fmla="*/ 17 h 40"/>
                <a:gd name="T12" fmla="*/ 12 w 75"/>
                <a:gd name="T13" fmla="*/ 23 h 40"/>
                <a:gd name="T14" fmla="*/ 3 w 75"/>
                <a:gd name="T15" fmla="*/ 32 h 40"/>
                <a:gd name="T16" fmla="*/ 6 w 75"/>
                <a:gd name="T17" fmla="*/ 40 h 40"/>
                <a:gd name="T18" fmla="*/ 61 w 75"/>
                <a:gd name="T19" fmla="*/ 40 h 40"/>
                <a:gd name="T20" fmla="*/ 64 w 75"/>
                <a:gd name="T21" fmla="*/ 38 h 40"/>
                <a:gd name="T22" fmla="*/ 75 w 75"/>
                <a:gd name="T23" fmla="*/ 28 h 40"/>
                <a:gd name="T24" fmla="*/ 75 w 75"/>
                <a:gd name="T2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0">
                  <a:moveTo>
                    <a:pt x="75" y="11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5"/>
                    <a:pt x="3" y="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8"/>
                    <a:pt x="14" y="21"/>
                    <a:pt x="12" y="2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2" y="40"/>
                    <a:pt x="6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0"/>
                    <a:pt x="64" y="39"/>
                    <a:pt x="64" y="38"/>
                  </a:cubicBezTo>
                  <a:cubicBezTo>
                    <a:pt x="75" y="28"/>
                    <a:pt x="75" y="28"/>
                    <a:pt x="75" y="28"/>
                  </a:cubicBezTo>
                  <a:lnTo>
                    <a:pt x="75" y="11"/>
                  </a:ln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iśḷîdè"/>
            <p:cNvSpPr/>
            <p:nvPr/>
          </p:nvSpPr>
          <p:spPr bwMode="auto">
            <a:xfrm>
              <a:off x="3314701" y="3119438"/>
              <a:ext cx="204788" cy="55563"/>
            </a:xfrm>
            <a:custGeom>
              <a:avLst/>
              <a:gdLst>
                <a:gd name="T0" fmla="*/ 28 w 33"/>
                <a:gd name="T1" fmla="*/ 9 h 9"/>
                <a:gd name="T2" fmla="*/ 4 w 33"/>
                <a:gd name="T3" fmla="*/ 9 h 9"/>
                <a:gd name="T4" fmla="*/ 0 w 33"/>
                <a:gd name="T5" fmla="*/ 5 h 9"/>
                <a:gd name="T6" fmla="*/ 4 w 33"/>
                <a:gd name="T7" fmla="*/ 0 h 9"/>
                <a:gd name="T8" fmla="*/ 28 w 33"/>
                <a:gd name="T9" fmla="*/ 0 h 9"/>
                <a:gd name="T10" fmla="*/ 33 w 33"/>
                <a:gd name="T11" fmla="*/ 5 h 9"/>
                <a:gd name="T12" fmla="*/ 28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2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3" y="7"/>
                    <a:pt x="31" y="9"/>
                    <a:pt x="2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îṣliḋe"/>
            <p:cNvSpPr/>
            <p:nvPr/>
          </p:nvSpPr>
          <p:spPr bwMode="auto">
            <a:xfrm>
              <a:off x="3538538" y="3119438"/>
              <a:ext cx="74613" cy="55563"/>
            </a:xfrm>
            <a:custGeom>
              <a:avLst/>
              <a:gdLst>
                <a:gd name="T0" fmla="*/ 8 w 12"/>
                <a:gd name="T1" fmla="*/ 9 h 9"/>
                <a:gd name="T2" fmla="*/ 4 w 12"/>
                <a:gd name="T3" fmla="*/ 9 h 9"/>
                <a:gd name="T4" fmla="*/ 0 w 12"/>
                <a:gd name="T5" fmla="*/ 5 h 9"/>
                <a:gd name="T6" fmla="*/ 4 w 12"/>
                <a:gd name="T7" fmla="*/ 0 h 9"/>
                <a:gd name="T8" fmla="*/ 8 w 12"/>
                <a:gd name="T9" fmla="*/ 0 h 9"/>
                <a:gd name="T10" fmla="*/ 12 w 12"/>
                <a:gd name="T11" fmla="*/ 5 h 9"/>
                <a:gd name="T12" fmla="*/ 8 w 1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0" y="9"/>
                    <a:pt x="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îṥļiďé"/>
            <p:cNvSpPr/>
            <p:nvPr/>
          </p:nvSpPr>
          <p:spPr bwMode="auto">
            <a:xfrm>
              <a:off x="4506913" y="1543050"/>
              <a:ext cx="1763713" cy="496888"/>
            </a:xfrm>
            <a:custGeom>
              <a:avLst/>
              <a:gdLst>
                <a:gd name="T0" fmla="*/ 252 w 284"/>
                <a:gd name="T1" fmla="*/ 0 h 80"/>
                <a:gd name="T2" fmla="*/ 33 w 284"/>
                <a:gd name="T3" fmla="*/ 0 h 80"/>
                <a:gd name="T4" fmla="*/ 0 w 284"/>
                <a:gd name="T5" fmla="*/ 32 h 80"/>
                <a:gd name="T6" fmla="*/ 33 w 284"/>
                <a:gd name="T7" fmla="*/ 64 h 80"/>
                <a:gd name="T8" fmla="*/ 49 w 284"/>
                <a:gd name="T9" fmla="*/ 64 h 80"/>
                <a:gd name="T10" fmla="*/ 64 w 284"/>
                <a:gd name="T11" fmla="*/ 80 h 80"/>
                <a:gd name="T12" fmla="*/ 80 w 284"/>
                <a:gd name="T13" fmla="*/ 64 h 80"/>
                <a:gd name="T14" fmla="*/ 252 w 284"/>
                <a:gd name="T15" fmla="*/ 64 h 80"/>
                <a:gd name="T16" fmla="*/ 284 w 284"/>
                <a:gd name="T17" fmla="*/ 32 h 80"/>
                <a:gd name="T18" fmla="*/ 252 w 28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80">
                  <a:moveTo>
                    <a:pt x="25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70" y="64"/>
                    <a:pt x="284" y="50"/>
                    <a:pt x="284" y="32"/>
                  </a:cubicBezTo>
                  <a:cubicBezTo>
                    <a:pt x="284" y="14"/>
                    <a:pt x="270" y="0"/>
                    <a:pt x="252" y="0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ï$ḷïdè"/>
            <p:cNvSpPr/>
            <p:nvPr/>
          </p:nvSpPr>
          <p:spPr bwMode="auto">
            <a:xfrm>
              <a:off x="4760913" y="1760538"/>
              <a:ext cx="944563" cy="49213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îṩlïďê"/>
            <p:cNvSpPr/>
            <p:nvPr/>
          </p:nvSpPr>
          <p:spPr bwMode="auto">
            <a:xfrm>
              <a:off x="4760913" y="1636713"/>
              <a:ext cx="665163" cy="49213"/>
            </a:xfrm>
            <a:custGeom>
              <a:avLst/>
              <a:gdLst>
                <a:gd name="T0" fmla="*/ 103 w 107"/>
                <a:gd name="T1" fmla="*/ 8 h 8"/>
                <a:gd name="T2" fmla="*/ 4 w 107"/>
                <a:gd name="T3" fmla="*/ 8 h 8"/>
                <a:gd name="T4" fmla="*/ 0 w 107"/>
                <a:gd name="T5" fmla="*/ 4 h 8"/>
                <a:gd name="T6" fmla="*/ 4 w 107"/>
                <a:gd name="T7" fmla="*/ 0 h 8"/>
                <a:gd name="T8" fmla="*/ 103 w 107"/>
                <a:gd name="T9" fmla="*/ 0 h 8"/>
                <a:gd name="T10" fmla="*/ 107 w 107"/>
                <a:gd name="T11" fmla="*/ 4 h 8"/>
                <a:gd name="T12" fmla="*/ 103 w 10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8">
                  <a:moveTo>
                    <a:pt x="103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7" y="2"/>
                    <a:pt x="107" y="4"/>
                  </a:cubicBezTo>
                  <a:cubicBezTo>
                    <a:pt x="107" y="6"/>
                    <a:pt x="105" y="8"/>
                    <a:pt x="10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2" name="ïşļîḑè"/>
            <p:cNvSpPr/>
            <p:nvPr/>
          </p:nvSpPr>
          <p:spPr bwMode="auto">
            <a:xfrm>
              <a:off x="5897563" y="2827338"/>
              <a:ext cx="1601788" cy="1017588"/>
            </a:xfrm>
            <a:custGeom>
              <a:avLst/>
              <a:gdLst>
                <a:gd name="T0" fmla="*/ 4 w 258"/>
                <a:gd name="T1" fmla="*/ 163 h 164"/>
                <a:gd name="T2" fmla="*/ 40 w 258"/>
                <a:gd name="T3" fmla="*/ 129 h 164"/>
                <a:gd name="T4" fmla="*/ 105 w 258"/>
                <a:gd name="T5" fmla="*/ 108 h 164"/>
                <a:gd name="T6" fmla="*/ 106 w 258"/>
                <a:gd name="T7" fmla="*/ 108 h 164"/>
                <a:gd name="T8" fmla="*/ 154 w 258"/>
                <a:gd name="T9" fmla="*/ 63 h 164"/>
                <a:gd name="T10" fmla="*/ 216 w 258"/>
                <a:gd name="T11" fmla="*/ 46 h 164"/>
                <a:gd name="T12" fmla="*/ 217 w 258"/>
                <a:gd name="T13" fmla="*/ 46 h 164"/>
                <a:gd name="T14" fmla="*/ 257 w 258"/>
                <a:gd name="T15" fmla="*/ 3 h 164"/>
                <a:gd name="T16" fmla="*/ 257 w 258"/>
                <a:gd name="T17" fmla="*/ 0 h 164"/>
                <a:gd name="T18" fmla="*/ 254 w 258"/>
                <a:gd name="T19" fmla="*/ 0 h 164"/>
                <a:gd name="T20" fmla="*/ 214 w 258"/>
                <a:gd name="T21" fmla="*/ 43 h 164"/>
                <a:gd name="T22" fmla="*/ 153 w 258"/>
                <a:gd name="T23" fmla="*/ 60 h 164"/>
                <a:gd name="T24" fmla="*/ 152 w 258"/>
                <a:gd name="T25" fmla="*/ 60 h 164"/>
                <a:gd name="T26" fmla="*/ 104 w 258"/>
                <a:gd name="T27" fmla="*/ 105 h 164"/>
                <a:gd name="T28" fmla="*/ 39 w 258"/>
                <a:gd name="T29" fmla="*/ 125 h 164"/>
                <a:gd name="T30" fmla="*/ 38 w 258"/>
                <a:gd name="T31" fmla="*/ 126 h 164"/>
                <a:gd name="T32" fmla="*/ 1 w 258"/>
                <a:gd name="T33" fmla="*/ 160 h 164"/>
                <a:gd name="T34" fmla="*/ 1 w 258"/>
                <a:gd name="T35" fmla="*/ 163 h 164"/>
                <a:gd name="T36" fmla="*/ 4 w 258"/>
                <a:gd name="T37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8" h="164">
                  <a:moveTo>
                    <a:pt x="4" y="163"/>
                  </a:moveTo>
                  <a:cubicBezTo>
                    <a:pt x="40" y="129"/>
                    <a:pt x="40" y="129"/>
                    <a:pt x="40" y="12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8" y="2"/>
                    <a:pt x="258" y="1"/>
                    <a:pt x="257" y="0"/>
                  </a:cubicBezTo>
                  <a:cubicBezTo>
                    <a:pt x="256" y="0"/>
                    <a:pt x="255" y="0"/>
                    <a:pt x="254" y="0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0" y="161"/>
                    <a:pt x="0" y="162"/>
                    <a:pt x="1" y="163"/>
                  </a:cubicBezTo>
                  <a:cubicBezTo>
                    <a:pt x="2" y="164"/>
                    <a:pt x="3" y="164"/>
                    <a:pt x="4" y="163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3" name="işḻiḓé"/>
            <p:cNvSpPr/>
            <p:nvPr/>
          </p:nvSpPr>
          <p:spPr bwMode="auto">
            <a:xfrm>
              <a:off x="6102351" y="3584575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4" name="isļîḋe"/>
            <p:cNvSpPr/>
            <p:nvPr/>
          </p:nvSpPr>
          <p:spPr bwMode="auto">
            <a:xfrm>
              <a:off x="6804026" y="3175000"/>
              <a:ext cx="7461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îšľiḍê"/>
            <p:cNvSpPr/>
            <p:nvPr/>
          </p:nvSpPr>
          <p:spPr bwMode="auto">
            <a:xfrm>
              <a:off x="7461251" y="2797175"/>
              <a:ext cx="68263" cy="73025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î$líďé"/>
            <p:cNvSpPr/>
            <p:nvPr/>
          </p:nvSpPr>
          <p:spPr bwMode="auto">
            <a:xfrm>
              <a:off x="6859588" y="3589338"/>
              <a:ext cx="1812925" cy="2084388"/>
            </a:xfrm>
            <a:custGeom>
              <a:avLst/>
              <a:gdLst>
                <a:gd name="T0" fmla="*/ 159 w 292"/>
                <a:gd name="T1" fmla="*/ 0 h 336"/>
                <a:gd name="T2" fmla="*/ 159 w 292"/>
                <a:gd name="T3" fmla="*/ 79 h 336"/>
                <a:gd name="T4" fmla="*/ 158 w 292"/>
                <a:gd name="T5" fmla="*/ 84 h 336"/>
                <a:gd name="T6" fmla="*/ 173 w 292"/>
                <a:gd name="T7" fmla="*/ 84 h 336"/>
                <a:gd name="T8" fmla="*/ 176 w 292"/>
                <a:gd name="T9" fmla="*/ 94 h 336"/>
                <a:gd name="T10" fmla="*/ 154 w 292"/>
                <a:gd name="T11" fmla="*/ 116 h 336"/>
                <a:gd name="T12" fmla="*/ 154 w 292"/>
                <a:gd name="T13" fmla="*/ 116 h 336"/>
                <a:gd name="T14" fmla="*/ 154 w 292"/>
                <a:gd name="T15" fmla="*/ 116 h 336"/>
                <a:gd name="T16" fmla="*/ 154 w 292"/>
                <a:gd name="T17" fmla="*/ 116 h 336"/>
                <a:gd name="T18" fmla="*/ 154 w 292"/>
                <a:gd name="T19" fmla="*/ 116 h 336"/>
                <a:gd name="T20" fmla="*/ 154 w 292"/>
                <a:gd name="T21" fmla="*/ 116 h 336"/>
                <a:gd name="T22" fmla="*/ 154 w 292"/>
                <a:gd name="T23" fmla="*/ 116 h 336"/>
                <a:gd name="T24" fmla="*/ 154 w 292"/>
                <a:gd name="T25" fmla="*/ 116 h 336"/>
                <a:gd name="T26" fmla="*/ 154 w 292"/>
                <a:gd name="T27" fmla="*/ 116 h 336"/>
                <a:gd name="T28" fmla="*/ 0 w 292"/>
                <a:gd name="T29" fmla="*/ 116 h 336"/>
                <a:gd name="T30" fmla="*/ 16 w 292"/>
                <a:gd name="T31" fmla="*/ 149 h 336"/>
                <a:gd name="T32" fmla="*/ 100 w 292"/>
                <a:gd name="T33" fmla="*/ 191 h 336"/>
                <a:gd name="T34" fmla="*/ 147 w 292"/>
                <a:gd name="T35" fmla="*/ 180 h 336"/>
                <a:gd name="T36" fmla="*/ 158 w 292"/>
                <a:gd name="T37" fmla="*/ 195 h 336"/>
                <a:gd name="T38" fmla="*/ 153 w 292"/>
                <a:gd name="T39" fmla="*/ 199 h 336"/>
                <a:gd name="T40" fmla="*/ 255 w 292"/>
                <a:gd name="T41" fmla="*/ 336 h 336"/>
                <a:gd name="T42" fmla="*/ 281 w 292"/>
                <a:gd name="T43" fmla="*/ 316 h 336"/>
                <a:gd name="T44" fmla="*/ 292 w 292"/>
                <a:gd name="T45" fmla="*/ 308 h 336"/>
                <a:gd name="T46" fmla="*/ 190 w 292"/>
                <a:gd name="T47" fmla="*/ 171 h 336"/>
                <a:gd name="T48" fmla="*/ 185 w 292"/>
                <a:gd name="T49" fmla="*/ 175 h 336"/>
                <a:gd name="T50" fmla="*/ 180 w 292"/>
                <a:gd name="T51" fmla="*/ 168 h 336"/>
                <a:gd name="T52" fmla="*/ 174 w 292"/>
                <a:gd name="T53" fmla="*/ 161 h 336"/>
                <a:gd name="T54" fmla="*/ 184 w 292"/>
                <a:gd name="T55" fmla="*/ 24 h 336"/>
                <a:gd name="T56" fmla="*/ 159 w 292"/>
                <a:gd name="T5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2" h="336">
                  <a:moveTo>
                    <a:pt x="159" y="0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81"/>
                    <a:pt x="159" y="82"/>
                    <a:pt x="158" y="84"/>
                  </a:cubicBezTo>
                  <a:cubicBezTo>
                    <a:pt x="173" y="84"/>
                    <a:pt x="173" y="84"/>
                    <a:pt x="173" y="84"/>
                  </a:cubicBezTo>
                  <a:cubicBezTo>
                    <a:pt x="175" y="87"/>
                    <a:pt x="176" y="90"/>
                    <a:pt x="176" y="94"/>
                  </a:cubicBezTo>
                  <a:cubicBezTo>
                    <a:pt x="176" y="106"/>
                    <a:pt x="166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28"/>
                    <a:pt x="9" y="139"/>
                    <a:pt x="16" y="149"/>
                  </a:cubicBezTo>
                  <a:cubicBezTo>
                    <a:pt x="37" y="176"/>
                    <a:pt x="68" y="191"/>
                    <a:pt x="100" y="191"/>
                  </a:cubicBezTo>
                  <a:cubicBezTo>
                    <a:pt x="116" y="191"/>
                    <a:pt x="132" y="187"/>
                    <a:pt x="147" y="180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5" y="175"/>
                    <a:pt x="185" y="175"/>
                    <a:pt x="185" y="175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210" y="125"/>
                    <a:pt x="216" y="66"/>
                    <a:pt x="184" y="24"/>
                  </a:cubicBezTo>
                  <a:cubicBezTo>
                    <a:pt x="177" y="14"/>
                    <a:pt x="168" y="6"/>
                    <a:pt x="159" y="0"/>
                  </a:cubicBezTo>
                </a:path>
              </a:pathLst>
            </a:custGeom>
            <a:solidFill>
              <a:srgbClr val="E9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iŝḷíḋè"/>
            <p:cNvSpPr/>
            <p:nvPr/>
          </p:nvSpPr>
          <p:spPr bwMode="auto">
            <a:xfrm>
              <a:off x="7797801" y="3559175"/>
              <a:ext cx="49213" cy="552450"/>
            </a:xfrm>
            <a:custGeom>
              <a:avLst/>
              <a:gdLst>
                <a:gd name="T0" fmla="*/ 0 w 8"/>
                <a:gd name="T1" fmla="*/ 0 h 89"/>
                <a:gd name="T2" fmla="*/ 0 w 8"/>
                <a:gd name="T3" fmla="*/ 84 h 89"/>
                <a:gd name="T4" fmla="*/ 0 w 8"/>
                <a:gd name="T5" fmla="*/ 84 h 89"/>
                <a:gd name="T6" fmla="*/ 0 w 8"/>
                <a:gd name="T7" fmla="*/ 89 h 89"/>
                <a:gd name="T8" fmla="*/ 7 w 8"/>
                <a:gd name="T9" fmla="*/ 89 h 89"/>
                <a:gd name="T10" fmla="*/ 8 w 8"/>
                <a:gd name="T11" fmla="*/ 84 h 89"/>
                <a:gd name="T12" fmla="*/ 8 w 8"/>
                <a:gd name="T13" fmla="*/ 5 h 89"/>
                <a:gd name="T14" fmla="*/ 0 w 8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9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7"/>
                    <a:pt x="0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87"/>
                    <a:pt x="8" y="86"/>
                    <a:pt x="8" y="8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3" y="2"/>
                    <a:pt x="0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îs1ídê"/>
            <p:cNvSpPr/>
            <p:nvPr/>
          </p:nvSpPr>
          <p:spPr bwMode="auto">
            <a:xfrm>
              <a:off x="6834188" y="3497263"/>
              <a:ext cx="963613" cy="614363"/>
            </a:xfrm>
            <a:custGeom>
              <a:avLst/>
              <a:gdLst>
                <a:gd name="T0" fmla="*/ 131 w 155"/>
                <a:gd name="T1" fmla="*/ 0 h 99"/>
                <a:gd name="T2" fmla="*/ 131 w 155"/>
                <a:gd name="T3" fmla="*/ 67 h 99"/>
                <a:gd name="T4" fmla="*/ 118 w 155"/>
                <a:gd name="T5" fmla="*/ 79 h 99"/>
                <a:gd name="T6" fmla="*/ 2 w 155"/>
                <a:gd name="T7" fmla="*/ 79 h 99"/>
                <a:gd name="T8" fmla="*/ 0 w 155"/>
                <a:gd name="T9" fmla="*/ 99 h 99"/>
                <a:gd name="T10" fmla="*/ 155 w 155"/>
                <a:gd name="T11" fmla="*/ 99 h 99"/>
                <a:gd name="T12" fmla="*/ 155 w 155"/>
                <a:gd name="T13" fmla="*/ 94 h 99"/>
                <a:gd name="T14" fmla="*/ 155 w 155"/>
                <a:gd name="T15" fmla="*/ 94 h 99"/>
                <a:gd name="T16" fmla="*/ 155 w 155"/>
                <a:gd name="T17" fmla="*/ 10 h 99"/>
                <a:gd name="T18" fmla="*/ 131 w 155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99">
                  <a:moveTo>
                    <a:pt x="131" y="0"/>
                  </a:moveTo>
                  <a:cubicBezTo>
                    <a:pt x="131" y="67"/>
                    <a:pt x="131" y="67"/>
                    <a:pt x="131" y="67"/>
                  </a:cubicBezTo>
                  <a:cubicBezTo>
                    <a:pt x="131" y="74"/>
                    <a:pt x="125" y="79"/>
                    <a:pt x="118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6"/>
                    <a:pt x="0" y="92"/>
                    <a:pt x="0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5" y="97"/>
                    <a:pt x="155" y="96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7" y="6"/>
                    <a:pt x="139" y="3"/>
                    <a:pt x="131" y="0"/>
                  </a:cubicBezTo>
                </a:path>
              </a:pathLst>
            </a:custGeom>
            <a:solidFill>
              <a:srgbClr val="64A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îşľiďê"/>
            <p:cNvSpPr/>
            <p:nvPr/>
          </p:nvSpPr>
          <p:spPr bwMode="auto">
            <a:xfrm>
              <a:off x="6846888" y="3478213"/>
              <a:ext cx="801688" cy="508000"/>
            </a:xfrm>
            <a:custGeom>
              <a:avLst/>
              <a:gdLst>
                <a:gd name="T0" fmla="*/ 102 w 129"/>
                <a:gd name="T1" fmla="*/ 0 h 82"/>
                <a:gd name="T2" fmla="*/ 40 w 129"/>
                <a:gd name="T3" fmla="*/ 21 h 82"/>
                <a:gd name="T4" fmla="*/ 0 w 129"/>
                <a:gd name="T5" fmla="*/ 82 h 82"/>
                <a:gd name="T6" fmla="*/ 116 w 129"/>
                <a:gd name="T7" fmla="*/ 82 h 82"/>
                <a:gd name="T8" fmla="*/ 129 w 129"/>
                <a:gd name="T9" fmla="*/ 70 h 82"/>
                <a:gd name="T10" fmla="*/ 129 w 129"/>
                <a:gd name="T11" fmla="*/ 3 h 82"/>
                <a:gd name="T12" fmla="*/ 102 w 129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82">
                  <a:moveTo>
                    <a:pt x="102" y="0"/>
                  </a:moveTo>
                  <a:cubicBezTo>
                    <a:pt x="80" y="0"/>
                    <a:pt x="59" y="7"/>
                    <a:pt x="40" y="21"/>
                  </a:cubicBezTo>
                  <a:cubicBezTo>
                    <a:pt x="19" y="36"/>
                    <a:pt x="5" y="58"/>
                    <a:pt x="0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3" y="82"/>
                    <a:pt x="129" y="77"/>
                    <a:pt x="129" y="70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0" y="1"/>
                    <a:pt x="111" y="0"/>
                    <a:pt x="102" y="0"/>
                  </a:cubicBezTo>
                </a:path>
              </a:pathLst>
            </a:custGeom>
            <a:solidFill>
              <a:srgbClr val="2B6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îsliḍe"/>
            <p:cNvSpPr/>
            <p:nvPr/>
          </p:nvSpPr>
          <p:spPr bwMode="auto">
            <a:xfrm>
              <a:off x="6834188" y="4111625"/>
              <a:ext cx="1117600" cy="198438"/>
            </a:xfrm>
            <a:custGeom>
              <a:avLst/>
              <a:gdLst>
                <a:gd name="T0" fmla="*/ 158 w 180"/>
                <a:gd name="T1" fmla="*/ 32 h 32"/>
                <a:gd name="T2" fmla="*/ 158 w 180"/>
                <a:gd name="T3" fmla="*/ 32 h 32"/>
                <a:gd name="T4" fmla="*/ 158 w 180"/>
                <a:gd name="T5" fmla="*/ 32 h 32"/>
                <a:gd name="T6" fmla="*/ 158 w 180"/>
                <a:gd name="T7" fmla="*/ 32 h 32"/>
                <a:gd name="T8" fmla="*/ 158 w 180"/>
                <a:gd name="T9" fmla="*/ 32 h 32"/>
                <a:gd name="T10" fmla="*/ 158 w 180"/>
                <a:gd name="T11" fmla="*/ 32 h 32"/>
                <a:gd name="T12" fmla="*/ 158 w 180"/>
                <a:gd name="T13" fmla="*/ 32 h 32"/>
                <a:gd name="T14" fmla="*/ 158 w 180"/>
                <a:gd name="T15" fmla="*/ 32 h 32"/>
                <a:gd name="T16" fmla="*/ 158 w 180"/>
                <a:gd name="T17" fmla="*/ 32 h 32"/>
                <a:gd name="T18" fmla="*/ 177 w 180"/>
                <a:gd name="T19" fmla="*/ 0 h 32"/>
                <a:gd name="T20" fmla="*/ 162 w 180"/>
                <a:gd name="T21" fmla="*/ 0 h 32"/>
                <a:gd name="T22" fmla="*/ 155 w 180"/>
                <a:gd name="T23" fmla="*/ 0 h 32"/>
                <a:gd name="T24" fmla="*/ 0 w 180"/>
                <a:gd name="T25" fmla="*/ 0 h 32"/>
                <a:gd name="T26" fmla="*/ 1 w 180"/>
                <a:gd name="T27" fmla="*/ 21 h 32"/>
                <a:gd name="T28" fmla="*/ 177 w 180"/>
                <a:gd name="T29" fmla="*/ 21 h 32"/>
                <a:gd name="T30" fmla="*/ 177 w 180"/>
                <a:gd name="T31" fmla="*/ 21 h 32"/>
                <a:gd name="T32" fmla="*/ 158 w 180"/>
                <a:gd name="T33" fmla="*/ 32 h 32"/>
                <a:gd name="T34" fmla="*/ 180 w 180"/>
                <a:gd name="T35" fmla="*/ 10 h 32"/>
                <a:gd name="T36" fmla="*/ 177 w 18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32"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77" y="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14"/>
                    <a:pt x="1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3" y="27"/>
                    <a:pt x="166" y="32"/>
                    <a:pt x="158" y="32"/>
                  </a:cubicBezTo>
                  <a:cubicBezTo>
                    <a:pt x="170" y="32"/>
                    <a:pt x="180" y="22"/>
                    <a:pt x="180" y="10"/>
                  </a:cubicBezTo>
                  <a:cubicBezTo>
                    <a:pt x="180" y="6"/>
                    <a:pt x="179" y="3"/>
                    <a:pt x="177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íŝļîdè"/>
            <p:cNvSpPr/>
            <p:nvPr/>
          </p:nvSpPr>
          <p:spPr bwMode="auto">
            <a:xfrm>
              <a:off x="6840538" y="4241800"/>
              <a:ext cx="1093788" cy="68263"/>
            </a:xfrm>
            <a:custGeom>
              <a:avLst/>
              <a:gdLst>
                <a:gd name="T0" fmla="*/ 176 w 176"/>
                <a:gd name="T1" fmla="*/ 0 h 11"/>
                <a:gd name="T2" fmla="*/ 0 w 176"/>
                <a:gd name="T3" fmla="*/ 0 h 11"/>
                <a:gd name="T4" fmla="*/ 3 w 176"/>
                <a:gd name="T5" fmla="*/ 11 h 11"/>
                <a:gd name="T6" fmla="*/ 157 w 176"/>
                <a:gd name="T7" fmla="*/ 11 h 11"/>
                <a:gd name="T8" fmla="*/ 157 w 176"/>
                <a:gd name="T9" fmla="*/ 11 h 11"/>
                <a:gd name="T10" fmla="*/ 157 w 176"/>
                <a:gd name="T11" fmla="*/ 11 h 11"/>
                <a:gd name="T12" fmla="*/ 157 w 176"/>
                <a:gd name="T13" fmla="*/ 11 h 11"/>
                <a:gd name="T14" fmla="*/ 157 w 176"/>
                <a:gd name="T15" fmla="*/ 11 h 11"/>
                <a:gd name="T16" fmla="*/ 157 w 176"/>
                <a:gd name="T17" fmla="*/ 11 h 11"/>
                <a:gd name="T18" fmla="*/ 157 w 176"/>
                <a:gd name="T19" fmla="*/ 11 h 11"/>
                <a:gd name="T20" fmla="*/ 157 w 176"/>
                <a:gd name="T21" fmla="*/ 11 h 11"/>
                <a:gd name="T22" fmla="*/ 157 w 176"/>
                <a:gd name="T23" fmla="*/ 11 h 11"/>
                <a:gd name="T24" fmla="*/ 176 w 17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">
                  <a:moveTo>
                    <a:pt x="1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65" y="11"/>
                    <a:pt x="172" y="6"/>
                    <a:pt x="176" y="0"/>
                  </a:cubicBezTo>
                </a:path>
              </a:pathLst>
            </a:custGeom>
            <a:solidFill>
              <a:srgbClr val="B7B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2" name="iŝ1íďe"/>
            <p:cNvSpPr/>
            <p:nvPr/>
          </p:nvSpPr>
          <p:spPr bwMode="auto">
            <a:xfrm>
              <a:off x="7778751" y="4427538"/>
              <a:ext cx="366713" cy="390525"/>
            </a:xfrm>
            <a:custGeom>
              <a:avLst/>
              <a:gdLst>
                <a:gd name="T0" fmla="*/ 231 w 231"/>
                <a:gd name="T1" fmla="*/ 168 h 246"/>
                <a:gd name="T2" fmla="*/ 125 w 231"/>
                <a:gd name="T3" fmla="*/ 246 h 246"/>
                <a:gd name="T4" fmla="*/ 0 w 231"/>
                <a:gd name="T5" fmla="*/ 74 h 246"/>
                <a:gd name="T6" fmla="*/ 105 w 231"/>
                <a:gd name="T7" fmla="*/ 0 h 246"/>
                <a:gd name="T8" fmla="*/ 231 w 231"/>
                <a:gd name="T9" fmla="*/ 16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46">
                  <a:moveTo>
                    <a:pt x="231" y="168"/>
                  </a:moveTo>
                  <a:lnTo>
                    <a:pt x="125" y="246"/>
                  </a:lnTo>
                  <a:lnTo>
                    <a:pt x="0" y="74"/>
                  </a:lnTo>
                  <a:lnTo>
                    <a:pt x="105" y="0"/>
                  </a:lnTo>
                  <a:lnTo>
                    <a:pt x="231" y="168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ïṥḻíďe"/>
            <p:cNvSpPr/>
            <p:nvPr/>
          </p:nvSpPr>
          <p:spPr bwMode="auto">
            <a:xfrm>
              <a:off x="7847013" y="4427538"/>
              <a:ext cx="298450" cy="334963"/>
            </a:xfrm>
            <a:custGeom>
              <a:avLst/>
              <a:gdLst>
                <a:gd name="T0" fmla="*/ 188 w 188"/>
                <a:gd name="T1" fmla="*/ 168 h 211"/>
                <a:gd name="T2" fmla="*/ 129 w 188"/>
                <a:gd name="T3" fmla="*/ 211 h 211"/>
                <a:gd name="T4" fmla="*/ 0 w 188"/>
                <a:gd name="T5" fmla="*/ 43 h 211"/>
                <a:gd name="T6" fmla="*/ 62 w 188"/>
                <a:gd name="T7" fmla="*/ 0 h 211"/>
                <a:gd name="T8" fmla="*/ 188 w 188"/>
                <a:gd name="T9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11">
                  <a:moveTo>
                    <a:pt x="188" y="168"/>
                  </a:moveTo>
                  <a:lnTo>
                    <a:pt x="129" y="211"/>
                  </a:lnTo>
                  <a:lnTo>
                    <a:pt x="0" y="43"/>
                  </a:lnTo>
                  <a:lnTo>
                    <a:pt x="62" y="0"/>
                  </a:lnTo>
                  <a:lnTo>
                    <a:pt x="188" y="16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iśḷíḍè"/>
            <p:cNvSpPr/>
            <p:nvPr/>
          </p:nvSpPr>
          <p:spPr bwMode="auto">
            <a:xfrm>
              <a:off x="7778751" y="4427538"/>
              <a:ext cx="230188" cy="204788"/>
            </a:xfrm>
            <a:custGeom>
              <a:avLst/>
              <a:gdLst>
                <a:gd name="T0" fmla="*/ 10 w 37"/>
                <a:gd name="T1" fmla="*/ 33 h 33"/>
                <a:gd name="T2" fmla="*/ 26 w 37"/>
                <a:gd name="T3" fmla="*/ 23 h 33"/>
                <a:gd name="T4" fmla="*/ 37 w 37"/>
                <a:gd name="T5" fmla="*/ 13 h 33"/>
                <a:gd name="T6" fmla="*/ 27 w 37"/>
                <a:gd name="T7" fmla="*/ 0 h 33"/>
                <a:gd name="T8" fmla="*/ 0 w 37"/>
                <a:gd name="T9" fmla="*/ 19 h 33"/>
                <a:gd name="T10" fmla="*/ 10 w 37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3">
                  <a:moveTo>
                    <a:pt x="10" y="33"/>
                  </a:moveTo>
                  <a:cubicBezTo>
                    <a:pt x="15" y="30"/>
                    <a:pt x="21" y="27"/>
                    <a:pt x="26" y="23"/>
                  </a:cubicBezTo>
                  <a:cubicBezTo>
                    <a:pt x="30" y="20"/>
                    <a:pt x="33" y="17"/>
                    <a:pt x="37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îṩlíḓê"/>
            <p:cNvSpPr/>
            <p:nvPr/>
          </p:nvSpPr>
          <p:spPr bwMode="auto">
            <a:xfrm>
              <a:off x="6778626" y="3267075"/>
              <a:ext cx="1471613" cy="1470025"/>
            </a:xfrm>
            <a:custGeom>
              <a:avLst/>
              <a:gdLst>
                <a:gd name="T0" fmla="*/ 202 w 237"/>
                <a:gd name="T1" fmla="*/ 56 h 237"/>
                <a:gd name="T2" fmla="*/ 181 w 237"/>
                <a:gd name="T3" fmla="*/ 202 h 237"/>
                <a:gd name="T4" fmla="*/ 34 w 237"/>
                <a:gd name="T5" fmla="*/ 181 h 237"/>
                <a:gd name="T6" fmla="*/ 56 w 237"/>
                <a:gd name="T7" fmla="*/ 34 h 237"/>
                <a:gd name="T8" fmla="*/ 202 w 237"/>
                <a:gd name="T9" fmla="*/ 5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7">
                  <a:moveTo>
                    <a:pt x="202" y="56"/>
                  </a:moveTo>
                  <a:cubicBezTo>
                    <a:pt x="237" y="102"/>
                    <a:pt x="227" y="168"/>
                    <a:pt x="181" y="202"/>
                  </a:cubicBezTo>
                  <a:cubicBezTo>
                    <a:pt x="134" y="237"/>
                    <a:pt x="69" y="227"/>
                    <a:pt x="34" y="181"/>
                  </a:cubicBezTo>
                  <a:cubicBezTo>
                    <a:pt x="0" y="134"/>
                    <a:pt x="10" y="69"/>
                    <a:pt x="56" y="34"/>
                  </a:cubicBezTo>
                  <a:cubicBezTo>
                    <a:pt x="102" y="0"/>
                    <a:pt x="168" y="10"/>
                    <a:pt x="202" y="56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íşľîdè"/>
            <p:cNvSpPr/>
            <p:nvPr/>
          </p:nvSpPr>
          <p:spPr bwMode="auto">
            <a:xfrm>
              <a:off x="6965951" y="3454400"/>
              <a:ext cx="1098550" cy="1096963"/>
            </a:xfrm>
            <a:custGeom>
              <a:avLst/>
              <a:gdLst>
                <a:gd name="T0" fmla="*/ 151 w 177"/>
                <a:gd name="T1" fmla="*/ 42 h 177"/>
                <a:gd name="T2" fmla="*/ 135 w 177"/>
                <a:gd name="T3" fmla="*/ 151 h 177"/>
                <a:gd name="T4" fmla="*/ 26 w 177"/>
                <a:gd name="T5" fmla="*/ 135 h 177"/>
                <a:gd name="T6" fmla="*/ 42 w 177"/>
                <a:gd name="T7" fmla="*/ 26 h 177"/>
                <a:gd name="T8" fmla="*/ 151 w 177"/>
                <a:gd name="T9" fmla="*/ 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51" y="42"/>
                  </a:moveTo>
                  <a:cubicBezTo>
                    <a:pt x="177" y="76"/>
                    <a:pt x="169" y="125"/>
                    <a:pt x="135" y="151"/>
                  </a:cubicBezTo>
                  <a:cubicBezTo>
                    <a:pt x="100" y="177"/>
                    <a:pt x="51" y="169"/>
                    <a:pt x="26" y="135"/>
                  </a:cubicBezTo>
                  <a:cubicBezTo>
                    <a:pt x="0" y="100"/>
                    <a:pt x="7" y="51"/>
                    <a:pt x="42" y="26"/>
                  </a:cubicBezTo>
                  <a:cubicBezTo>
                    <a:pt x="76" y="0"/>
                    <a:pt x="125" y="7"/>
                    <a:pt x="151" y="42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ïS1îdè"/>
            <p:cNvSpPr/>
            <p:nvPr/>
          </p:nvSpPr>
          <p:spPr bwMode="auto">
            <a:xfrm>
              <a:off x="7840663" y="4525963"/>
              <a:ext cx="863600" cy="1017588"/>
            </a:xfrm>
            <a:custGeom>
              <a:avLst/>
              <a:gdLst>
                <a:gd name="T0" fmla="*/ 544 w 544"/>
                <a:gd name="T1" fmla="*/ 535 h 641"/>
                <a:gd name="T2" fmla="*/ 399 w 544"/>
                <a:gd name="T3" fmla="*/ 641 h 641"/>
                <a:gd name="T4" fmla="*/ 0 w 544"/>
                <a:gd name="T5" fmla="*/ 110 h 641"/>
                <a:gd name="T6" fmla="*/ 145 w 544"/>
                <a:gd name="T7" fmla="*/ 0 h 641"/>
                <a:gd name="T8" fmla="*/ 544 w 544"/>
                <a:gd name="T9" fmla="*/ 53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641">
                  <a:moveTo>
                    <a:pt x="544" y="535"/>
                  </a:moveTo>
                  <a:lnTo>
                    <a:pt x="399" y="641"/>
                  </a:lnTo>
                  <a:lnTo>
                    <a:pt x="0" y="110"/>
                  </a:lnTo>
                  <a:lnTo>
                    <a:pt x="145" y="0"/>
                  </a:lnTo>
                  <a:lnTo>
                    <a:pt x="544" y="535"/>
                  </a:ln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ïṡ1íḋè"/>
            <p:cNvSpPr/>
            <p:nvPr/>
          </p:nvSpPr>
          <p:spPr bwMode="auto">
            <a:xfrm>
              <a:off x="8008938" y="4525963"/>
              <a:ext cx="695325" cy="893763"/>
            </a:xfrm>
            <a:custGeom>
              <a:avLst/>
              <a:gdLst>
                <a:gd name="T0" fmla="*/ 438 w 438"/>
                <a:gd name="T1" fmla="*/ 535 h 563"/>
                <a:gd name="T2" fmla="*/ 398 w 438"/>
                <a:gd name="T3" fmla="*/ 563 h 563"/>
                <a:gd name="T4" fmla="*/ 0 w 438"/>
                <a:gd name="T5" fmla="*/ 32 h 563"/>
                <a:gd name="T6" fmla="*/ 39 w 438"/>
                <a:gd name="T7" fmla="*/ 0 h 563"/>
                <a:gd name="T8" fmla="*/ 438 w 438"/>
                <a:gd name="T9" fmla="*/ 53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63">
                  <a:moveTo>
                    <a:pt x="438" y="535"/>
                  </a:moveTo>
                  <a:lnTo>
                    <a:pt x="398" y="563"/>
                  </a:lnTo>
                  <a:lnTo>
                    <a:pt x="0" y="32"/>
                  </a:lnTo>
                  <a:lnTo>
                    <a:pt x="39" y="0"/>
                  </a:lnTo>
                  <a:lnTo>
                    <a:pt x="438" y="535"/>
                  </a:ln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ïṩ1ide"/>
            <p:cNvSpPr/>
            <p:nvPr/>
          </p:nvSpPr>
          <p:spPr bwMode="auto">
            <a:xfrm>
              <a:off x="7232651" y="3721100"/>
              <a:ext cx="588963" cy="588963"/>
            </a:xfrm>
            <a:custGeom>
              <a:avLst/>
              <a:gdLst>
                <a:gd name="T0" fmla="*/ 91 w 95"/>
                <a:gd name="T1" fmla="*/ 38 h 95"/>
                <a:gd name="T2" fmla="*/ 84 w 95"/>
                <a:gd name="T3" fmla="*/ 38 h 95"/>
                <a:gd name="T4" fmla="*/ 80 w 95"/>
                <a:gd name="T5" fmla="*/ 28 h 95"/>
                <a:gd name="T6" fmla="*/ 85 w 95"/>
                <a:gd name="T7" fmla="*/ 23 h 95"/>
                <a:gd name="T8" fmla="*/ 85 w 95"/>
                <a:gd name="T9" fmla="*/ 18 h 95"/>
                <a:gd name="T10" fmla="*/ 77 w 95"/>
                <a:gd name="T11" fmla="*/ 10 h 95"/>
                <a:gd name="T12" fmla="*/ 72 w 95"/>
                <a:gd name="T13" fmla="*/ 10 h 95"/>
                <a:gd name="T14" fmla="*/ 67 w 95"/>
                <a:gd name="T15" fmla="*/ 15 h 95"/>
                <a:gd name="T16" fmla="*/ 57 w 95"/>
                <a:gd name="T17" fmla="*/ 11 h 95"/>
                <a:gd name="T18" fmla="*/ 57 w 95"/>
                <a:gd name="T19" fmla="*/ 4 h 95"/>
                <a:gd name="T20" fmla="*/ 53 w 95"/>
                <a:gd name="T21" fmla="*/ 0 h 95"/>
                <a:gd name="T22" fmla="*/ 42 w 95"/>
                <a:gd name="T23" fmla="*/ 0 h 95"/>
                <a:gd name="T24" fmla="*/ 38 w 95"/>
                <a:gd name="T25" fmla="*/ 4 h 95"/>
                <a:gd name="T26" fmla="*/ 38 w 95"/>
                <a:gd name="T27" fmla="*/ 11 h 95"/>
                <a:gd name="T28" fmla="*/ 28 w 95"/>
                <a:gd name="T29" fmla="*/ 15 h 95"/>
                <a:gd name="T30" fmla="*/ 23 w 95"/>
                <a:gd name="T31" fmla="*/ 10 h 95"/>
                <a:gd name="T32" fmla="*/ 18 w 95"/>
                <a:gd name="T33" fmla="*/ 10 h 95"/>
                <a:gd name="T34" fmla="*/ 10 w 95"/>
                <a:gd name="T35" fmla="*/ 18 h 95"/>
                <a:gd name="T36" fmla="*/ 10 w 95"/>
                <a:gd name="T37" fmla="*/ 23 h 95"/>
                <a:gd name="T38" fmla="*/ 15 w 95"/>
                <a:gd name="T39" fmla="*/ 28 h 95"/>
                <a:gd name="T40" fmla="*/ 10 w 95"/>
                <a:gd name="T41" fmla="*/ 38 h 95"/>
                <a:gd name="T42" fmla="*/ 4 w 95"/>
                <a:gd name="T43" fmla="*/ 38 h 95"/>
                <a:gd name="T44" fmla="*/ 0 w 95"/>
                <a:gd name="T45" fmla="*/ 42 h 95"/>
                <a:gd name="T46" fmla="*/ 0 w 95"/>
                <a:gd name="T47" fmla="*/ 53 h 95"/>
                <a:gd name="T48" fmla="*/ 4 w 95"/>
                <a:gd name="T49" fmla="*/ 57 h 95"/>
                <a:gd name="T50" fmla="*/ 10 w 95"/>
                <a:gd name="T51" fmla="*/ 57 h 95"/>
                <a:gd name="T52" fmla="*/ 14 w 95"/>
                <a:gd name="T53" fmla="*/ 67 h 95"/>
                <a:gd name="T54" fmla="*/ 10 w 95"/>
                <a:gd name="T55" fmla="*/ 72 h 95"/>
                <a:gd name="T56" fmla="*/ 10 w 95"/>
                <a:gd name="T57" fmla="*/ 77 h 95"/>
                <a:gd name="T58" fmla="*/ 18 w 95"/>
                <a:gd name="T59" fmla="*/ 85 h 95"/>
                <a:gd name="T60" fmla="*/ 23 w 95"/>
                <a:gd name="T61" fmla="*/ 85 h 95"/>
                <a:gd name="T62" fmla="*/ 27 w 95"/>
                <a:gd name="T63" fmla="*/ 80 h 95"/>
                <a:gd name="T64" fmla="*/ 38 w 95"/>
                <a:gd name="T65" fmla="*/ 85 h 95"/>
                <a:gd name="T66" fmla="*/ 38 w 95"/>
                <a:gd name="T67" fmla="*/ 91 h 95"/>
                <a:gd name="T68" fmla="*/ 42 w 95"/>
                <a:gd name="T69" fmla="*/ 95 h 95"/>
                <a:gd name="T70" fmla="*/ 53 w 95"/>
                <a:gd name="T71" fmla="*/ 95 h 95"/>
                <a:gd name="T72" fmla="*/ 57 w 95"/>
                <a:gd name="T73" fmla="*/ 91 h 95"/>
                <a:gd name="T74" fmla="*/ 57 w 95"/>
                <a:gd name="T75" fmla="*/ 85 h 95"/>
                <a:gd name="T76" fmla="*/ 67 w 95"/>
                <a:gd name="T77" fmla="*/ 80 h 95"/>
                <a:gd name="T78" fmla="*/ 72 w 95"/>
                <a:gd name="T79" fmla="*/ 85 h 95"/>
                <a:gd name="T80" fmla="*/ 77 w 95"/>
                <a:gd name="T81" fmla="*/ 85 h 95"/>
                <a:gd name="T82" fmla="*/ 85 w 95"/>
                <a:gd name="T83" fmla="*/ 77 h 95"/>
                <a:gd name="T84" fmla="*/ 85 w 95"/>
                <a:gd name="T85" fmla="*/ 72 h 95"/>
                <a:gd name="T86" fmla="*/ 80 w 95"/>
                <a:gd name="T87" fmla="*/ 67 h 95"/>
                <a:gd name="T88" fmla="*/ 85 w 95"/>
                <a:gd name="T89" fmla="*/ 57 h 95"/>
                <a:gd name="T90" fmla="*/ 91 w 95"/>
                <a:gd name="T91" fmla="*/ 57 h 95"/>
                <a:gd name="T92" fmla="*/ 95 w 95"/>
                <a:gd name="T93" fmla="*/ 53 h 95"/>
                <a:gd name="T94" fmla="*/ 95 w 95"/>
                <a:gd name="T95" fmla="*/ 42 h 95"/>
                <a:gd name="T96" fmla="*/ 91 w 95"/>
                <a:gd name="T97" fmla="*/ 38 h 95"/>
                <a:gd name="T98" fmla="*/ 47 w 95"/>
                <a:gd name="T99" fmla="*/ 68 h 95"/>
                <a:gd name="T100" fmla="*/ 27 w 95"/>
                <a:gd name="T101" fmla="*/ 48 h 95"/>
                <a:gd name="T102" fmla="*/ 47 w 95"/>
                <a:gd name="T103" fmla="*/ 28 h 95"/>
                <a:gd name="T104" fmla="*/ 68 w 95"/>
                <a:gd name="T105" fmla="*/ 48 h 95"/>
                <a:gd name="T106" fmla="*/ 47 w 95"/>
                <a:gd name="T107" fmla="*/ 6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95">
                  <a:moveTo>
                    <a:pt x="91" y="38"/>
                  </a:moveTo>
                  <a:cubicBezTo>
                    <a:pt x="84" y="38"/>
                    <a:pt x="84" y="38"/>
                    <a:pt x="84" y="38"/>
                  </a:cubicBezTo>
                  <a:cubicBezTo>
                    <a:pt x="83" y="34"/>
                    <a:pt x="82" y="31"/>
                    <a:pt x="80" y="28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2"/>
                    <a:pt x="86" y="19"/>
                    <a:pt x="85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9"/>
                    <a:pt x="73" y="9"/>
                    <a:pt x="72" y="1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4" y="13"/>
                    <a:pt x="60" y="12"/>
                    <a:pt x="57" y="11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"/>
                    <a:pt x="55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12"/>
                    <a:pt x="31" y="13"/>
                    <a:pt x="28" y="1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31"/>
                    <a:pt x="11" y="34"/>
                    <a:pt x="1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60"/>
                    <a:pt x="13" y="64"/>
                    <a:pt x="14" y="67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3"/>
                    <a:pt x="9" y="75"/>
                    <a:pt x="10" y="77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22" y="86"/>
                    <a:pt x="23" y="8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1" y="82"/>
                    <a:pt x="34" y="84"/>
                    <a:pt x="38" y="85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3"/>
                    <a:pt x="40" y="95"/>
                    <a:pt x="42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5" y="95"/>
                    <a:pt x="57" y="93"/>
                    <a:pt x="57" y="91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1" y="84"/>
                    <a:pt x="64" y="82"/>
                    <a:pt x="67" y="80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6"/>
                    <a:pt x="75" y="86"/>
                    <a:pt x="77" y="85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6" y="75"/>
                    <a:pt x="86" y="73"/>
                    <a:pt x="85" y="72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4"/>
                    <a:pt x="84" y="60"/>
                    <a:pt x="85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3" y="57"/>
                    <a:pt x="95" y="55"/>
                    <a:pt x="95" y="53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0"/>
                    <a:pt x="93" y="38"/>
                    <a:pt x="91" y="38"/>
                  </a:cubicBezTo>
                  <a:close/>
                  <a:moveTo>
                    <a:pt x="47" y="68"/>
                  </a:moveTo>
                  <a:cubicBezTo>
                    <a:pt x="36" y="68"/>
                    <a:pt x="27" y="59"/>
                    <a:pt x="27" y="48"/>
                  </a:cubicBezTo>
                  <a:cubicBezTo>
                    <a:pt x="27" y="37"/>
                    <a:pt x="36" y="28"/>
                    <a:pt x="47" y="28"/>
                  </a:cubicBezTo>
                  <a:cubicBezTo>
                    <a:pt x="59" y="28"/>
                    <a:pt x="68" y="37"/>
                    <a:pt x="68" y="48"/>
                  </a:cubicBezTo>
                  <a:cubicBezTo>
                    <a:pt x="68" y="59"/>
                    <a:pt x="59" y="68"/>
                    <a:pt x="47" y="68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iSlidé"/>
            <p:cNvSpPr/>
            <p:nvPr/>
          </p:nvSpPr>
          <p:spPr bwMode="auto">
            <a:xfrm>
              <a:off x="3587751" y="4037013"/>
              <a:ext cx="1390650" cy="495300"/>
            </a:xfrm>
            <a:custGeom>
              <a:avLst/>
              <a:gdLst>
                <a:gd name="T0" fmla="*/ 32 w 224"/>
                <a:gd name="T1" fmla="*/ 0 h 80"/>
                <a:gd name="T2" fmla="*/ 192 w 224"/>
                <a:gd name="T3" fmla="*/ 0 h 80"/>
                <a:gd name="T4" fmla="*/ 224 w 224"/>
                <a:gd name="T5" fmla="*/ 32 h 80"/>
                <a:gd name="T6" fmla="*/ 192 w 224"/>
                <a:gd name="T7" fmla="*/ 65 h 80"/>
                <a:gd name="T8" fmla="*/ 176 w 224"/>
                <a:gd name="T9" fmla="*/ 65 h 80"/>
                <a:gd name="T10" fmla="*/ 161 w 224"/>
                <a:gd name="T11" fmla="*/ 80 h 80"/>
                <a:gd name="T12" fmla="*/ 145 w 224"/>
                <a:gd name="T13" fmla="*/ 65 h 80"/>
                <a:gd name="T14" fmla="*/ 32 w 224"/>
                <a:gd name="T15" fmla="*/ 65 h 80"/>
                <a:gd name="T16" fmla="*/ 0 w 224"/>
                <a:gd name="T17" fmla="*/ 32 h 80"/>
                <a:gd name="T18" fmla="*/ 32 w 22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80">
                  <a:moveTo>
                    <a:pt x="3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210" y="0"/>
                    <a:pt x="224" y="14"/>
                    <a:pt x="224" y="32"/>
                  </a:cubicBezTo>
                  <a:cubicBezTo>
                    <a:pt x="224" y="50"/>
                    <a:pt x="210" y="65"/>
                    <a:pt x="192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rgbClr val="FF3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išḻídê"/>
            <p:cNvSpPr/>
            <p:nvPr/>
          </p:nvSpPr>
          <p:spPr bwMode="auto">
            <a:xfrm>
              <a:off x="3848101" y="4105275"/>
              <a:ext cx="236538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29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1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4 w 38"/>
                <a:gd name="T21" fmla="*/ 39 h 39"/>
                <a:gd name="T22" fmla="*/ 24 w 38"/>
                <a:gd name="T23" fmla="*/ 39 h 39"/>
                <a:gd name="T24" fmla="*/ 20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3 w 38"/>
                <a:gd name="T33" fmla="*/ 36 h 39"/>
                <a:gd name="T34" fmla="*/ 10 w 38"/>
                <a:gd name="T35" fmla="*/ 39 h 39"/>
                <a:gd name="T36" fmla="*/ 9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1 w 38"/>
                <a:gd name="T59" fmla="*/ 12 h 39"/>
                <a:gd name="T60" fmla="*/ 1 w 38"/>
                <a:gd name="T61" fmla="*/ 11 h 39"/>
                <a:gd name="T62" fmla="*/ 5 w 38"/>
                <a:gd name="T63" fmla="*/ 8 h 39"/>
                <a:gd name="T64" fmla="*/ 6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3 w 38"/>
                <a:gd name="T71" fmla="*/ 0 h 39"/>
                <a:gd name="T72" fmla="*/ 14 w 38"/>
                <a:gd name="T73" fmla="*/ 0 h 39"/>
                <a:gd name="T74" fmla="*/ 17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4 w 38"/>
                <a:gd name="T83" fmla="*/ 3 h 39"/>
                <a:gd name="T84" fmla="*/ 27 w 38"/>
                <a:gd name="T85" fmla="*/ 0 h 39"/>
                <a:gd name="T86" fmla="*/ 28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1" y="15"/>
                    <a:pt x="30" y="17"/>
                    <a:pt x="30" y="1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30"/>
                    <a:pt x="28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7"/>
                    <a:pt x="26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0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4" y="32"/>
                    <a:pt x="14" y="33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7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3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7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î$ļîḍê"/>
            <p:cNvSpPr/>
            <p:nvPr/>
          </p:nvSpPr>
          <p:spPr bwMode="auto">
            <a:xfrm>
              <a:off x="4208463" y="4105275"/>
              <a:ext cx="242888" cy="241300"/>
            </a:xfrm>
            <a:custGeom>
              <a:avLst/>
              <a:gdLst>
                <a:gd name="T0" fmla="*/ 34 w 39"/>
                <a:gd name="T1" fmla="*/ 15 h 39"/>
                <a:gd name="T2" fmla="*/ 30 w 39"/>
                <a:gd name="T3" fmla="*/ 18 h 39"/>
                <a:gd name="T4" fmla="*/ 30 w 39"/>
                <a:gd name="T5" fmla="*/ 23 h 39"/>
                <a:gd name="T6" fmla="*/ 34 w 39"/>
                <a:gd name="T7" fmla="*/ 23 h 39"/>
                <a:gd name="T8" fmla="*/ 37 w 39"/>
                <a:gd name="T9" fmla="*/ 27 h 39"/>
                <a:gd name="T10" fmla="*/ 37 w 39"/>
                <a:gd name="T11" fmla="*/ 27 h 39"/>
                <a:gd name="T12" fmla="*/ 34 w 39"/>
                <a:gd name="T13" fmla="*/ 30 h 39"/>
                <a:gd name="T14" fmla="*/ 32 w 39"/>
                <a:gd name="T15" fmla="*/ 30 h 39"/>
                <a:gd name="T16" fmla="*/ 29 w 39"/>
                <a:gd name="T17" fmla="*/ 33 h 39"/>
                <a:gd name="T18" fmla="*/ 28 w 39"/>
                <a:gd name="T19" fmla="*/ 36 h 39"/>
                <a:gd name="T20" fmla="*/ 25 w 39"/>
                <a:gd name="T21" fmla="*/ 39 h 39"/>
                <a:gd name="T22" fmla="*/ 24 w 39"/>
                <a:gd name="T23" fmla="*/ 39 h 39"/>
                <a:gd name="T24" fmla="*/ 21 w 39"/>
                <a:gd name="T25" fmla="*/ 35 h 39"/>
                <a:gd name="T26" fmla="*/ 21 w 39"/>
                <a:gd name="T27" fmla="*/ 30 h 39"/>
                <a:gd name="T28" fmla="*/ 18 w 39"/>
                <a:gd name="T29" fmla="*/ 30 h 39"/>
                <a:gd name="T30" fmla="*/ 14 w 39"/>
                <a:gd name="T31" fmla="*/ 33 h 39"/>
                <a:gd name="T32" fmla="*/ 14 w 39"/>
                <a:gd name="T33" fmla="*/ 36 h 39"/>
                <a:gd name="T34" fmla="*/ 11 w 39"/>
                <a:gd name="T35" fmla="*/ 39 h 39"/>
                <a:gd name="T36" fmla="*/ 10 w 39"/>
                <a:gd name="T37" fmla="*/ 39 h 39"/>
                <a:gd name="T38" fmla="*/ 7 w 39"/>
                <a:gd name="T39" fmla="*/ 35 h 39"/>
                <a:gd name="T40" fmla="*/ 7 w 39"/>
                <a:gd name="T41" fmla="*/ 30 h 39"/>
                <a:gd name="T42" fmla="*/ 4 w 39"/>
                <a:gd name="T43" fmla="*/ 30 h 39"/>
                <a:gd name="T44" fmla="*/ 0 w 39"/>
                <a:gd name="T45" fmla="*/ 27 h 39"/>
                <a:gd name="T46" fmla="*/ 0 w 39"/>
                <a:gd name="T47" fmla="*/ 27 h 39"/>
                <a:gd name="T48" fmla="*/ 4 w 39"/>
                <a:gd name="T49" fmla="*/ 23 h 39"/>
                <a:gd name="T50" fmla="*/ 5 w 39"/>
                <a:gd name="T51" fmla="*/ 23 h 39"/>
                <a:gd name="T52" fmla="*/ 8 w 39"/>
                <a:gd name="T53" fmla="*/ 20 h 39"/>
                <a:gd name="T54" fmla="*/ 9 w 39"/>
                <a:gd name="T55" fmla="*/ 19 h 39"/>
                <a:gd name="T56" fmla="*/ 5 w 39"/>
                <a:gd name="T57" fmla="*/ 15 h 39"/>
                <a:gd name="T58" fmla="*/ 2 w 39"/>
                <a:gd name="T59" fmla="*/ 12 h 39"/>
                <a:gd name="T60" fmla="*/ 2 w 39"/>
                <a:gd name="T61" fmla="*/ 11 h 39"/>
                <a:gd name="T62" fmla="*/ 5 w 39"/>
                <a:gd name="T63" fmla="*/ 8 h 39"/>
                <a:gd name="T64" fmla="*/ 7 w 39"/>
                <a:gd name="T65" fmla="*/ 8 h 39"/>
                <a:gd name="T66" fmla="*/ 10 w 39"/>
                <a:gd name="T67" fmla="*/ 5 h 39"/>
                <a:gd name="T68" fmla="*/ 11 w 39"/>
                <a:gd name="T69" fmla="*/ 3 h 39"/>
                <a:gd name="T70" fmla="*/ 14 w 39"/>
                <a:gd name="T71" fmla="*/ 0 h 39"/>
                <a:gd name="T72" fmla="*/ 15 w 39"/>
                <a:gd name="T73" fmla="*/ 0 h 39"/>
                <a:gd name="T74" fmla="*/ 18 w 39"/>
                <a:gd name="T75" fmla="*/ 4 h 39"/>
                <a:gd name="T76" fmla="*/ 17 w 39"/>
                <a:gd name="T77" fmla="*/ 8 h 39"/>
                <a:gd name="T78" fmla="*/ 21 w 39"/>
                <a:gd name="T79" fmla="*/ 8 h 39"/>
                <a:gd name="T80" fmla="*/ 25 w 39"/>
                <a:gd name="T81" fmla="*/ 5 h 39"/>
                <a:gd name="T82" fmla="*/ 25 w 39"/>
                <a:gd name="T83" fmla="*/ 3 h 39"/>
                <a:gd name="T84" fmla="*/ 28 w 39"/>
                <a:gd name="T85" fmla="*/ 0 h 39"/>
                <a:gd name="T86" fmla="*/ 29 w 39"/>
                <a:gd name="T87" fmla="*/ 0 h 39"/>
                <a:gd name="T88" fmla="*/ 32 w 39"/>
                <a:gd name="T89" fmla="*/ 4 h 39"/>
                <a:gd name="T90" fmla="*/ 32 w 39"/>
                <a:gd name="T91" fmla="*/ 8 h 39"/>
                <a:gd name="T92" fmla="*/ 35 w 39"/>
                <a:gd name="T93" fmla="*/ 8 h 39"/>
                <a:gd name="T94" fmla="*/ 39 w 39"/>
                <a:gd name="T95" fmla="*/ 11 h 39"/>
                <a:gd name="T96" fmla="*/ 39 w 39"/>
                <a:gd name="T97" fmla="*/ 12 h 39"/>
                <a:gd name="T98" fmla="*/ 35 w 39"/>
                <a:gd name="T99" fmla="*/ 15 h 39"/>
                <a:gd name="T100" fmla="*/ 34 w 39"/>
                <a:gd name="T101" fmla="*/ 15 h 39"/>
                <a:gd name="T102" fmla="*/ 23 w 39"/>
                <a:gd name="T103" fmla="*/ 15 h 39"/>
                <a:gd name="T104" fmla="*/ 19 w 39"/>
                <a:gd name="T105" fmla="*/ 15 h 39"/>
                <a:gd name="T106" fmla="*/ 16 w 39"/>
                <a:gd name="T107" fmla="*/ 18 h 39"/>
                <a:gd name="T108" fmla="*/ 16 w 39"/>
                <a:gd name="T109" fmla="*/ 23 h 39"/>
                <a:gd name="T110" fmla="*/ 19 w 39"/>
                <a:gd name="T111" fmla="*/ 23 h 39"/>
                <a:gd name="T112" fmla="*/ 23 w 39"/>
                <a:gd name="T113" fmla="*/ 20 h 39"/>
                <a:gd name="T114" fmla="*/ 23 w 39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" h="39">
                  <a:moveTo>
                    <a:pt x="34" y="15"/>
                  </a:moveTo>
                  <a:cubicBezTo>
                    <a:pt x="32" y="15"/>
                    <a:pt x="31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7" y="25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9"/>
                    <a:pt x="35" y="30"/>
                    <a:pt x="34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9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7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1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30"/>
                    <a:pt x="15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2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7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2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7"/>
                    <a:pt x="7" y="15"/>
                    <a:pt x="5" y="15"/>
                  </a:cubicBezTo>
                  <a:cubicBezTo>
                    <a:pt x="4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4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7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5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9" y="10"/>
                    <a:pt x="39" y="1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4"/>
                    <a:pt x="37" y="15"/>
                    <a:pt x="35" y="15"/>
                  </a:cubicBezTo>
                  <a:lnTo>
                    <a:pt x="34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6" y="17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3" y="22"/>
                    <a:pt x="23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iṩlíḑe"/>
            <p:cNvSpPr/>
            <p:nvPr/>
          </p:nvSpPr>
          <p:spPr bwMode="auto">
            <a:xfrm>
              <a:off x="4575176" y="4105275"/>
              <a:ext cx="234950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30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2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5 w 38"/>
                <a:gd name="T21" fmla="*/ 39 h 39"/>
                <a:gd name="T22" fmla="*/ 24 w 38"/>
                <a:gd name="T23" fmla="*/ 39 h 39"/>
                <a:gd name="T24" fmla="*/ 21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4 w 38"/>
                <a:gd name="T33" fmla="*/ 36 h 39"/>
                <a:gd name="T34" fmla="*/ 10 w 38"/>
                <a:gd name="T35" fmla="*/ 39 h 39"/>
                <a:gd name="T36" fmla="*/ 10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2 w 38"/>
                <a:gd name="T59" fmla="*/ 12 h 39"/>
                <a:gd name="T60" fmla="*/ 2 w 38"/>
                <a:gd name="T61" fmla="*/ 11 h 39"/>
                <a:gd name="T62" fmla="*/ 5 w 38"/>
                <a:gd name="T63" fmla="*/ 8 h 39"/>
                <a:gd name="T64" fmla="*/ 7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4 w 38"/>
                <a:gd name="T71" fmla="*/ 0 h 39"/>
                <a:gd name="T72" fmla="*/ 14 w 38"/>
                <a:gd name="T73" fmla="*/ 0 h 39"/>
                <a:gd name="T74" fmla="*/ 18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5 w 38"/>
                <a:gd name="T83" fmla="*/ 3 h 39"/>
                <a:gd name="T84" fmla="*/ 28 w 38"/>
                <a:gd name="T85" fmla="*/ 0 h 39"/>
                <a:gd name="T86" fmla="*/ 29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2" y="15"/>
                    <a:pt x="30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6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30"/>
                    <a:pt x="14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4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í$liḍè"/>
            <p:cNvSpPr/>
            <p:nvPr/>
          </p:nvSpPr>
          <p:spPr bwMode="auto">
            <a:xfrm>
              <a:off x="5040313" y="4457700"/>
              <a:ext cx="285750" cy="44450"/>
            </a:xfrm>
            <a:custGeom>
              <a:avLst/>
              <a:gdLst>
                <a:gd name="T0" fmla="*/ 42 w 46"/>
                <a:gd name="T1" fmla="*/ 7 h 7"/>
                <a:gd name="T2" fmla="*/ 3 w 46"/>
                <a:gd name="T3" fmla="*/ 7 h 7"/>
                <a:gd name="T4" fmla="*/ 0 w 46"/>
                <a:gd name="T5" fmla="*/ 4 h 7"/>
                <a:gd name="T6" fmla="*/ 3 w 46"/>
                <a:gd name="T7" fmla="*/ 0 h 7"/>
                <a:gd name="T8" fmla="*/ 42 w 46"/>
                <a:gd name="T9" fmla="*/ 0 h 7"/>
                <a:gd name="T10" fmla="*/ 46 w 46"/>
                <a:gd name="T11" fmla="*/ 4 h 7"/>
                <a:gd name="T12" fmla="*/ 42 w 4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">
                  <a:moveTo>
                    <a:pt x="4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7"/>
                    <a:pt x="42" y="7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î$ḻíḑe"/>
            <p:cNvSpPr/>
            <p:nvPr/>
          </p:nvSpPr>
          <p:spPr bwMode="auto">
            <a:xfrm>
              <a:off x="5387976" y="4457700"/>
              <a:ext cx="1422400" cy="44450"/>
            </a:xfrm>
            <a:custGeom>
              <a:avLst/>
              <a:gdLst>
                <a:gd name="T0" fmla="*/ 225 w 229"/>
                <a:gd name="T1" fmla="*/ 7 h 7"/>
                <a:gd name="T2" fmla="*/ 4 w 229"/>
                <a:gd name="T3" fmla="*/ 7 h 7"/>
                <a:gd name="T4" fmla="*/ 0 w 229"/>
                <a:gd name="T5" fmla="*/ 4 h 7"/>
                <a:gd name="T6" fmla="*/ 4 w 229"/>
                <a:gd name="T7" fmla="*/ 0 h 7"/>
                <a:gd name="T8" fmla="*/ 225 w 229"/>
                <a:gd name="T9" fmla="*/ 0 h 7"/>
                <a:gd name="T10" fmla="*/ 229 w 229"/>
                <a:gd name="T11" fmla="*/ 4 h 7"/>
                <a:gd name="T12" fmla="*/ 225 w 2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7">
                  <a:moveTo>
                    <a:pt x="22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7" y="0"/>
                    <a:pt x="229" y="2"/>
                    <a:pt x="229" y="4"/>
                  </a:cubicBezTo>
                  <a:cubicBezTo>
                    <a:pt x="229" y="6"/>
                    <a:pt x="227" y="7"/>
                    <a:pt x="225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iŝḻíḑè"/>
            <p:cNvSpPr/>
            <p:nvPr/>
          </p:nvSpPr>
          <p:spPr bwMode="auto">
            <a:xfrm>
              <a:off x="5387976" y="4551363"/>
              <a:ext cx="484188" cy="49213"/>
            </a:xfrm>
            <a:custGeom>
              <a:avLst/>
              <a:gdLst>
                <a:gd name="T0" fmla="*/ 75 w 78"/>
                <a:gd name="T1" fmla="*/ 8 h 8"/>
                <a:gd name="T2" fmla="*/ 4 w 78"/>
                <a:gd name="T3" fmla="*/ 8 h 8"/>
                <a:gd name="T4" fmla="*/ 0 w 78"/>
                <a:gd name="T5" fmla="*/ 4 h 8"/>
                <a:gd name="T6" fmla="*/ 4 w 78"/>
                <a:gd name="T7" fmla="*/ 0 h 8"/>
                <a:gd name="T8" fmla="*/ 75 w 78"/>
                <a:gd name="T9" fmla="*/ 0 h 8"/>
                <a:gd name="T10" fmla="*/ 78 w 78"/>
                <a:gd name="T11" fmla="*/ 4 h 8"/>
                <a:gd name="T12" fmla="*/ 75 w 7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">
                  <a:moveTo>
                    <a:pt x="7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2"/>
                    <a:pt x="78" y="4"/>
                  </a:cubicBezTo>
                  <a:cubicBezTo>
                    <a:pt x="78" y="6"/>
                    <a:pt x="77" y="8"/>
                    <a:pt x="75" y="8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íṣliḑe"/>
            <p:cNvSpPr/>
            <p:nvPr/>
          </p:nvSpPr>
          <p:spPr bwMode="auto">
            <a:xfrm>
              <a:off x="5916613" y="4551363"/>
              <a:ext cx="676275" cy="49213"/>
            </a:xfrm>
            <a:custGeom>
              <a:avLst/>
              <a:gdLst>
                <a:gd name="T0" fmla="*/ 105 w 109"/>
                <a:gd name="T1" fmla="*/ 8 h 8"/>
                <a:gd name="T2" fmla="*/ 4 w 109"/>
                <a:gd name="T3" fmla="*/ 8 h 8"/>
                <a:gd name="T4" fmla="*/ 0 w 109"/>
                <a:gd name="T5" fmla="*/ 4 h 8"/>
                <a:gd name="T6" fmla="*/ 4 w 109"/>
                <a:gd name="T7" fmla="*/ 0 h 8"/>
                <a:gd name="T8" fmla="*/ 105 w 109"/>
                <a:gd name="T9" fmla="*/ 0 h 8"/>
                <a:gd name="T10" fmla="*/ 109 w 109"/>
                <a:gd name="T11" fmla="*/ 4 h 8"/>
                <a:gd name="T12" fmla="*/ 105 w 10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">
                  <a:moveTo>
                    <a:pt x="10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4"/>
                  </a:cubicBezTo>
                  <a:cubicBezTo>
                    <a:pt x="109" y="6"/>
                    <a:pt x="107" y="8"/>
                    <a:pt x="10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ïṩ1iďé"/>
            <p:cNvSpPr/>
            <p:nvPr/>
          </p:nvSpPr>
          <p:spPr bwMode="auto">
            <a:xfrm>
              <a:off x="6618288" y="4551363"/>
              <a:ext cx="192088" cy="49213"/>
            </a:xfrm>
            <a:custGeom>
              <a:avLst/>
              <a:gdLst>
                <a:gd name="T0" fmla="*/ 27 w 31"/>
                <a:gd name="T1" fmla="*/ 8 h 8"/>
                <a:gd name="T2" fmla="*/ 4 w 31"/>
                <a:gd name="T3" fmla="*/ 8 h 8"/>
                <a:gd name="T4" fmla="*/ 0 w 31"/>
                <a:gd name="T5" fmla="*/ 4 h 8"/>
                <a:gd name="T6" fmla="*/ 4 w 31"/>
                <a:gd name="T7" fmla="*/ 0 h 8"/>
                <a:gd name="T8" fmla="*/ 27 w 31"/>
                <a:gd name="T9" fmla="*/ 0 h 8"/>
                <a:gd name="T10" fmla="*/ 31 w 31"/>
                <a:gd name="T11" fmla="*/ 4 h 8"/>
                <a:gd name="T12" fmla="*/ 27 w 3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">
                  <a:moveTo>
                    <a:pt x="2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0" t="9975"/>
          <a:stretch>
            <a:fillRect/>
          </a:stretch>
        </p:blipFill>
        <p:spPr>
          <a:xfrm>
            <a:off x="4461247" y="0"/>
            <a:ext cx="7730753" cy="6858000"/>
          </a:xfrm>
          <a:prstGeom prst="rect">
            <a:avLst/>
          </a:prstGeom>
          <a:noFill/>
          <a:ln>
            <a:noFill/>
          </a:ln>
          <a:effectLst>
            <a:outerShdw blurRad="254000" dist="152400" dir="3780000" algn="ctr" rotWithShape="0">
              <a:srgbClr val="000000">
                <a:alpha val="66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374400" y="2694242"/>
            <a:ext cx="2628900" cy="369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dirty="0"/>
              <a:t>Live News Collected From The Internet</a:t>
            </a:r>
            <a:endParaRPr lang="zh-CN" altLang="en-US" sz="4000" dirty="0"/>
          </a:p>
        </p:txBody>
      </p:sp>
      <p:grpSp>
        <p:nvGrpSpPr>
          <p:cNvPr id="4" name="29717494-1004-40a7-a4f6-818a453ec5c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00463" y="109773"/>
            <a:ext cx="3069922" cy="2373026"/>
            <a:chOff x="3026078" y="1367072"/>
            <a:chExt cx="6139844" cy="4746051"/>
          </a:xfrm>
        </p:grpSpPr>
        <p:sp>
          <p:nvSpPr>
            <p:cNvPr id="6" name="îṣľîḑê"/>
            <p:cNvSpPr/>
            <p:nvPr/>
          </p:nvSpPr>
          <p:spPr bwMode="auto">
            <a:xfrm>
              <a:off x="3812321" y="2203347"/>
              <a:ext cx="4102761" cy="3030611"/>
            </a:xfrm>
            <a:custGeom>
              <a:avLst/>
              <a:gdLst>
                <a:gd name="T0" fmla="*/ 20 w 503"/>
                <a:gd name="T1" fmla="*/ 335 h 372"/>
                <a:gd name="T2" fmla="*/ 20 w 503"/>
                <a:gd name="T3" fmla="*/ 286 h 372"/>
                <a:gd name="T4" fmla="*/ 20 w 503"/>
                <a:gd name="T5" fmla="*/ 123 h 372"/>
                <a:gd name="T6" fmla="*/ 20 w 503"/>
                <a:gd name="T7" fmla="*/ 0 h 372"/>
                <a:gd name="T8" fmla="*/ 503 w 503"/>
                <a:gd name="T9" fmla="*/ 0 h 372"/>
                <a:gd name="T10" fmla="*/ 503 w 503"/>
                <a:gd name="T11" fmla="*/ 119 h 372"/>
                <a:gd name="T12" fmla="*/ 503 w 503"/>
                <a:gd name="T13" fmla="*/ 286 h 372"/>
                <a:gd name="T14" fmla="*/ 503 w 503"/>
                <a:gd name="T15" fmla="*/ 335 h 372"/>
                <a:gd name="T16" fmla="*/ 466 w 503"/>
                <a:gd name="T17" fmla="*/ 372 h 372"/>
                <a:gd name="T18" fmla="*/ 206 w 503"/>
                <a:gd name="T19" fmla="*/ 372 h 372"/>
                <a:gd name="T20" fmla="*/ 5 w 503"/>
                <a:gd name="T21" fmla="*/ 372 h 372"/>
                <a:gd name="T22" fmla="*/ 0 w 503"/>
                <a:gd name="T23" fmla="*/ 372 h 372"/>
                <a:gd name="T24" fmla="*/ 20 w 503"/>
                <a:gd name="T25" fmla="*/ 33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3" h="372">
                  <a:moveTo>
                    <a:pt x="20" y="335"/>
                  </a:moveTo>
                  <a:cubicBezTo>
                    <a:pt x="20" y="286"/>
                    <a:pt x="20" y="286"/>
                    <a:pt x="20" y="286"/>
                  </a:cubicBezTo>
                  <a:cubicBezTo>
                    <a:pt x="20" y="123"/>
                    <a:pt x="20" y="123"/>
                    <a:pt x="20" y="12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3" y="119"/>
                    <a:pt x="503" y="119"/>
                    <a:pt x="503" y="119"/>
                  </a:cubicBezTo>
                  <a:cubicBezTo>
                    <a:pt x="503" y="286"/>
                    <a:pt x="503" y="286"/>
                    <a:pt x="503" y="286"/>
                  </a:cubicBezTo>
                  <a:cubicBezTo>
                    <a:pt x="503" y="335"/>
                    <a:pt x="503" y="335"/>
                    <a:pt x="503" y="335"/>
                  </a:cubicBezTo>
                  <a:cubicBezTo>
                    <a:pt x="503" y="356"/>
                    <a:pt x="486" y="372"/>
                    <a:pt x="466" y="372"/>
                  </a:cubicBezTo>
                  <a:cubicBezTo>
                    <a:pt x="206" y="372"/>
                    <a:pt x="206" y="372"/>
                    <a:pt x="206" y="372"/>
                  </a:cubicBezTo>
                  <a:cubicBezTo>
                    <a:pt x="5" y="372"/>
                    <a:pt x="5" y="372"/>
                    <a:pt x="5" y="372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21" y="367"/>
                    <a:pt x="20" y="354"/>
                    <a:pt x="20" y="3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s1íďè"/>
            <p:cNvSpPr/>
            <p:nvPr/>
          </p:nvSpPr>
          <p:spPr bwMode="auto">
            <a:xfrm>
              <a:off x="3669368" y="2553580"/>
              <a:ext cx="300202" cy="2680377"/>
            </a:xfrm>
            <a:custGeom>
              <a:avLst/>
              <a:gdLst>
                <a:gd name="T0" fmla="*/ 37 w 37"/>
                <a:gd name="T1" fmla="*/ 308 h 329"/>
                <a:gd name="T2" fmla="*/ 37 w 37"/>
                <a:gd name="T3" fmla="*/ 281 h 329"/>
                <a:gd name="T4" fmla="*/ 37 w 37"/>
                <a:gd name="T5" fmla="*/ 188 h 329"/>
                <a:gd name="T6" fmla="*/ 37 w 37"/>
                <a:gd name="T7" fmla="*/ 0 h 329"/>
                <a:gd name="T8" fmla="*/ 0 w 37"/>
                <a:gd name="T9" fmla="*/ 0 h 329"/>
                <a:gd name="T10" fmla="*/ 0 w 37"/>
                <a:gd name="T11" fmla="*/ 291 h 329"/>
                <a:gd name="T12" fmla="*/ 0 w 37"/>
                <a:gd name="T13" fmla="*/ 312 h 329"/>
                <a:gd name="T14" fmla="*/ 16 w 37"/>
                <a:gd name="T15" fmla="*/ 329 h 329"/>
                <a:gd name="T16" fmla="*/ 37 w 37"/>
                <a:gd name="T17" fmla="*/ 30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29">
                  <a:moveTo>
                    <a:pt x="37" y="308"/>
                  </a:moveTo>
                  <a:cubicBezTo>
                    <a:pt x="37" y="281"/>
                    <a:pt x="37" y="281"/>
                    <a:pt x="37" y="281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2"/>
                    <a:pt x="7" y="329"/>
                    <a:pt x="16" y="329"/>
                  </a:cubicBezTo>
                  <a:cubicBezTo>
                    <a:pt x="28" y="329"/>
                    <a:pt x="37" y="320"/>
                    <a:pt x="37" y="308"/>
                  </a:cubicBezTo>
                  <a:close/>
                </a:path>
              </a:pathLst>
            </a:custGeom>
            <a:solidFill>
              <a:srgbClr val="EC8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îśľiḍê"/>
            <p:cNvSpPr/>
            <p:nvPr/>
          </p:nvSpPr>
          <p:spPr bwMode="auto">
            <a:xfrm>
              <a:off x="4248327" y="4197544"/>
              <a:ext cx="1729735" cy="192989"/>
            </a:xfrm>
            <a:prstGeom prst="rect">
              <a:avLst/>
            </a:prstGeom>
            <a:solidFill>
              <a:srgbClr val="EC8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îSļíḍé"/>
            <p:cNvSpPr/>
            <p:nvPr/>
          </p:nvSpPr>
          <p:spPr bwMode="auto">
            <a:xfrm>
              <a:off x="6578466" y="2453513"/>
              <a:ext cx="1086445" cy="28591"/>
            </a:xfrm>
            <a:prstGeom prst="rect">
              <a:avLst/>
            </a:pr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ṣlïḓê"/>
            <p:cNvSpPr/>
            <p:nvPr/>
          </p:nvSpPr>
          <p:spPr bwMode="auto">
            <a:xfrm>
              <a:off x="6578466" y="2453513"/>
              <a:ext cx="1086445" cy="2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ŝḷídé"/>
            <p:cNvSpPr/>
            <p:nvPr/>
          </p:nvSpPr>
          <p:spPr bwMode="auto">
            <a:xfrm>
              <a:off x="4248327" y="3089658"/>
              <a:ext cx="1851248" cy="50036"/>
            </a:xfrm>
            <a:prstGeom prst="rect">
              <a:avLst/>
            </a:prstGeom>
            <a:solidFill>
              <a:srgbClr val="D46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sļíḍé"/>
            <p:cNvSpPr/>
            <p:nvPr/>
          </p:nvSpPr>
          <p:spPr bwMode="auto">
            <a:xfrm>
              <a:off x="4248327" y="4583518"/>
              <a:ext cx="2187186" cy="21445"/>
            </a:xfrm>
            <a:prstGeom prst="rect">
              <a:avLst/>
            </a:pr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šḻïdê"/>
            <p:cNvSpPr/>
            <p:nvPr/>
          </p:nvSpPr>
          <p:spPr bwMode="auto">
            <a:xfrm>
              <a:off x="4248327" y="3211166"/>
              <a:ext cx="2187186" cy="28591"/>
            </a:xfrm>
            <a:prstGeom prst="rect">
              <a:avLst/>
            </a:pr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š1îḓé"/>
            <p:cNvSpPr/>
            <p:nvPr/>
          </p:nvSpPr>
          <p:spPr bwMode="auto">
            <a:xfrm>
              <a:off x="4248327" y="4705030"/>
              <a:ext cx="2187186" cy="28591"/>
            </a:xfrm>
            <a:prstGeom prst="rect">
              <a:avLst/>
            </a:pr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ślïde"/>
            <p:cNvSpPr/>
            <p:nvPr/>
          </p:nvSpPr>
          <p:spPr bwMode="auto">
            <a:xfrm>
              <a:off x="4248327" y="4826538"/>
              <a:ext cx="2187186" cy="28591"/>
            </a:xfrm>
            <a:prstGeom prst="rect">
              <a:avLst/>
            </a:pr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şľiḑe"/>
            <p:cNvSpPr/>
            <p:nvPr/>
          </p:nvSpPr>
          <p:spPr bwMode="auto">
            <a:xfrm>
              <a:off x="4248327" y="4940901"/>
              <a:ext cx="2187186" cy="28591"/>
            </a:xfrm>
            <a:prstGeom prst="rect">
              <a:avLst/>
            </a:pr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îṡ1ïdè"/>
            <p:cNvSpPr/>
            <p:nvPr/>
          </p:nvSpPr>
          <p:spPr bwMode="auto">
            <a:xfrm>
              <a:off x="6607057" y="3761538"/>
              <a:ext cx="743357" cy="50036"/>
            </a:xfrm>
            <a:prstGeom prst="rect">
              <a:avLst/>
            </a:pr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ṡḷïḓé"/>
            <p:cNvSpPr/>
            <p:nvPr/>
          </p:nvSpPr>
          <p:spPr bwMode="auto">
            <a:xfrm>
              <a:off x="6607057" y="3904492"/>
              <a:ext cx="1007823" cy="28591"/>
            </a:xfrm>
            <a:prstGeom prst="rect">
              <a:avLst/>
            </a:pr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ṧļíḑê"/>
            <p:cNvSpPr/>
            <p:nvPr/>
          </p:nvSpPr>
          <p:spPr bwMode="auto">
            <a:xfrm>
              <a:off x="6607057" y="4040295"/>
              <a:ext cx="1007823" cy="21445"/>
            </a:xfrm>
            <a:prstGeom prst="rect">
              <a:avLst/>
            </a:pr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s1iḑê"/>
            <p:cNvSpPr/>
            <p:nvPr/>
          </p:nvSpPr>
          <p:spPr bwMode="auto">
            <a:xfrm>
              <a:off x="6607057" y="4168953"/>
              <a:ext cx="1007823" cy="21445"/>
            </a:xfrm>
            <a:prstGeom prst="rect">
              <a:avLst/>
            </a:pr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s1íḓè"/>
            <p:cNvSpPr/>
            <p:nvPr/>
          </p:nvSpPr>
          <p:spPr bwMode="auto">
            <a:xfrm>
              <a:off x="6607057" y="4297611"/>
              <a:ext cx="1007823" cy="28591"/>
            </a:xfrm>
            <a:prstGeom prst="rect">
              <a:avLst/>
            </a:pr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ślîḋé"/>
            <p:cNvSpPr/>
            <p:nvPr/>
          </p:nvSpPr>
          <p:spPr bwMode="auto">
            <a:xfrm>
              <a:off x="4248327" y="3425596"/>
              <a:ext cx="2187186" cy="621849"/>
            </a:xfrm>
            <a:prstGeom prst="rect">
              <a:avLst/>
            </a:prstGeom>
            <a:solidFill>
              <a:srgbClr val="96D5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ṡḷîḋè"/>
            <p:cNvSpPr/>
            <p:nvPr/>
          </p:nvSpPr>
          <p:spPr bwMode="auto">
            <a:xfrm>
              <a:off x="6607057" y="2582171"/>
              <a:ext cx="1036414" cy="1029264"/>
            </a:xfrm>
            <a:prstGeom prst="rect">
              <a:avLst/>
            </a:prstGeom>
            <a:solidFill>
              <a:srgbClr val="72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ṧļîdè"/>
            <p:cNvSpPr/>
            <p:nvPr/>
          </p:nvSpPr>
          <p:spPr bwMode="auto">
            <a:xfrm>
              <a:off x="6607057" y="2582171"/>
              <a:ext cx="1036414" cy="102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śľîḍé"/>
            <p:cNvSpPr/>
            <p:nvPr/>
          </p:nvSpPr>
          <p:spPr bwMode="auto">
            <a:xfrm>
              <a:off x="6607057" y="4562077"/>
              <a:ext cx="1036414" cy="414565"/>
            </a:xfrm>
            <a:prstGeom prst="rect">
              <a:avLst/>
            </a:prstGeom>
            <a:solidFill>
              <a:srgbClr val="EC8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śḷíḑê"/>
            <p:cNvSpPr/>
            <p:nvPr/>
          </p:nvSpPr>
          <p:spPr bwMode="auto">
            <a:xfrm>
              <a:off x="6607057" y="4562077"/>
              <a:ext cx="1036414" cy="414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íṧļíḑè"/>
            <p:cNvSpPr/>
            <p:nvPr/>
          </p:nvSpPr>
          <p:spPr bwMode="auto">
            <a:xfrm>
              <a:off x="4226886" y="2467808"/>
              <a:ext cx="486041" cy="478896"/>
            </a:xfrm>
            <a:custGeom>
              <a:avLst/>
              <a:gdLst>
                <a:gd name="T0" fmla="*/ 8 w 60"/>
                <a:gd name="T1" fmla="*/ 0 h 59"/>
                <a:gd name="T2" fmla="*/ 9 w 60"/>
                <a:gd name="T3" fmla="*/ 1 h 59"/>
                <a:gd name="T4" fmla="*/ 10 w 60"/>
                <a:gd name="T5" fmla="*/ 1 h 59"/>
                <a:gd name="T6" fmla="*/ 11 w 60"/>
                <a:gd name="T7" fmla="*/ 2 h 59"/>
                <a:gd name="T8" fmla="*/ 48 w 60"/>
                <a:gd name="T9" fmla="*/ 41 h 59"/>
                <a:gd name="T10" fmla="*/ 48 w 60"/>
                <a:gd name="T11" fmla="*/ 38 h 59"/>
                <a:gd name="T12" fmla="*/ 48 w 60"/>
                <a:gd name="T13" fmla="*/ 36 h 59"/>
                <a:gd name="T14" fmla="*/ 48 w 60"/>
                <a:gd name="T15" fmla="*/ 0 h 59"/>
                <a:gd name="T16" fmla="*/ 60 w 60"/>
                <a:gd name="T17" fmla="*/ 0 h 59"/>
                <a:gd name="T18" fmla="*/ 60 w 60"/>
                <a:gd name="T19" fmla="*/ 59 h 59"/>
                <a:gd name="T20" fmla="*/ 53 w 60"/>
                <a:gd name="T21" fmla="*/ 59 h 59"/>
                <a:gd name="T22" fmla="*/ 50 w 60"/>
                <a:gd name="T23" fmla="*/ 58 h 59"/>
                <a:gd name="T24" fmla="*/ 48 w 60"/>
                <a:gd name="T25" fmla="*/ 57 h 59"/>
                <a:gd name="T26" fmla="*/ 11 w 60"/>
                <a:gd name="T27" fmla="*/ 18 h 59"/>
                <a:gd name="T28" fmla="*/ 11 w 60"/>
                <a:gd name="T29" fmla="*/ 21 h 59"/>
                <a:gd name="T30" fmla="*/ 11 w 60"/>
                <a:gd name="T31" fmla="*/ 23 h 59"/>
                <a:gd name="T32" fmla="*/ 11 w 60"/>
                <a:gd name="T33" fmla="*/ 59 h 59"/>
                <a:gd name="T34" fmla="*/ 0 w 60"/>
                <a:gd name="T35" fmla="*/ 59 h 59"/>
                <a:gd name="T36" fmla="*/ 0 w 60"/>
                <a:gd name="T37" fmla="*/ 0 h 59"/>
                <a:gd name="T38" fmla="*/ 7 w 60"/>
                <a:gd name="T39" fmla="*/ 0 h 59"/>
                <a:gd name="T40" fmla="*/ 8 w 60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59">
                  <a:moveTo>
                    <a:pt x="8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2"/>
                    <a:pt x="11" y="2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0"/>
                    <a:pt x="48" y="39"/>
                    <a:pt x="48" y="38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2" y="59"/>
                    <a:pt x="51" y="59"/>
                    <a:pt x="50" y="58"/>
                  </a:cubicBezTo>
                  <a:cubicBezTo>
                    <a:pt x="50" y="58"/>
                    <a:pt x="49" y="58"/>
                    <a:pt x="48" y="5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1"/>
                    <a:pt x="11" y="22"/>
                    <a:pt x="11" y="23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Sľïḓe"/>
            <p:cNvSpPr/>
            <p:nvPr/>
          </p:nvSpPr>
          <p:spPr bwMode="auto">
            <a:xfrm>
              <a:off x="4827290" y="2467808"/>
              <a:ext cx="371679" cy="478896"/>
            </a:xfrm>
            <a:custGeom>
              <a:avLst/>
              <a:gdLst>
                <a:gd name="T0" fmla="*/ 52 w 52"/>
                <a:gd name="T1" fmla="*/ 0 h 67"/>
                <a:gd name="T2" fmla="*/ 52 w 52"/>
                <a:gd name="T3" fmla="*/ 10 h 67"/>
                <a:gd name="T4" fmla="*/ 16 w 52"/>
                <a:gd name="T5" fmla="*/ 10 h 67"/>
                <a:gd name="T6" fmla="*/ 16 w 52"/>
                <a:gd name="T7" fmla="*/ 28 h 67"/>
                <a:gd name="T8" fmla="*/ 44 w 52"/>
                <a:gd name="T9" fmla="*/ 28 h 67"/>
                <a:gd name="T10" fmla="*/ 44 w 52"/>
                <a:gd name="T11" fmla="*/ 38 h 67"/>
                <a:gd name="T12" fmla="*/ 16 w 52"/>
                <a:gd name="T13" fmla="*/ 38 h 67"/>
                <a:gd name="T14" fmla="*/ 16 w 52"/>
                <a:gd name="T15" fmla="*/ 57 h 67"/>
                <a:gd name="T16" fmla="*/ 52 w 52"/>
                <a:gd name="T17" fmla="*/ 57 h 67"/>
                <a:gd name="T18" fmla="*/ 52 w 52"/>
                <a:gd name="T19" fmla="*/ 67 h 67"/>
                <a:gd name="T20" fmla="*/ 0 w 52"/>
                <a:gd name="T21" fmla="*/ 67 h 67"/>
                <a:gd name="T22" fmla="*/ 0 w 52"/>
                <a:gd name="T23" fmla="*/ 0 h 67"/>
                <a:gd name="T24" fmla="*/ 52 w 52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7">
                  <a:moveTo>
                    <a:pt x="52" y="0"/>
                  </a:moveTo>
                  <a:lnTo>
                    <a:pt x="52" y="10"/>
                  </a:lnTo>
                  <a:lnTo>
                    <a:pt x="16" y="10"/>
                  </a:lnTo>
                  <a:lnTo>
                    <a:pt x="16" y="28"/>
                  </a:lnTo>
                  <a:lnTo>
                    <a:pt x="44" y="28"/>
                  </a:lnTo>
                  <a:lnTo>
                    <a:pt x="44" y="38"/>
                  </a:lnTo>
                  <a:lnTo>
                    <a:pt x="16" y="38"/>
                  </a:lnTo>
                  <a:lnTo>
                    <a:pt x="16" y="57"/>
                  </a:lnTo>
                  <a:lnTo>
                    <a:pt x="52" y="57"/>
                  </a:lnTo>
                  <a:lnTo>
                    <a:pt x="5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Sḻîḋê"/>
            <p:cNvSpPr/>
            <p:nvPr/>
          </p:nvSpPr>
          <p:spPr bwMode="auto">
            <a:xfrm>
              <a:off x="5234705" y="2467808"/>
              <a:ext cx="836279" cy="478896"/>
            </a:xfrm>
            <a:custGeom>
              <a:avLst/>
              <a:gdLst>
                <a:gd name="T0" fmla="*/ 0 w 102"/>
                <a:gd name="T1" fmla="*/ 0 h 59"/>
                <a:gd name="T2" fmla="*/ 11 w 102"/>
                <a:gd name="T3" fmla="*/ 0 h 59"/>
                <a:gd name="T4" fmla="*/ 14 w 102"/>
                <a:gd name="T5" fmla="*/ 1 h 59"/>
                <a:gd name="T6" fmla="*/ 16 w 102"/>
                <a:gd name="T7" fmla="*/ 3 h 59"/>
                <a:gd name="T8" fmla="*/ 28 w 102"/>
                <a:gd name="T9" fmla="*/ 38 h 59"/>
                <a:gd name="T10" fmla="*/ 28 w 102"/>
                <a:gd name="T11" fmla="*/ 41 h 59"/>
                <a:gd name="T12" fmla="*/ 29 w 102"/>
                <a:gd name="T13" fmla="*/ 44 h 59"/>
                <a:gd name="T14" fmla="*/ 30 w 102"/>
                <a:gd name="T15" fmla="*/ 41 h 59"/>
                <a:gd name="T16" fmla="*/ 31 w 102"/>
                <a:gd name="T17" fmla="*/ 38 h 59"/>
                <a:gd name="T18" fmla="*/ 45 w 102"/>
                <a:gd name="T19" fmla="*/ 3 h 59"/>
                <a:gd name="T20" fmla="*/ 47 w 102"/>
                <a:gd name="T21" fmla="*/ 1 h 59"/>
                <a:gd name="T22" fmla="*/ 49 w 102"/>
                <a:gd name="T23" fmla="*/ 0 h 59"/>
                <a:gd name="T24" fmla="*/ 53 w 102"/>
                <a:gd name="T25" fmla="*/ 0 h 59"/>
                <a:gd name="T26" fmla="*/ 56 w 102"/>
                <a:gd name="T27" fmla="*/ 1 h 59"/>
                <a:gd name="T28" fmla="*/ 58 w 102"/>
                <a:gd name="T29" fmla="*/ 3 h 59"/>
                <a:gd name="T30" fmla="*/ 72 w 102"/>
                <a:gd name="T31" fmla="*/ 38 h 59"/>
                <a:gd name="T32" fmla="*/ 74 w 102"/>
                <a:gd name="T33" fmla="*/ 43 h 59"/>
                <a:gd name="T34" fmla="*/ 74 w 102"/>
                <a:gd name="T35" fmla="*/ 40 h 59"/>
                <a:gd name="T36" fmla="*/ 75 w 102"/>
                <a:gd name="T37" fmla="*/ 38 h 59"/>
                <a:gd name="T38" fmla="*/ 87 w 102"/>
                <a:gd name="T39" fmla="*/ 3 h 59"/>
                <a:gd name="T40" fmla="*/ 89 w 102"/>
                <a:gd name="T41" fmla="*/ 1 h 59"/>
                <a:gd name="T42" fmla="*/ 91 w 102"/>
                <a:gd name="T43" fmla="*/ 0 h 59"/>
                <a:gd name="T44" fmla="*/ 102 w 102"/>
                <a:gd name="T45" fmla="*/ 0 h 59"/>
                <a:gd name="T46" fmla="*/ 80 w 102"/>
                <a:gd name="T47" fmla="*/ 59 h 59"/>
                <a:gd name="T48" fmla="*/ 68 w 102"/>
                <a:gd name="T49" fmla="*/ 59 h 59"/>
                <a:gd name="T50" fmla="*/ 52 w 102"/>
                <a:gd name="T51" fmla="*/ 19 h 59"/>
                <a:gd name="T52" fmla="*/ 52 w 102"/>
                <a:gd name="T53" fmla="*/ 17 h 59"/>
                <a:gd name="T54" fmla="*/ 51 w 102"/>
                <a:gd name="T55" fmla="*/ 15 h 59"/>
                <a:gd name="T56" fmla="*/ 50 w 102"/>
                <a:gd name="T57" fmla="*/ 17 h 59"/>
                <a:gd name="T58" fmla="*/ 50 w 102"/>
                <a:gd name="T59" fmla="*/ 19 h 59"/>
                <a:gd name="T60" fmla="*/ 34 w 102"/>
                <a:gd name="T61" fmla="*/ 59 h 59"/>
                <a:gd name="T62" fmla="*/ 22 w 102"/>
                <a:gd name="T63" fmla="*/ 59 h 59"/>
                <a:gd name="T64" fmla="*/ 0 w 102"/>
                <a:gd name="T6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59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4" y="1"/>
                  </a:cubicBezTo>
                  <a:cubicBezTo>
                    <a:pt x="15" y="1"/>
                    <a:pt x="15" y="2"/>
                    <a:pt x="16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40"/>
                    <a:pt x="28" y="41"/>
                  </a:cubicBezTo>
                  <a:cubicBezTo>
                    <a:pt x="29" y="42"/>
                    <a:pt x="29" y="43"/>
                    <a:pt x="29" y="44"/>
                  </a:cubicBezTo>
                  <a:cubicBezTo>
                    <a:pt x="29" y="43"/>
                    <a:pt x="30" y="42"/>
                    <a:pt x="30" y="41"/>
                  </a:cubicBezTo>
                  <a:cubicBezTo>
                    <a:pt x="30" y="40"/>
                    <a:pt x="31" y="39"/>
                    <a:pt x="31" y="3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2"/>
                    <a:pt x="47" y="1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5" y="1"/>
                    <a:pt x="56" y="1"/>
                  </a:cubicBezTo>
                  <a:cubicBezTo>
                    <a:pt x="57" y="1"/>
                    <a:pt x="57" y="2"/>
                    <a:pt x="58" y="3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9"/>
                    <a:pt x="73" y="41"/>
                    <a:pt x="74" y="43"/>
                  </a:cubicBezTo>
                  <a:cubicBezTo>
                    <a:pt x="74" y="42"/>
                    <a:pt x="74" y="41"/>
                    <a:pt x="74" y="40"/>
                  </a:cubicBezTo>
                  <a:cubicBezTo>
                    <a:pt x="74" y="39"/>
                    <a:pt x="75" y="39"/>
                    <a:pt x="75" y="38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2"/>
                    <a:pt x="88" y="2"/>
                    <a:pt x="89" y="1"/>
                  </a:cubicBezTo>
                  <a:cubicBezTo>
                    <a:pt x="89" y="1"/>
                    <a:pt x="90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7"/>
                  </a:cubicBezTo>
                  <a:cubicBezTo>
                    <a:pt x="51" y="17"/>
                    <a:pt x="51" y="16"/>
                    <a:pt x="51" y="15"/>
                  </a:cubicBezTo>
                  <a:cubicBezTo>
                    <a:pt x="51" y="16"/>
                    <a:pt x="51" y="17"/>
                    <a:pt x="50" y="17"/>
                  </a:cubicBezTo>
                  <a:cubicBezTo>
                    <a:pt x="50" y="18"/>
                    <a:pt x="50" y="18"/>
                    <a:pt x="50" y="1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22" y="59"/>
                    <a:pt x="22" y="59"/>
                    <a:pt x="22" y="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ŝḻîďè"/>
            <p:cNvSpPr/>
            <p:nvPr/>
          </p:nvSpPr>
          <p:spPr bwMode="auto">
            <a:xfrm>
              <a:off x="6085280" y="2467808"/>
              <a:ext cx="393124" cy="478896"/>
            </a:xfrm>
            <a:custGeom>
              <a:avLst/>
              <a:gdLst>
                <a:gd name="T0" fmla="*/ 44 w 48"/>
                <a:gd name="T1" fmla="*/ 11 h 59"/>
                <a:gd name="T2" fmla="*/ 43 w 48"/>
                <a:gd name="T3" fmla="*/ 12 h 59"/>
                <a:gd name="T4" fmla="*/ 41 w 48"/>
                <a:gd name="T5" fmla="*/ 13 h 59"/>
                <a:gd name="T6" fmla="*/ 39 w 48"/>
                <a:gd name="T7" fmla="*/ 12 h 59"/>
                <a:gd name="T8" fmla="*/ 36 w 48"/>
                <a:gd name="T9" fmla="*/ 11 h 59"/>
                <a:gd name="T10" fmla="*/ 32 w 48"/>
                <a:gd name="T11" fmla="*/ 9 h 59"/>
                <a:gd name="T12" fmla="*/ 27 w 48"/>
                <a:gd name="T13" fmla="*/ 9 h 59"/>
                <a:gd name="T14" fmla="*/ 22 w 48"/>
                <a:gd name="T15" fmla="*/ 9 h 59"/>
                <a:gd name="T16" fmla="*/ 18 w 48"/>
                <a:gd name="T17" fmla="*/ 11 h 59"/>
                <a:gd name="T18" fmla="*/ 16 w 48"/>
                <a:gd name="T19" fmla="*/ 13 h 59"/>
                <a:gd name="T20" fmla="*/ 16 w 48"/>
                <a:gd name="T21" fmla="*/ 16 h 59"/>
                <a:gd name="T22" fmla="*/ 17 w 48"/>
                <a:gd name="T23" fmla="*/ 19 h 59"/>
                <a:gd name="T24" fmla="*/ 21 w 48"/>
                <a:gd name="T25" fmla="*/ 22 h 59"/>
                <a:gd name="T26" fmla="*/ 26 w 48"/>
                <a:gd name="T27" fmla="*/ 23 h 59"/>
                <a:gd name="T28" fmla="*/ 32 w 48"/>
                <a:gd name="T29" fmla="*/ 25 h 59"/>
                <a:gd name="T30" fmla="*/ 38 w 48"/>
                <a:gd name="T31" fmla="*/ 27 h 59"/>
                <a:gd name="T32" fmla="*/ 43 w 48"/>
                <a:gd name="T33" fmla="*/ 30 h 59"/>
                <a:gd name="T34" fmla="*/ 47 w 48"/>
                <a:gd name="T35" fmla="*/ 34 h 59"/>
                <a:gd name="T36" fmla="*/ 48 w 48"/>
                <a:gd name="T37" fmla="*/ 40 h 59"/>
                <a:gd name="T38" fmla="*/ 47 w 48"/>
                <a:gd name="T39" fmla="*/ 48 h 59"/>
                <a:gd name="T40" fmla="*/ 42 w 48"/>
                <a:gd name="T41" fmla="*/ 54 h 59"/>
                <a:gd name="T42" fmla="*/ 34 w 48"/>
                <a:gd name="T43" fmla="*/ 58 h 59"/>
                <a:gd name="T44" fmla="*/ 24 w 48"/>
                <a:gd name="T45" fmla="*/ 59 h 59"/>
                <a:gd name="T46" fmla="*/ 17 w 48"/>
                <a:gd name="T47" fmla="*/ 59 h 59"/>
                <a:gd name="T48" fmla="*/ 11 w 48"/>
                <a:gd name="T49" fmla="*/ 57 h 59"/>
                <a:gd name="T50" fmla="*/ 5 w 48"/>
                <a:gd name="T51" fmla="*/ 55 h 59"/>
                <a:gd name="T52" fmla="*/ 0 w 48"/>
                <a:gd name="T53" fmla="*/ 52 h 59"/>
                <a:gd name="T54" fmla="*/ 4 w 48"/>
                <a:gd name="T55" fmla="*/ 46 h 59"/>
                <a:gd name="T56" fmla="*/ 5 w 48"/>
                <a:gd name="T57" fmla="*/ 46 h 59"/>
                <a:gd name="T58" fmla="*/ 7 w 48"/>
                <a:gd name="T59" fmla="*/ 45 h 59"/>
                <a:gd name="T60" fmla="*/ 10 w 48"/>
                <a:gd name="T61" fmla="*/ 46 h 59"/>
                <a:gd name="T62" fmla="*/ 13 w 48"/>
                <a:gd name="T63" fmla="*/ 48 h 59"/>
                <a:gd name="T64" fmla="*/ 18 w 48"/>
                <a:gd name="T65" fmla="*/ 50 h 59"/>
                <a:gd name="T66" fmla="*/ 24 w 48"/>
                <a:gd name="T67" fmla="*/ 50 h 59"/>
                <a:gd name="T68" fmla="*/ 33 w 48"/>
                <a:gd name="T69" fmla="*/ 48 h 59"/>
                <a:gd name="T70" fmla="*/ 36 w 48"/>
                <a:gd name="T71" fmla="*/ 42 h 59"/>
                <a:gd name="T72" fmla="*/ 35 w 48"/>
                <a:gd name="T73" fmla="*/ 38 h 59"/>
                <a:gd name="T74" fmla="*/ 31 w 48"/>
                <a:gd name="T75" fmla="*/ 36 h 59"/>
                <a:gd name="T76" fmla="*/ 26 w 48"/>
                <a:gd name="T77" fmla="*/ 34 h 59"/>
                <a:gd name="T78" fmla="*/ 20 w 48"/>
                <a:gd name="T79" fmla="*/ 33 h 59"/>
                <a:gd name="T80" fmla="*/ 13 w 48"/>
                <a:gd name="T81" fmla="*/ 31 h 59"/>
                <a:gd name="T82" fmla="*/ 8 w 48"/>
                <a:gd name="T83" fmla="*/ 28 h 59"/>
                <a:gd name="T84" fmla="*/ 5 w 48"/>
                <a:gd name="T85" fmla="*/ 23 h 59"/>
                <a:gd name="T86" fmla="*/ 3 w 48"/>
                <a:gd name="T87" fmla="*/ 16 h 59"/>
                <a:gd name="T88" fmla="*/ 5 w 48"/>
                <a:gd name="T89" fmla="*/ 10 h 59"/>
                <a:gd name="T90" fmla="*/ 9 w 48"/>
                <a:gd name="T91" fmla="*/ 5 h 59"/>
                <a:gd name="T92" fmla="*/ 16 w 48"/>
                <a:gd name="T93" fmla="*/ 1 h 59"/>
                <a:gd name="T94" fmla="*/ 26 w 48"/>
                <a:gd name="T95" fmla="*/ 0 h 59"/>
                <a:gd name="T96" fmla="*/ 38 w 48"/>
                <a:gd name="T97" fmla="*/ 1 h 59"/>
                <a:gd name="T98" fmla="*/ 47 w 48"/>
                <a:gd name="T99" fmla="*/ 6 h 59"/>
                <a:gd name="T100" fmla="*/ 44 w 48"/>
                <a:gd name="T101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59">
                  <a:moveTo>
                    <a:pt x="44" y="11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3"/>
                    <a:pt x="41" y="13"/>
                  </a:cubicBezTo>
                  <a:cubicBezTo>
                    <a:pt x="40" y="13"/>
                    <a:pt x="39" y="12"/>
                    <a:pt x="39" y="12"/>
                  </a:cubicBezTo>
                  <a:cubicBezTo>
                    <a:pt x="38" y="12"/>
                    <a:pt x="37" y="11"/>
                    <a:pt x="36" y="11"/>
                  </a:cubicBezTo>
                  <a:cubicBezTo>
                    <a:pt x="35" y="10"/>
                    <a:pt x="33" y="10"/>
                    <a:pt x="32" y="9"/>
                  </a:cubicBezTo>
                  <a:cubicBezTo>
                    <a:pt x="30" y="9"/>
                    <a:pt x="29" y="9"/>
                    <a:pt x="27" y="9"/>
                  </a:cubicBezTo>
                  <a:cubicBezTo>
                    <a:pt x="25" y="9"/>
                    <a:pt x="23" y="9"/>
                    <a:pt x="22" y="9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7" y="11"/>
                    <a:pt x="17" y="12"/>
                    <a:pt x="16" y="13"/>
                  </a:cubicBezTo>
                  <a:cubicBezTo>
                    <a:pt x="16" y="14"/>
                    <a:pt x="16" y="15"/>
                    <a:pt x="16" y="16"/>
                  </a:cubicBezTo>
                  <a:cubicBezTo>
                    <a:pt x="16" y="17"/>
                    <a:pt x="16" y="18"/>
                    <a:pt x="17" y="19"/>
                  </a:cubicBezTo>
                  <a:cubicBezTo>
                    <a:pt x="18" y="20"/>
                    <a:pt x="19" y="21"/>
                    <a:pt x="21" y="22"/>
                  </a:cubicBezTo>
                  <a:cubicBezTo>
                    <a:pt x="22" y="22"/>
                    <a:pt x="24" y="23"/>
                    <a:pt x="26" y="23"/>
                  </a:cubicBezTo>
                  <a:cubicBezTo>
                    <a:pt x="28" y="24"/>
                    <a:pt x="30" y="24"/>
                    <a:pt x="32" y="25"/>
                  </a:cubicBezTo>
                  <a:cubicBezTo>
                    <a:pt x="34" y="26"/>
                    <a:pt x="36" y="26"/>
                    <a:pt x="38" y="27"/>
                  </a:cubicBezTo>
                  <a:cubicBezTo>
                    <a:pt x="40" y="28"/>
                    <a:pt x="42" y="29"/>
                    <a:pt x="43" y="30"/>
                  </a:cubicBezTo>
                  <a:cubicBezTo>
                    <a:pt x="45" y="31"/>
                    <a:pt x="46" y="33"/>
                    <a:pt x="47" y="34"/>
                  </a:cubicBezTo>
                  <a:cubicBezTo>
                    <a:pt x="48" y="36"/>
                    <a:pt x="48" y="38"/>
                    <a:pt x="48" y="40"/>
                  </a:cubicBezTo>
                  <a:cubicBezTo>
                    <a:pt x="48" y="43"/>
                    <a:pt x="48" y="46"/>
                    <a:pt x="47" y="48"/>
                  </a:cubicBezTo>
                  <a:cubicBezTo>
                    <a:pt x="46" y="50"/>
                    <a:pt x="44" y="52"/>
                    <a:pt x="42" y="54"/>
                  </a:cubicBezTo>
                  <a:cubicBezTo>
                    <a:pt x="40" y="56"/>
                    <a:pt x="37" y="57"/>
                    <a:pt x="34" y="58"/>
                  </a:cubicBezTo>
                  <a:cubicBezTo>
                    <a:pt x="31" y="59"/>
                    <a:pt x="28" y="59"/>
                    <a:pt x="24" y="59"/>
                  </a:cubicBezTo>
                  <a:cubicBezTo>
                    <a:pt x="21" y="59"/>
                    <a:pt x="19" y="59"/>
                    <a:pt x="17" y="59"/>
                  </a:cubicBezTo>
                  <a:cubicBezTo>
                    <a:pt x="15" y="58"/>
                    <a:pt x="13" y="58"/>
                    <a:pt x="11" y="57"/>
                  </a:cubicBezTo>
                  <a:cubicBezTo>
                    <a:pt x="9" y="57"/>
                    <a:pt x="7" y="56"/>
                    <a:pt x="5" y="55"/>
                  </a:cubicBezTo>
                  <a:cubicBezTo>
                    <a:pt x="3" y="54"/>
                    <a:pt x="2" y="53"/>
                    <a:pt x="0" y="5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5" y="46"/>
                    <a:pt x="5" y="46"/>
                  </a:cubicBezTo>
                  <a:cubicBezTo>
                    <a:pt x="6" y="45"/>
                    <a:pt x="6" y="45"/>
                    <a:pt x="7" y="45"/>
                  </a:cubicBezTo>
                  <a:cubicBezTo>
                    <a:pt x="8" y="45"/>
                    <a:pt x="9" y="45"/>
                    <a:pt x="10" y="46"/>
                  </a:cubicBezTo>
                  <a:cubicBezTo>
                    <a:pt x="11" y="47"/>
                    <a:pt x="12" y="47"/>
                    <a:pt x="13" y="48"/>
                  </a:cubicBezTo>
                  <a:cubicBezTo>
                    <a:pt x="14" y="48"/>
                    <a:pt x="16" y="49"/>
                    <a:pt x="18" y="50"/>
                  </a:cubicBezTo>
                  <a:cubicBezTo>
                    <a:pt x="19" y="50"/>
                    <a:pt x="22" y="50"/>
                    <a:pt x="24" y="50"/>
                  </a:cubicBezTo>
                  <a:cubicBezTo>
                    <a:pt x="28" y="50"/>
                    <a:pt x="31" y="50"/>
                    <a:pt x="33" y="48"/>
                  </a:cubicBezTo>
                  <a:cubicBezTo>
                    <a:pt x="35" y="47"/>
                    <a:pt x="36" y="45"/>
                    <a:pt x="36" y="42"/>
                  </a:cubicBezTo>
                  <a:cubicBezTo>
                    <a:pt x="36" y="40"/>
                    <a:pt x="35" y="39"/>
                    <a:pt x="35" y="38"/>
                  </a:cubicBezTo>
                  <a:cubicBezTo>
                    <a:pt x="34" y="37"/>
                    <a:pt x="32" y="36"/>
                    <a:pt x="31" y="36"/>
                  </a:cubicBezTo>
                  <a:cubicBezTo>
                    <a:pt x="29" y="35"/>
                    <a:pt x="27" y="35"/>
                    <a:pt x="26" y="34"/>
                  </a:cubicBezTo>
                  <a:cubicBezTo>
                    <a:pt x="24" y="34"/>
                    <a:pt x="22" y="33"/>
                    <a:pt x="20" y="33"/>
                  </a:cubicBezTo>
                  <a:cubicBezTo>
                    <a:pt x="17" y="32"/>
                    <a:pt x="15" y="31"/>
                    <a:pt x="13" y="31"/>
                  </a:cubicBezTo>
                  <a:cubicBezTo>
                    <a:pt x="12" y="30"/>
                    <a:pt x="10" y="29"/>
                    <a:pt x="8" y="28"/>
                  </a:cubicBezTo>
                  <a:cubicBezTo>
                    <a:pt x="7" y="26"/>
                    <a:pt x="5" y="25"/>
                    <a:pt x="5" y="23"/>
                  </a:cubicBezTo>
                  <a:cubicBezTo>
                    <a:pt x="4" y="21"/>
                    <a:pt x="3" y="19"/>
                    <a:pt x="3" y="16"/>
                  </a:cubicBezTo>
                  <a:cubicBezTo>
                    <a:pt x="3" y="14"/>
                    <a:pt x="4" y="12"/>
                    <a:pt x="5" y="10"/>
                  </a:cubicBezTo>
                  <a:cubicBezTo>
                    <a:pt x="6" y="8"/>
                    <a:pt x="7" y="6"/>
                    <a:pt x="9" y="5"/>
                  </a:cubicBezTo>
                  <a:cubicBezTo>
                    <a:pt x="11" y="3"/>
                    <a:pt x="14" y="2"/>
                    <a:pt x="16" y="1"/>
                  </a:cubicBezTo>
                  <a:cubicBezTo>
                    <a:pt x="19" y="0"/>
                    <a:pt x="23" y="0"/>
                    <a:pt x="26" y="0"/>
                  </a:cubicBezTo>
                  <a:cubicBezTo>
                    <a:pt x="31" y="0"/>
                    <a:pt x="34" y="0"/>
                    <a:pt x="38" y="1"/>
                  </a:cubicBezTo>
                  <a:cubicBezTo>
                    <a:pt x="42" y="2"/>
                    <a:pt x="45" y="4"/>
                    <a:pt x="47" y="6"/>
                  </a:cubicBezTo>
                  <a:lnTo>
                    <a:pt x="44" y="11"/>
                  </a:ln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ïŝḻîḍe"/>
            <p:cNvSpPr/>
            <p:nvPr/>
          </p:nvSpPr>
          <p:spPr bwMode="auto">
            <a:xfrm>
              <a:off x="7178870" y="1595797"/>
              <a:ext cx="1987052" cy="1951315"/>
            </a:xfrm>
            <a:custGeom>
              <a:avLst/>
              <a:gdLst>
                <a:gd name="T0" fmla="*/ 111 w 243"/>
                <a:gd name="T1" fmla="*/ 0 h 240"/>
                <a:gd name="T2" fmla="*/ 26 w 243"/>
                <a:gd name="T3" fmla="*/ 35 h 240"/>
                <a:gd name="T4" fmla="*/ 0 w 243"/>
                <a:gd name="T5" fmla="*/ 75 h 240"/>
                <a:gd name="T6" fmla="*/ 90 w 243"/>
                <a:gd name="T7" fmla="*/ 75 h 240"/>
                <a:gd name="T8" fmla="*/ 90 w 243"/>
                <a:gd name="T9" fmla="*/ 194 h 240"/>
                <a:gd name="T10" fmla="*/ 90 w 243"/>
                <a:gd name="T11" fmla="*/ 239 h 240"/>
                <a:gd name="T12" fmla="*/ 111 w 243"/>
                <a:gd name="T13" fmla="*/ 240 h 240"/>
                <a:gd name="T14" fmla="*/ 196 w 243"/>
                <a:gd name="T15" fmla="*/ 205 h 240"/>
                <a:gd name="T16" fmla="*/ 196 w 243"/>
                <a:gd name="T17" fmla="*/ 35 h 240"/>
                <a:gd name="T18" fmla="*/ 111 w 243"/>
                <a:gd name="T1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" h="240">
                  <a:moveTo>
                    <a:pt x="111" y="0"/>
                  </a:moveTo>
                  <a:cubicBezTo>
                    <a:pt x="81" y="0"/>
                    <a:pt x="50" y="12"/>
                    <a:pt x="26" y="35"/>
                  </a:cubicBezTo>
                  <a:cubicBezTo>
                    <a:pt x="15" y="47"/>
                    <a:pt x="6" y="60"/>
                    <a:pt x="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194"/>
                    <a:pt x="90" y="194"/>
                    <a:pt x="90" y="194"/>
                  </a:cubicBezTo>
                  <a:cubicBezTo>
                    <a:pt x="90" y="239"/>
                    <a:pt x="90" y="239"/>
                    <a:pt x="90" y="239"/>
                  </a:cubicBezTo>
                  <a:cubicBezTo>
                    <a:pt x="97" y="240"/>
                    <a:pt x="104" y="240"/>
                    <a:pt x="111" y="240"/>
                  </a:cubicBezTo>
                  <a:cubicBezTo>
                    <a:pt x="142" y="240"/>
                    <a:pt x="173" y="229"/>
                    <a:pt x="196" y="205"/>
                  </a:cubicBezTo>
                  <a:cubicBezTo>
                    <a:pt x="243" y="158"/>
                    <a:pt x="243" y="82"/>
                    <a:pt x="196" y="35"/>
                  </a:cubicBezTo>
                  <a:cubicBezTo>
                    <a:pt x="173" y="12"/>
                    <a:pt x="142" y="0"/>
                    <a:pt x="111" y="0"/>
                  </a:cubicBezTo>
                </a:path>
              </a:pathLst>
            </a:custGeom>
            <a:solidFill>
              <a:srgbClr val="CD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ïṡḷîḍè"/>
            <p:cNvSpPr/>
            <p:nvPr/>
          </p:nvSpPr>
          <p:spPr bwMode="auto">
            <a:xfrm>
              <a:off x="7107394" y="2203347"/>
              <a:ext cx="807689" cy="1336616"/>
            </a:xfrm>
            <a:custGeom>
              <a:avLst/>
              <a:gdLst>
                <a:gd name="T0" fmla="*/ 99 w 99"/>
                <a:gd name="T1" fmla="*/ 0 h 164"/>
                <a:gd name="T2" fmla="*/ 9 w 99"/>
                <a:gd name="T3" fmla="*/ 0 h 164"/>
                <a:gd name="T4" fmla="*/ 1 w 99"/>
                <a:gd name="T5" fmla="*/ 31 h 164"/>
                <a:gd name="T6" fmla="*/ 68 w 99"/>
                <a:gd name="T7" fmla="*/ 31 h 164"/>
                <a:gd name="T8" fmla="*/ 68 w 99"/>
                <a:gd name="T9" fmla="*/ 34 h 164"/>
                <a:gd name="T10" fmla="*/ 1 w 99"/>
                <a:gd name="T11" fmla="*/ 34 h 164"/>
                <a:gd name="T12" fmla="*/ 0 w 99"/>
                <a:gd name="T13" fmla="*/ 46 h 164"/>
                <a:gd name="T14" fmla="*/ 66 w 99"/>
                <a:gd name="T15" fmla="*/ 46 h 164"/>
                <a:gd name="T16" fmla="*/ 66 w 99"/>
                <a:gd name="T17" fmla="*/ 153 h 164"/>
                <a:gd name="T18" fmla="*/ 99 w 99"/>
                <a:gd name="T19" fmla="*/ 164 h 164"/>
                <a:gd name="T20" fmla="*/ 99 w 99"/>
                <a:gd name="T21" fmla="*/ 119 h 164"/>
                <a:gd name="T22" fmla="*/ 99 w 99"/>
                <a:gd name="T2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64">
                  <a:moveTo>
                    <a:pt x="9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10"/>
                    <a:pt x="2" y="20"/>
                    <a:pt x="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8"/>
                    <a:pt x="0" y="42"/>
                    <a:pt x="0" y="46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6" y="153"/>
                    <a:pt x="66" y="153"/>
                    <a:pt x="66" y="153"/>
                  </a:cubicBezTo>
                  <a:cubicBezTo>
                    <a:pt x="77" y="158"/>
                    <a:pt x="88" y="162"/>
                    <a:pt x="99" y="164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rgbClr val="CD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îṣliḍe"/>
            <p:cNvSpPr/>
            <p:nvPr/>
          </p:nvSpPr>
          <p:spPr bwMode="auto">
            <a:xfrm>
              <a:off x="7114544" y="2453517"/>
              <a:ext cx="550373" cy="28591"/>
            </a:xfrm>
            <a:custGeom>
              <a:avLst/>
              <a:gdLst>
                <a:gd name="T0" fmla="*/ 67 w 67"/>
                <a:gd name="T1" fmla="*/ 0 h 3"/>
                <a:gd name="T2" fmla="*/ 0 w 67"/>
                <a:gd name="T3" fmla="*/ 0 h 3"/>
                <a:gd name="T4" fmla="*/ 0 w 67"/>
                <a:gd name="T5" fmla="*/ 3 h 3"/>
                <a:gd name="T6" fmla="*/ 67 w 67"/>
                <a:gd name="T7" fmla="*/ 3 h 3"/>
                <a:gd name="T8" fmla="*/ 67 w 6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234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ïṣļíḍè"/>
            <p:cNvSpPr/>
            <p:nvPr/>
          </p:nvSpPr>
          <p:spPr bwMode="auto">
            <a:xfrm>
              <a:off x="7107394" y="2582175"/>
              <a:ext cx="536077" cy="872015"/>
            </a:xfrm>
            <a:custGeom>
              <a:avLst/>
              <a:gdLst>
                <a:gd name="T0" fmla="*/ 66 w 66"/>
                <a:gd name="T1" fmla="*/ 0 h 107"/>
                <a:gd name="T2" fmla="*/ 0 w 66"/>
                <a:gd name="T3" fmla="*/ 0 h 107"/>
                <a:gd name="T4" fmla="*/ 35 w 66"/>
                <a:gd name="T5" fmla="*/ 84 h 107"/>
                <a:gd name="T6" fmla="*/ 66 w 66"/>
                <a:gd name="T7" fmla="*/ 107 h 107"/>
                <a:gd name="T8" fmla="*/ 66 w 66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07">
                  <a:moveTo>
                    <a:pt x="6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12" y="61"/>
                    <a:pt x="35" y="84"/>
                  </a:cubicBezTo>
                  <a:cubicBezTo>
                    <a:pt x="45" y="94"/>
                    <a:pt x="55" y="101"/>
                    <a:pt x="66" y="107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solidFill>
              <a:srgbClr val="5C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îṥḻïdê"/>
            <p:cNvSpPr/>
            <p:nvPr/>
          </p:nvSpPr>
          <p:spPr bwMode="auto">
            <a:xfrm>
              <a:off x="7007326" y="1367072"/>
              <a:ext cx="2158596" cy="2151450"/>
            </a:xfrm>
            <a:custGeom>
              <a:avLst/>
              <a:gdLst>
                <a:gd name="T0" fmla="*/ 217 w 264"/>
                <a:gd name="T1" fmla="*/ 217 h 264"/>
                <a:gd name="T2" fmla="*/ 47 w 264"/>
                <a:gd name="T3" fmla="*/ 217 h 264"/>
                <a:gd name="T4" fmla="*/ 47 w 264"/>
                <a:gd name="T5" fmla="*/ 47 h 264"/>
                <a:gd name="T6" fmla="*/ 217 w 264"/>
                <a:gd name="T7" fmla="*/ 47 h 264"/>
                <a:gd name="T8" fmla="*/ 217 w 264"/>
                <a:gd name="T9" fmla="*/ 21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264">
                  <a:moveTo>
                    <a:pt x="217" y="217"/>
                  </a:moveTo>
                  <a:cubicBezTo>
                    <a:pt x="170" y="264"/>
                    <a:pt x="94" y="264"/>
                    <a:pt x="47" y="217"/>
                  </a:cubicBezTo>
                  <a:cubicBezTo>
                    <a:pt x="0" y="170"/>
                    <a:pt x="0" y="94"/>
                    <a:pt x="47" y="47"/>
                  </a:cubicBezTo>
                  <a:cubicBezTo>
                    <a:pt x="94" y="0"/>
                    <a:pt x="170" y="0"/>
                    <a:pt x="217" y="47"/>
                  </a:cubicBezTo>
                  <a:cubicBezTo>
                    <a:pt x="264" y="94"/>
                    <a:pt x="264" y="170"/>
                    <a:pt x="217" y="217"/>
                  </a:cubicBezTo>
                  <a:close/>
                </a:path>
              </a:pathLst>
            </a:custGeom>
            <a:solidFill>
              <a:srgbClr val="D46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ṥḻiḍê"/>
            <p:cNvSpPr/>
            <p:nvPr/>
          </p:nvSpPr>
          <p:spPr bwMode="auto">
            <a:xfrm>
              <a:off x="7064508" y="1424253"/>
              <a:ext cx="2044233" cy="2037087"/>
            </a:xfrm>
            <a:custGeom>
              <a:avLst/>
              <a:gdLst>
                <a:gd name="T0" fmla="*/ 206 w 250"/>
                <a:gd name="T1" fmla="*/ 206 h 250"/>
                <a:gd name="T2" fmla="*/ 45 w 250"/>
                <a:gd name="T3" fmla="*/ 206 h 250"/>
                <a:gd name="T4" fmla="*/ 45 w 250"/>
                <a:gd name="T5" fmla="*/ 45 h 250"/>
                <a:gd name="T6" fmla="*/ 206 w 250"/>
                <a:gd name="T7" fmla="*/ 45 h 250"/>
                <a:gd name="T8" fmla="*/ 206 w 250"/>
                <a:gd name="T9" fmla="*/ 20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50">
                  <a:moveTo>
                    <a:pt x="206" y="206"/>
                  </a:moveTo>
                  <a:cubicBezTo>
                    <a:pt x="161" y="250"/>
                    <a:pt x="89" y="250"/>
                    <a:pt x="45" y="206"/>
                  </a:cubicBezTo>
                  <a:cubicBezTo>
                    <a:pt x="0" y="161"/>
                    <a:pt x="0" y="89"/>
                    <a:pt x="45" y="45"/>
                  </a:cubicBezTo>
                  <a:cubicBezTo>
                    <a:pt x="89" y="0"/>
                    <a:pt x="161" y="0"/>
                    <a:pt x="206" y="45"/>
                  </a:cubicBezTo>
                  <a:cubicBezTo>
                    <a:pt x="250" y="89"/>
                    <a:pt x="250" y="161"/>
                    <a:pt x="206" y="206"/>
                  </a:cubicBezTo>
                  <a:close/>
                </a:path>
              </a:pathLst>
            </a:custGeom>
            <a:solidFill>
              <a:srgbClr val="EC8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îṥļíďè"/>
            <p:cNvSpPr/>
            <p:nvPr/>
          </p:nvSpPr>
          <p:spPr bwMode="auto">
            <a:xfrm>
              <a:off x="7414746" y="1767341"/>
              <a:ext cx="1615373" cy="1608227"/>
            </a:xfrm>
            <a:custGeom>
              <a:avLst/>
              <a:gdLst>
                <a:gd name="T0" fmla="*/ 196 w 198"/>
                <a:gd name="T1" fmla="*/ 77 h 198"/>
                <a:gd name="T2" fmla="*/ 176 w 198"/>
                <a:gd name="T3" fmla="*/ 53 h 198"/>
                <a:gd name="T4" fmla="*/ 34 w 198"/>
                <a:gd name="T5" fmla="*/ 34 h 198"/>
                <a:gd name="T6" fmla="*/ 52 w 198"/>
                <a:gd name="T7" fmla="*/ 176 h 198"/>
                <a:gd name="T8" fmla="*/ 78 w 198"/>
                <a:gd name="T9" fmla="*/ 197 h 198"/>
                <a:gd name="T10" fmla="*/ 163 w 198"/>
                <a:gd name="T11" fmla="*/ 164 h 198"/>
                <a:gd name="T12" fmla="*/ 196 w 198"/>
                <a:gd name="T13" fmla="*/ 7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98">
                  <a:moveTo>
                    <a:pt x="196" y="77"/>
                  </a:moveTo>
                  <a:cubicBezTo>
                    <a:pt x="191" y="69"/>
                    <a:pt x="184" y="60"/>
                    <a:pt x="176" y="53"/>
                  </a:cubicBezTo>
                  <a:cubicBezTo>
                    <a:pt x="132" y="8"/>
                    <a:pt x="68" y="0"/>
                    <a:pt x="34" y="34"/>
                  </a:cubicBezTo>
                  <a:cubicBezTo>
                    <a:pt x="0" y="68"/>
                    <a:pt x="8" y="132"/>
                    <a:pt x="52" y="176"/>
                  </a:cubicBezTo>
                  <a:cubicBezTo>
                    <a:pt x="60" y="184"/>
                    <a:pt x="69" y="191"/>
                    <a:pt x="78" y="197"/>
                  </a:cubicBezTo>
                  <a:cubicBezTo>
                    <a:pt x="109" y="198"/>
                    <a:pt x="140" y="187"/>
                    <a:pt x="163" y="164"/>
                  </a:cubicBezTo>
                  <a:cubicBezTo>
                    <a:pt x="187" y="140"/>
                    <a:pt x="198" y="108"/>
                    <a:pt x="196" y="77"/>
                  </a:cubicBezTo>
                  <a:close/>
                </a:path>
              </a:pathLst>
            </a:custGeom>
            <a:solidFill>
              <a:srgbClr val="DA7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íṩļíďé"/>
            <p:cNvSpPr/>
            <p:nvPr/>
          </p:nvSpPr>
          <p:spPr bwMode="auto">
            <a:xfrm>
              <a:off x="8444010" y="2796605"/>
              <a:ext cx="293057" cy="293057"/>
            </a:xfrm>
            <a:custGeom>
              <a:avLst/>
              <a:gdLst>
                <a:gd name="T0" fmla="*/ 30 w 36"/>
                <a:gd name="T1" fmla="*/ 33 h 36"/>
                <a:gd name="T2" fmla="*/ 18 w 36"/>
                <a:gd name="T3" fmla="*/ 33 h 36"/>
                <a:gd name="T4" fmla="*/ 3 w 36"/>
                <a:gd name="T5" fmla="*/ 19 h 36"/>
                <a:gd name="T6" fmla="*/ 3 w 36"/>
                <a:gd name="T7" fmla="*/ 6 h 36"/>
                <a:gd name="T8" fmla="*/ 6 w 36"/>
                <a:gd name="T9" fmla="*/ 3 h 36"/>
                <a:gd name="T10" fmla="*/ 19 w 36"/>
                <a:gd name="T11" fmla="*/ 3 h 36"/>
                <a:gd name="T12" fmla="*/ 33 w 36"/>
                <a:gd name="T13" fmla="*/ 17 h 36"/>
                <a:gd name="T14" fmla="*/ 33 w 36"/>
                <a:gd name="T15" fmla="*/ 30 h 36"/>
                <a:gd name="T16" fmla="*/ 30 w 36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6">
                  <a:moveTo>
                    <a:pt x="30" y="33"/>
                  </a:moveTo>
                  <a:cubicBezTo>
                    <a:pt x="26" y="36"/>
                    <a:pt x="21" y="36"/>
                    <a:pt x="18" y="33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15"/>
                    <a:pt x="0" y="10"/>
                    <a:pt x="3" y="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0" y="0"/>
                    <a:pt x="15" y="0"/>
                    <a:pt x="19" y="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6" y="21"/>
                    <a:pt x="36" y="26"/>
                    <a:pt x="33" y="30"/>
                  </a:cubicBezTo>
                  <a:lnTo>
                    <a:pt x="30" y="33"/>
                  </a:lnTo>
                  <a:close/>
                </a:path>
              </a:pathLst>
            </a:custGeom>
            <a:solidFill>
              <a:srgbClr val="C16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î$lïďè"/>
            <p:cNvSpPr/>
            <p:nvPr/>
          </p:nvSpPr>
          <p:spPr bwMode="auto">
            <a:xfrm>
              <a:off x="7379005" y="1731601"/>
              <a:ext cx="1422388" cy="1415238"/>
            </a:xfrm>
            <a:custGeom>
              <a:avLst/>
              <a:gdLst>
                <a:gd name="T0" fmla="*/ 144 w 175"/>
                <a:gd name="T1" fmla="*/ 143 h 174"/>
                <a:gd name="T2" fmla="*/ 31 w 175"/>
                <a:gd name="T3" fmla="*/ 143 h 174"/>
                <a:gd name="T4" fmla="*/ 31 w 175"/>
                <a:gd name="T5" fmla="*/ 31 h 174"/>
                <a:gd name="T6" fmla="*/ 144 w 175"/>
                <a:gd name="T7" fmla="*/ 31 h 174"/>
                <a:gd name="T8" fmla="*/ 144 w 175"/>
                <a:gd name="T9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74">
                  <a:moveTo>
                    <a:pt x="144" y="143"/>
                  </a:moveTo>
                  <a:cubicBezTo>
                    <a:pt x="113" y="174"/>
                    <a:pt x="62" y="174"/>
                    <a:pt x="31" y="143"/>
                  </a:cubicBezTo>
                  <a:cubicBezTo>
                    <a:pt x="0" y="112"/>
                    <a:pt x="0" y="62"/>
                    <a:pt x="31" y="31"/>
                  </a:cubicBezTo>
                  <a:cubicBezTo>
                    <a:pt x="62" y="0"/>
                    <a:pt x="113" y="0"/>
                    <a:pt x="144" y="31"/>
                  </a:cubicBezTo>
                  <a:cubicBezTo>
                    <a:pt x="175" y="62"/>
                    <a:pt x="175" y="112"/>
                    <a:pt x="144" y="143"/>
                  </a:cubicBezTo>
                  <a:close/>
                </a:path>
              </a:pathLst>
            </a:custGeom>
            <a:solidFill>
              <a:srgbClr val="C16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ïṣlîdê"/>
            <p:cNvSpPr/>
            <p:nvPr/>
          </p:nvSpPr>
          <p:spPr bwMode="auto">
            <a:xfrm>
              <a:off x="7436187" y="1788782"/>
              <a:ext cx="1308025" cy="1300875"/>
            </a:xfrm>
            <a:custGeom>
              <a:avLst/>
              <a:gdLst>
                <a:gd name="T0" fmla="*/ 132 w 161"/>
                <a:gd name="T1" fmla="*/ 132 h 160"/>
                <a:gd name="T2" fmla="*/ 29 w 161"/>
                <a:gd name="T3" fmla="*/ 132 h 160"/>
                <a:gd name="T4" fmla="*/ 29 w 161"/>
                <a:gd name="T5" fmla="*/ 29 h 160"/>
                <a:gd name="T6" fmla="*/ 132 w 161"/>
                <a:gd name="T7" fmla="*/ 29 h 160"/>
                <a:gd name="T8" fmla="*/ 132 w 161"/>
                <a:gd name="T9" fmla="*/ 1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0">
                  <a:moveTo>
                    <a:pt x="132" y="132"/>
                  </a:moveTo>
                  <a:cubicBezTo>
                    <a:pt x="104" y="160"/>
                    <a:pt x="57" y="160"/>
                    <a:pt x="29" y="132"/>
                  </a:cubicBezTo>
                  <a:cubicBezTo>
                    <a:pt x="0" y="103"/>
                    <a:pt x="0" y="57"/>
                    <a:pt x="29" y="29"/>
                  </a:cubicBezTo>
                  <a:cubicBezTo>
                    <a:pt x="57" y="0"/>
                    <a:pt x="104" y="0"/>
                    <a:pt x="132" y="29"/>
                  </a:cubicBezTo>
                  <a:cubicBezTo>
                    <a:pt x="161" y="57"/>
                    <a:pt x="161" y="103"/>
                    <a:pt x="132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işlïḓê"/>
            <p:cNvSpPr/>
            <p:nvPr/>
          </p:nvSpPr>
          <p:spPr bwMode="auto">
            <a:xfrm>
              <a:off x="7507663" y="1860259"/>
              <a:ext cx="1165072" cy="1157922"/>
            </a:xfrm>
            <a:custGeom>
              <a:avLst/>
              <a:gdLst>
                <a:gd name="T0" fmla="*/ 26 w 143"/>
                <a:gd name="T1" fmla="*/ 25 h 142"/>
                <a:gd name="T2" fmla="*/ 117 w 143"/>
                <a:gd name="T3" fmla="*/ 25 h 142"/>
                <a:gd name="T4" fmla="*/ 117 w 143"/>
                <a:gd name="T5" fmla="*/ 117 h 142"/>
                <a:gd name="T6" fmla="*/ 26 w 143"/>
                <a:gd name="T7" fmla="*/ 117 h 142"/>
                <a:gd name="T8" fmla="*/ 26 w 143"/>
                <a:gd name="T9" fmla="*/ 2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2">
                  <a:moveTo>
                    <a:pt x="26" y="25"/>
                  </a:moveTo>
                  <a:cubicBezTo>
                    <a:pt x="51" y="0"/>
                    <a:pt x="92" y="0"/>
                    <a:pt x="117" y="25"/>
                  </a:cubicBezTo>
                  <a:cubicBezTo>
                    <a:pt x="143" y="51"/>
                    <a:pt x="143" y="92"/>
                    <a:pt x="117" y="117"/>
                  </a:cubicBezTo>
                  <a:cubicBezTo>
                    <a:pt x="92" y="142"/>
                    <a:pt x="51" y="142"/>
                    <a:pt x="26" y="117"/>
                  </a:cubicBezTo>
                  <a:cubicBezTo>
                    <a:pt x="0" y="92"/>
                    <a:pt x="0" y="51"/>
                    <a:pt x="26" y="25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îṥlíḑê"/>
            <p:cNvSpPr/>
            <p:nvPr/>
          </p:nvSpPr>
          <p:spPr bwMode="auto">
            <a:xfrm>
              <a:off x="7693503" y="2046098"/>
              <a:ext cx="972083" cy="972083"/>
            </a:xfrm>
            <a:custGeom>
              <a:avLst/>
              <a:gdLst>
                <a:gd name="T0" fmla="*/ 15 w 119"/>
                <a:gd name="T1" fmla="*/ 104 h 119"/>
                <a:gd name="T2" fmla="*/ 94 w 119"/>
                <a:gd name="T3" fmla="*/ 94 h 119"/>
                <a:gd name="T4" fmla="*/ 104 w 119"/>
                <a:gd name="T5" fmla="*/ 15 h 119"/>
                <a:gd name="T6" fmla="*/ 25 w 119"/>
                <a:gd name="T7" fmla="*/ 25 h 119"/>
                <a:gd name="T8" fmla="*/ 15 w 119"/>
                <a:gd name="T9" fmla="*/ 10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9">
                  <a:moveTo>
                    <a:pt x="15" y="104"/>
                  </a:moveTo>
                  <a:cubicBezTo>
                    <a:pt x="40" y="119"/>
                    <a:pt x="73" y="116"/>
                    <a:pt x="94" y="94"/>
                  </a:cubicBezTo>
                  <a:cubicBezTo>
                    <a:pt x="116" y="73"/>
                    <a:pt x="119" y="40"/>
                    <a:pt x="104" y="15"/>
                  </a:cubicBezTo>
                  <a:cubicBezTo>
                    <a:pt x="79" y="0"/>
                    <a:pt x="46" y="3"/>
                    <a:pt x="25" y="25"/>
                  </a:cubicBezTo>
                  <a:cubicBezTo>
                    <a:pt x="4" y="46"/>
                    <a:pt x="0" y="79"/>
                    <a:pt x="15" y="104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íṡḷidê"/>
            <p:cNvSpPr/>
            <p:nvPr/>
          </p:nvSpPr>
          <p:spPr bwMode="auto">
            <a:xfrm>
              <a:off x="6206788" y="4998087"/>
              <a:ext cx="2222927" cy="750507"/>
            </a:xfrm>
            <a:custGeom>
              <a:avLst/>
              <a:gdLst>
                <a:gd name="T0" fmla="*/ 270 w 272"/>
                <a:gd name="T1" fmla="*/ 17 h 92"/>
                <a:gd name="T2" fmla="*/ 268 w 272"/>
                <a:gd name="T3" fmla="*/ 15 h 92"/>
                <a:gd name="T4" fmla="*/ 175 w 272"/>
                <a:gd name="T5" fmla="*/ 7 h 92"/>
                <a:gd name="T6" fmla="*/ 14 w 272"/>
                <a:gd name="T7" fmla="*/ 70 h 92"/>
                <a:gd name="T8" fmla="*/ 0 w 272"/>
                <a:gd name="T9" fmla="*/ 78 h 92"/>
                <a:gd name="T10" fmla="*/ 7 w 272"/>
                <a:gd name="T11" fmla="*/ 92 h 92"/>
                <a:gd name="T12" fmla="*/ 13 w 272"/>
                <a:gd name="T13" fmla="*/ 89 h 92"/>
                <a:gd name="T14" fmla="*/ 172 w 272"/>
                <a:gd name="T15" fmla="*/ 19 h 92"/>
                <a:gd name="T16" fmla="*/ 267 w 272"/>
                <a:gd name="T17" fmla="*/ 27 h 92"/>
                <a:gd name="T18" fmla="*/ 270 w 272"/>
                <a:gd name="T19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92">
                  <a:moveTo>
                    <a:pt x="270" y="17"/>
                  </a:moveTo>
                  <a:cubicBezTo>
                    <a:pt x="270" y="16"/>
                    <a:pt x="269" y="15"/>
                    <a:pt x="268" y="15"/>
                  </a:cubicBezTo>
                  <a:cubicBezTo>
                    <a:pt x="234" y="6"/>
                    <a:pt x="192" y="0"/>
                    <a:pt x="175" y="7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9" y="72"/>
                    <a:pt x="4" y="74"/>
                    <a:pt x="0" y="7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9" y="91"/>
                    <a:pt x="11" y="90"/>
                    <a:pt x="13" y="89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90" y="11"/>
                    <a:pt x="232" y="16"/>
                    <a:pt x="267" y="27"/>
                  </a:cubicBezTo>
                  <a:cubicBezTo>
                    <a:pt x="271" y="25"/>
                    <a:pt x="272" y="21"/>
                    <a:pt x="270" y="17"/>
                  </a:cubicBezTo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îśļiḍê"/>
            <p:cNvSpPr/>
            <p:nvPr/>
          </p:nvSpPr>
          <p:spPr bwMode="auto">
            <a:xfrm>
              <a:off x="6263969" y="5069564"/>
              <a:ext cx="2158596" cy="679031"/>
            </a:xfrm>
            <a:custGeom>
              <a:avLst/>
              <a:gdLst>
                <a:gd name="T0" fmla="*/ 261 w 264"/>
                <a:gd name="T1" fmla="*/ 16 h 83"/>
                <a:gd name="T2" fmla="*/ 165 w 264"/>
                <a:gd name="T3" fmla="*/ 8 h 83"/>
                <a:gd name="T4" fmla="*/ 5 w 264"/>
                <a:gd name="T5" fmla="*/ 79 h 83"/>
                <a:gd name="T6" fmla="*/ 0 w 264"/>
                <a:gd name="T7" fmla="*/ 82 h 83"/>
                <a:gd name="T8" fmla="*/ 0 w 264"/>
                <a:gd name="T9" fmla="*/ 83 h 83"/>
                <a:gd name="T10" fmla="*/ 6 w 264"/>
                <a:gd name="T11" fmla="*/ 80 h 83"/>
                <a:gd name="T12" fmla="*/ 165 w 264"/>
                <a:gd name="T13" fmla="*/ 10 h 83"/>
                <a:gd name="T14" fmla="*/ 260 w 264"/>
                <a:gd name="T15" fmla="*/ 18 h 83"/>
                <a:gd name="T16" fmla="*/ 264 w 264"/>
                <a:gd name="T17" fmla="*/ 12 h 83"/>
                <a:gd name="T18" fmla="*/ 261 w 264"/>
                <a:gd name="T19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83">
                  <a:moveTo>
                    <a:pt x="261" y="16"/>
                  </a:moveTo>
                  <a:cubicBezTo>
                    <a:pt x="225" y="5"/>
                    <a:pt x="183" y="0"/>
                    <a:pt x="165" y="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3" y="80"/>
                    <a:pt x="2" y="81"/>
                    <a:pt x="0" y="8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2" y="82"/>
                    <a:pt x="4" y="81"/>
                    <a:pt x="6" y="80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83" y="2"/>
                    <a:pt x="225" y="7"/>
                    <a:pt x="260" y="18"/>
                  </a:cubicBezTo>
                  <a:cubicBezTo>
                    <a:pt x="262" y="17"/>
                    <a:pt x="264" y="15"/>
                    <a:pt x="264" y="12"/>
                  </a:cubicBezTo>
                  <a:cubicBezTo>
                    <a:pt x="263" y="14"/>
                    <a:pt x="262" y="15"/>
                    <a:pt x="261" y="16"/>
                  </a:cubicBezTo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îSḷíḍé"/>
            <p:cNvSpPr/>
            <p:nvPr/>
          </p:nvSpPr>
          <p:spPr bwMode="auto">
            <a:xfrm>
              <a:off x="6514140" y="4626408"/>
              <a:ext cx="1794067" cy="1486715"/>
            </a:xfrm>
            <a:custGeom>
              <a:avLst/>
              <a:gdLst>
                <a:gd name="T0" fmla="*/ 0 w 220"/>
                <a:gd name="T1" fmla="*/ 178 h 183"/>
                <a:gd name="T2" fmla="*/ 0 w 220"/>
                <a:gd name="T3" fmla="*/ 175 h 183"/>
                <a:gd name="T4" fmla="*/ 50 w 220"/>
                <a:gd name="T5" fmla="*/ 96 h 183"/>
                <a:gd name="T6" fmla="*/ 198 w 220"/>
                <a:gd name="T7" fmla="*/ 7 h 183"/>
                <a:gd name="T8" fmla="*/ 213 w 220"/>
                <a:gd name="T9" fmla="*/ 0 h 183"/>
                <a:gd name="T10" fmla="*/ 220 w 220"/>
                <a:gd name="T11" fmla="*/ 15 h 183"/>
                <a:gd name="T12" fmla="*/ 214 w 220"/>
                <a:gd name="T13" fmla="*/ 18 h 183"/>
                <a:gd name="T14" fmla="*/ 61 w 220"/>
                <a:gd name="T15" fmla="*/ 101 h 183"/>
                <a:gd name="T16" fmla="*/ 10 w 220"/>
                <a:gd name="T17" fmla="*/ 182 h 183"/>
                <a:gd name="T18" fmla="*/ 0 w 220"/>
                <a:gd name="T19" fmla="*/ 17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83">
                  <a:moveTo>
                    <a:pt x="0" y="178"/>
                  </a:moveTo>
                  <a:cubicBezTo>
                    <a:pt x="0" y="177"/>
                    <a:pt x="0" y="176"/>
                    <a:pt x="0" y="175"/>
                  </a:cubicBezTo>
                  <a:cubicBezTo>
                    <a:pt x="13" y="142"/>
                    <a:pt x="34" y="105"/>
                    <a:pt x="50" y="96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203" y="4"/>
                    <a:pt x="208" y="2"/>
                    <a:pt x="213" y="0"/>
                  </a:cubicBezTo>
                  <a:cubicBezTo>
                    <a:pt x="220" y="15"/>
                    <a:pt x="220" y="15"/>
                    <a:pt x="220" y="15"/>
                  </a:cubicBezTo>
                  <a:cubicBezTo>
                    <a:pt x="218" y="16"/>
                    <a:pt x="216" y="17"/>
                    <a:pt x="214" y="1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45" y="110"/>
                    <a:pt x="23" y="147"/>
                    <a:pt x="10" y="182"/>
                  </a:cubicBezTo>
                  <a:cubicBezTo>
                    <a:pt x="6" y="183"/>
                    <a:pt x="2" y="182"/>
                    <a:pt x="0" y="178"/>
                  </a:cubicBezTo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şľîḍê"/>
            <p:cNvSpPr/>
            <p:nvPr/>
          </p:nvSpPr>
          <p:spPr bwMode="auto">
            <a:xfrm>
              <a:off x="6535580" y="4740771"/>
              <a:ext cx="1772622" cy="1372352"/>
            </a:xfrm>
            <a:custGeom>
              <a:avLst/>
              <a:gdLst>
                <a:gd name="T0" fmla="*/ 5 w 217"/>
                <a:gd name="T1" fmla="*/ 167 h 169"/>
                <a:gd name="T2" fmla="*/ 57 w 217"/>
                <a:gd name="T3" fmla="*/ 86 h 169"/>
                <a:gd name="T4" fmla="*/ 210 w 217"/>
                <a:gd name="T5" fmla="*/ 2 h 169"/>
                <a:gd name="T6" fmla="*/ 216 w 217"/>
                <a:gd name="T7" fmla="*/ 0 h 169"/>
                <a:gd name="T8" fmla="*/ 217 w 217"/>
                <a:gd name="T9" fmla="*/ 1 h 169"/>
                <a:gd name="T10" fmla="*/ 211 w 217"/>
                <a:gd name="T11" fmla="*/ 4 h 169"/>
                <a:gd name="T12" fmla="*/ 58 w 217"/>
                <a:gd name="T13" fmla="*/ 87 h 169"/>
                <a:gd name="T14" fmla="*/ 7 w 217"/>
                <a:gd name="T15" fmla="*/ 168 h 169"/>
                <a:gd name="T16" fmla="*/ 0 w 217"/>
                <a:gd name="T17" fmla="*/ 167 h 169"/>
                <a:gd name="T18" fmla="*/ 5 w 217"/>
                <a:gd name="T19" fmla="*/ 16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169">
                  <a:moveTo>
                    <a:pt x="5" y="167"/>
                  </a:moveTo>
                  <a:cubicBezTo>
                    <a:pt x="18" y="132"/>
                    <a:pt x="40" y="95"/>
                    <a:pt x="57" y="86"/>
                  </a:cubicBezTo>
                  <a:cubicBezTo>
                    <a:pt x="210" y="2"/>
                    <a:pt x="210" y="2"/>
                    <a:pt x="210" y="2"/>
                  </a:cubicBezTo>
                  <a:cubicBezTo>
                    <a:pt x="212" y="1"/>
                    <a:pt x="214" y="0"/>
                    <a:pt x="216" y="0"/>
                  </a:cubicBezTo>
                  <a:cubicBezTo>
                    <a:pt x="217" y="1"/>
                    <a:pt x="217" y="1"/>
                    <a:pt x="217" y="1"/>
                  </a:cubicBezTo>
                  <a:cubicBezTo>
                    <a:pt x="215" y="2"/>
                    <a:pt x="213" y="3"/>
                    <a:pt x="211" y="4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42" y="96"/>
                    <a:pt x="20" y="133"/>
                    <a:pt x="7" y="168"/>
                  </a:cubicBezTo>
                  <a:cubicBezTo>
                    <a:pt x="5" y="169"/>
                    <a:pt x="2" y="168"/>
                    <a:pt x="0" y="167"/>
                  </a:cubicBezTo>
                  <a:cubicBezTo>
                    <a:pt x="2" y="167"/>
                    <a:pt x="3" y="167"/>
                    <a:pt x="5" y="167"/>
                  </a:cubicBezTo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iṡḷîḓè"/>
            <p:cNvSpPr/>
            <p:nvPr/>
          </p:nvSpPr>
          <p:spPr bwMode="auto">
            <a:xfrm>
              <a:off x="6185347" y="5048118"/>
              <a:ext cx="964937" cy="543223"/>
            </a:xfrm>
            <a:custGeom>
              <a:avLst/>
              <a:gdLst>
                <a:gd name="T0" fmla="*/ 11 w 118"/>
                <a:gd name="T1" fmla="*/ 62 h 67"/>
                <a:gd name="T2" fmla="*/ 19 w 118"/>
                <a:gd name="T3" fmla="*/ 46 h 67"/>
                <a:gd name="T4" fmla="*/ 97 w 118"/>
                <a:gd name="T5" fmla="*/ 8 h 67"/>
                <a:gd name="T6" fmla="*/ 114 w 118"/>
                <a:gd name="T7" fmla="*/ 12 h 67"/>
                <a:gd name="T8" fmla="*/ 118 w 118"/>
                <a:gd name="T9" fmla="*/ 9 h 67"/>
                <a:gd name="T10" fmla="*/ 94 w 118"/>
                <a:gd name="T11" fmla="*/ 2 h 67"/>
                <a:gd name="T12" fmla="*/ 53 w 118"/>
                <a:gd name="T13" fmla="*/ 18 h 67"/>
                <a:gd name="T14" fmla="*/ 16 w 118"/>
                <a:gd name="T15" fmla="*/ 40 h 67"/>
                <a:gd name="T16" fmla="*/ 1 w 118"/>
                <a:gd name="T17" fmla="*/ 61 h 67"/>
                <a:gd name="T18" fmla="*/ 0 w 118"/>
                <a:gd name="T19" fmla="*/ 66 h 67"/>
                <a:gd name="T20" fmla="*/ 1 w 118"/>
                <a:gd name="T21" fmla="*/ 67 h 67"/>
                <a:gd name="T22" fmla="*/ 11 w 118"/>
                <a:gd name="T23" fmla="*/ 6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67">
                  <a:moveTo>
                    <a:pt x="11" y="62"/>
                  </a:moveTo>
                  <a:cubicBezTo>
                    <a:pt x="11" y="56"/>
                    <a:pt x="14" y="49"/>
                    <a:pt x="19" y="46"/>
                  </a:cubicBezTo>
                  <a:cubicBezTo>
                    <a:pt x="43" y="29"/>
                    <a:pt x="69" y="16"/>
                    <a:pt x="97" y="8"/>
                  </a:cubicBezTo>
                  <a:cubicBezTo>
                    <a:pt x="102" y="6"/>
                    <a:pt x="109" y="8"/>
                    <a:pt x="114" y="12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2" y="3"/>
                    <a:pt x="103" y="0"/>
                    <a:pt x="94" y="2"/>
                  </a:cubicBezTo>
                  <a:cubicBezTo>
                    <a:pt x="80" y="7"/>
                    <a:pt x="66" y="12"/>
                    <a:pt x="53" y="18"/>
                  </a:cubicBezTo>
                  <a:cubicBezTo>
                    <a:pt x="40" y="24"/>
                    <a:pt x="28" y="32"/>
                    <a:pt x="16" y="40"/>
                  </a:cubicBezTo>
                  <a:cubicBezTo>
                    <a:pt x="10" y="45"/>
                    <a:pt x="1" y="61"/>
                    <a:pt x="1" y="61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1" y="62"/>
                    <a:pt x="11" y="62"/>
                    <a:pt x="11" y="62"/>
                  </a:cubicBezTo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íṡļíḑè"/>
            <p:cNvSpPr/>
            <p:nvPr/>
          </p:nvSpPr>
          <p:spPr bwMode="auto">
            <a:xfrm>
              <a:off x="6271119" y="5233958"/>
              <a:ext cx="893461" cy="350238"/>
            </a:xfrm>
            <a:custGeom>
              <a:avLst/>
              <a:gdLst>
                <a:gd name="T0" fmla="*/ 109 w 109"/>
                <a:gd name="T1" fmla="*/ 0 h 43"/>
                <a:gd name="T2" fmla="*/ 51 w 109"/>
                <a:gd name="T3" fmla="*/ 0 h 43"/>
                <a:gd name="T4" fmla="*/ 9 w 109"/>
                <a:gd name="T5" fmla="*/ 25 h 43"/>
                <a:gd name="T6" fmla="*/ 1 w 109"/>
                <a:gd name="T7" fmla="*/ 43 h 43"/>
                <a:gd name="T8" fmla="*/ 6 w 109"/>
                <a:gd name="T9" fmla="*/ 41 h 43"/>
                <a:gd name="T10" fmla="*/ 109 w 109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43">
                  <a:moveTo>
                    <a:pt x="1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6" y="7"/>
                    <a:pt x="22" y="15"/>
                    <a:pt x="9" y="25"/>
                  </a:cubicBezTo>
                  <a:cubicBezTo>
                    <a:pt x="3" y="29"/>
                    <a:pt x="0" y="36"/>
                    <a:pt x="1" y="43"/>
                  </a:cubicBezTo>
                  <a:cubicBezTo>
                    <a:pt x="3" y="42"/>
                    <a:pt x="5" y="41"/>
                    <a:pt x="6" y="41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îṥļíďê"/>
            <p:cNvSpPr/>
            <p:nvPr/>
          </p:nvSpPr>
          <p:spPr bwMode="auto">
            <a:xfrm>
              <a:off x="6692829" y="5119595"/>
              <a:ext cx="478896" cy="114363"/>
            </a:xfrm>
            <a:custGeom>
              <a:avLst/>
              <a:gdLst>
                <a:gd name="T0" fmla="*/ 40 w 59"/>
                <a:gd name="T1" fmla="*/ 0 h 14"/>
                <a:gd name="T2" fmla="*/ 36 w 59"/>
                <a:gd name="T3" fmla="*/ 1 h 14"/>
                <a:gd name="T4" fmla="*/ 0 w 59"/>
                <a:gd name="T5" fmla="*/ 14 h 14"/>
                <a:gd name="T6" fmla="*/ 58 w 59"/>
                <a:gd name="T7" fmla="*/ 14 h 14"/>
                <a:gd name="T8" fmla="*/ 59 w 59"/>
                <a:gd name="T9" fmla="*/ 14 h 14"/>
                <a:gd name="T10" fmla="*/ 57 w 59"/>
                <a:gd name="T11" fmla="*/ 10 h 14"/>
                <a:gd name="T12" fmla="*/ 40 w 5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cubicBezTo>
                    <a:pt x="39" y="0"/>
                    <a:pt x="37" y="1"/>
                    <a:pt x="36" y="1"/>
                  </a:cubicBezTo>
                  <a:cubicBezTo>
                    <a:pt x="23" y="5"/>
                    <a:pt x="12" y="9"/>
                    <a:pt x="0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8" y="13"/>
                    <a:pt x="58" y="11"/>
                    <a:pt x="57" y="10"/>
                  </a:cubicBezTo>
                  <a:cubicBezTo>
                    <a:pt x="55" y="4"/>
                    <a:pt x="47" y="0"/>
                    <a:pt x="4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íšļíḋé"/>
            <p:cNvSpPr/>
            <p:nvPr/>
          </p:nvSpPr>
          <p:spPr bwMode="auto">
            <a:xfrm>
              <a:off x="6356891" y="5512719"/>
              <a:ext cx="457451" cy="364533"/>
            </a:xfrm>
            <a:custGeom>
              <a:avLst/>
              <a:gdLst>
                <a:gd name="T0" fmla="*/ 56 w 56"/>
                <a:gd name="T1" fmla="*/ 0 h 45"/>
                <a:gd name="T2" fmla="*/ 0 w 56"/>
                <a:gd name="T3" fmla="*/ 24 h 45"/>
                <a:gd name="T4" fmla="*/ 10 w 56"/>
                <a:gd name="T5" fmla="*/ 38 h 45"/>
                <a:gd name="T6" fmla="*/ 28 w 56"/>
                <a:gd name="T7" fmla="*/ 45 h 45"/>
                <a:gd name="T8" fmla="*/ 28 w 56"/>
                <a:gd name="T9" fmla="*/ 45 h 45"/>
                <a:gd name="T10" fmla="*/ 56 w 56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5">
                  <a:moveTo>
                    <a:pt x="56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3" y="29"/>
                    <a:pt x="6" y="34"/>
                    <a:pt x="10" y="38"/>
                  </a:cubicBezTo>
                  <a:cubicBezTo>
                    <a:pt x="15" y="43"/>
                    <a:pt x="22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6" y="28"/>
                    <a:pt x="46" y="11"/>
                    <a:pt x="5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is1îḓé"/>
            <p:cNvSpPr/>
            <p:nvPr/>
          </p:nvSpPr>
          <p:spPr bwMode="auto">
            <a:xfrm>
              <a:off x="6285414" y="5233958"/>
              <a:ext cx="893461" cy="464601"/>
            </a:xfrm>
            <a:custGeom>
              <a:avLst/>
              <a:gdLst>
                <a:gd name="T0" fmla="*/ 109 w 110"/>
                <a:gd name="T1" fmla="*/ 0 h 57"/>
                <a:gd name="T2" fmla="*/ 108 w 110"/>
                <a:gd name="T3" fmla="*/ 0 h 57"/>
                <a:gd name="T4" fmla="*/ 5 w 110"/>
                <a:gd name="T5" fmla="*/ 41 h 57"/>
                <a:gd name="T6" fmla="*/ 0 w 110"/>
                <a:gd name="T7" fmla="*/ 43 h 57"/>
                <a:gd name="T8" fmla="*/ 2 w 110"/>
                <a:gd name="T9" fmla="*/ 48 h 57"/>
                <a:gd name="T10" fmla="*/ 8 w 110"/>
                <a:gd name="T11" fmla="*/ 57 h 57"/>
                <a:gd name="T12" fmla="*/ 67 w 110"/>
                <a:gd name="T13" fmla="*/ 31 h 57"/>
                <a:gd name="T14" fmla="*/ 78 w 110"/>
                <a:gd name="T15" fmla="*/ 21 h 57"/>
                <a:gd name="T16" fmla="*/ 110 w 110"/>
                <a:gd name="T17" fmla="*/ 2 h 57"/>
                <a:gd name="T18" fmla="*/ 109 w 110"/>
                <a:gd name="T1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57">
                  <a:moveTo>
                    <a:pt x="109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4" y="41"/>
                    <a:pt x="2" y="42"/>
                    <a:pt x="0" y="43"/>
                  </a:cubicBezTo>
                  <a:cubicBezTo>
                    <a:pt x="1" y="44"/>
                    <a:pt x="1" y="46"/>
                    <a:pt x="2" y="48"/>
                  </a:cubicBezTo>
                  <a:cubicBezTo>
                    <a:pt x="4" y="51"/>
                    <a:pt x="6" y="54"/>
                    <a:pt x="8" y="57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71" y="26"/>
                    <a:pt x="75" y="23"/>
                    <a:pt x="78" y="21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09" y="1"/>
                    <a:pt x="109" y="1"/>
                    <a:pt x="109" y="0"/>
                  </a:cubicBezTo>
                </a:path>
              </a:pathLst>
            </a:custGeom>
            <a:solidFill>
              <a:srgbClr val="6C8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íŝ1îḋé"/>
            <p:cNvSpPr/>
            <p:nvPr/>
          </p:nvSpPr>
          <p:spPr bwMode="auto">
            <a:xfrm>
              <a:off x="6349741" y="5491274"/>
              <a:ext cx="478896" cy="214430"/>
            </a:xfrm>
            <a:custGeom>
              <a:avLst/>
              <a:gdLst>
                <a:gd name="T0" fmla="*/ 59 w 59"/>
                <a:gd name="T1" fmla="*/ 0 h 27"/>
                <a:gd name="T2" fmla="*/ 0 w 59"/>
                <a:gd name="T3" fmla="*/ 26 h 27"/>
                <a:gd name="T4" fmla="*/ 1 w 59"/>
                <a:gd name="T5" fmla="*/ 27 h 27"/>
                <a:gd name="T6" fmla="*/ 57 w 59"/>
                <a:gd name="T7" fmla="*/ 3 h 27"/>
                <a:gd name="T8" fmla="*/ 59 w 5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7">
                  <a:moveTo>
                    <a:pt x="59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7"/>
                    <a:pt x="1" y="2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2"/>
                    <a:pt x="58" y="1"/>
                    <a:pt x="59" y="0"/>
                  </a:cubicBezTo>
                </a:path>
              </a:pathLst>
            </a:custGeom>
            <a:solidFill>
              <a:srgbClr val="576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Sľiḓe"/>
            <p:cNvSpPr/>
            <p:nvPr/>
          </p:nvSpPr>
          <p:spPr bwMode="auto">
            <a:xfrm>
              <a:off x="6714274" y="5341175"/>
              <a:ext cx="521782" cy="500337"/>
            </a:xfrm>
            <a:custGeom>
              <a:avLst/>
              <a:gdLst>
                <a:gd name="T0" fmla="*/ 60 w 64"/>
                <a:gd name="T1" fmla="*/ 0 h 61"/>
                <a:gd name="T2" fmla="*/ 36 w 64"/>
                <a:gd name="T3" fmla="*/ 13 h 61"/>
                <a:gd name="T4" fmla="*/ 0 w 64"/>
                <a:gd name="T5" fmla="*/ 61 h 61"/>
                <a:gd name="T6" fmla="*/ 54 w 64"/>
                <a:gd name="T7" fmla="*/ 33 h 61"/>
                <a:gd name="T8" fmla="*/ 63 w 64"/>
                <a:gd name="T9" fmla="*/ 11 h 61"/>
                <a:gd name="T10" fmla="*/ 60 w 64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1">
                  <a:moveTo>
                    <a:pt x="60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25" y="20"/>
                    <a:pt x="11" y="38"/>
                    <a:pt x="0" y="61"/>
                  </a:cubicBezTo>
                  <a:cubicBezTo>
                    <a:pt x="18" y="52"/>
                    <a:pt x="36" y="43"/>
                    <a:pt x="54" y="33"/>
                  </a:cubicBezTo>
                  <a:cubicBezTo>
                    <a:pt x="60" y="30"/>
                    <a:pt x="64" y="20"/>
                    <a:pt x="63" y="11"/>
                  </a:cubicBezTo>
                  <a:cubicBezTo>
                    <a:pt x="62" y="8"/>
                    <a:pt x="61" y="4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í$ļíḓê"/>
            <p:cNvSpPr/>
            <p:nvPr/>
          </p:nvSpPr>
          <p:spPr bwMode="auto">
            <a:xfrm>
              <a:off x="6585616" y="5248253"/>
              <a:ext cx="621849" cy="628995"/>
            </a:xfrm>
            <a:custGeom>
              <a:avLst/>
              <a:gdLst>
                <a:gd name="T0" fmla="*/ 73 w 76"/>
                <a:gd name="T1" fmla="*/ 0 h 77"/>
                <a:gd name="T2" fmla="*/ 41 w 76"/>
                <a:gd name="T3" fmla="*/ 19 h 77"/>
                <a:gd name="T4" fmla="*/ 30 w 76"/>
                <a:gd name="T5" fmla="*/ 29 h 77"/>
                <a:gd name="T6" fmla="*/ 28 w 76"/>
                <a:gd name="T7" fmla="*/ 32 h 77"/>
                <a:gd name="T8" fmla="*/ 28 w 76"/>
                <a:gd name="T9" fmla="*/ 32 h 77"/>
                <a:gd name="T10" fmla="*/ 0 w 76"/>
                <a:gd name="T11" fmla="*/ 77 h 77"/>
                <a:gd name="T12" fmla="*/ 5 w 76"/>
                <a:gd name="T13" fmla="*/ 76 h 77"/>
                <a:gd name="T14" fmla="*/ 12 w 76"/>
                <a:gd name="T15" fmla="*/ 73 h 77"/>
                <a:gd name="T16" fmla="*/ 51 w 76"/>
                <a:gd name="T17" fmla="*/ 23 h 77"/>
                <a:gd name="T18" fmla="*/ 76 w 76"/>
                <a:gd name="T19" fmla="*/ 10 h 77"/>
                <a:gd name="T20" fmla="*/ 73 w 76"/>
                <a:gd name="T2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77">
                  <a:moveTo>
                    <a:pt x="73" y="0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38" y="21"/>
                    <a:pt x="34" y="24"/>
                    <a:pt x="30" y="29"/>
                  </a:cubicBezTo>
                  <a:cubicBezTo>
                    <a:pt x="29" y="30"/>
                    <a:pt x="28" y="31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8" y="43"/>
                    <a:pt x="8" y="60"/>
                    <a:pt x="0" y="77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8" y="75"/>
                    <a:pt x="10" y="74"/>
                    <a:pt x="12" y="73"/>
                  </a:cubicBezTo>
                  <a:cubicBezTo>
                    <a:pt x="24" y="50"/>
                    <a:pt x="39" y="30"/>
                    <a:pt x="51" y="23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5" y="6"/>
                    <a:pt x="74" y="3"/>
                    <a:pt x="73" y="0"/>
                  </a:cubicBezTo>
                </a:path>
              </a:pathLst>
            </a:custGeom>
            <a:solidFill>
              <a:srgbClr val="6C8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iś1îḍè"/>
            <p:cNvSpPr/>
            <p:nvPr/>
          </p:nvSpPr>
          <p:spPr bwMode="auto">
            <a:xfrm>
              <a:off x="6685684" y="5334025"/>
              <a:ext cx="521782" cy="514632"/>
            </a:xfrm>
            <a:custGeom>
              <a:avLst/>
              <a:gdLst>
                <a:gd name="T0" fmla="*/ 64 w 64"/>
                <a:gd name="T1" fmla="*/ 0 h 63"/>
                <a:gd name="T2" fmla="*/ 39 w 64"/>
                <a:gd name="T3" fmla="*/ 13 h 63"/>
                <a:gd name="T4" fmla="*/ 0 w 64"/>
                <a:gd name="T5" fmla="*/ 63 h 63"/>
                <a:gd name="T6" fmla="*/ 4 w 64"/>
                <a:gd name="T7" fmla="*/ 62 h 63"/>
                <a:gd name="T8" fmla="*/ 40 w 64"/>
                <a:gd name="T9" fmla="*/ 14 h 63"/>
                <a:gd name="T10" fmla="*/ 64 w 64"/>
                <a:gd name="T11" fmla="*/ 1 h 63"/>
                <a:gd name="T12" fmla="*/ 64 w 64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3">
                  <a:moveTo>
                    <a:pt x="64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27" y="20"/>
                    <a:pt x="12" y="40"/>
                    <a:pt x="0" y="63"/>
                  </a:cubicBezTo>
                  <a:cubicBezTo>
                    <a:pt x="1" y="63"/>
                    <a:pt x="3" y="62"/>
                    <a:pt x="4" y="62"/>
                  </a:cubicBezTo>
                  <a:cubicBezTo>
                    <a:pt x="15" y="39"/>
                    <a:pt x="29" y="21"/>
                    <a:pt x="40" y="14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solidFill>
              <a:srgbClr val="576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íṥ1iḍé"/>
            <p:cNvSpPr/>
            <p:nvPr/>
          </p:nvSpPr>
          <p:spPr bwMode="auto">
            <a:xfrm>
              <a:off x="6192492" y="5062414"/>
              <a:ext cx="1093595" cy="879165"/>
            </a:xfrm>
            <a:custGeom>
              <a:avLst/>
              <a:gdLst>
                <a:gd name="T0" fmla="*/ 94 w 134"/>
                <a:gd name="T1" fmla="*/ 3 h 108"/>
                <a:gd name="T2" fmla="*/ 54 w 134"/>
                <a:gd name="T3" fmla="*/ 19 h 108"/>
                <a:gd name="T4" fmla="*/ 16 w 134"/>
                <a:gd name="T5" fmla="*/ 41 h 108"/>
                <a:gd name="T6" fmla="*/ 1 w 134"/>
                <a:gd name="T7" fmla="*/ 61 h 108"/>
                <a:gd name="T8" fmla="*/ 0 w 134"/>
                <a:gd name="T9" fmla="*/ 66 h 108"/>
                <a:gd name="T10" fmla="*/ 9 w 134"/>
                <a:gd name="T11" fmla="*/ 83 h 108"/>
                <a:gd name="T12" fmla="*/ 13 w 134"/>
                <a:gd name="T13" fmla="*/ 84 h 108"/>
                <a:gd name="T14" fmla="*/ 20 w 134"/>
                <a:gd name="T15" fmla="*/ 88 h 108"/>
                <a:gd name="T16" fmla="*/ 27 w 134"/>
                <a:gd name="T17" fmla="*/ 97 h 108"/>
                <a:gd name="T18" fmla="*/ 56 w 134"/>
                <a:gd name="T19" fmla="*/ 105 h 108"/>
                <a:gd name="T20" fmla="*/ 89 w 134"/>
                <a:gd name="T21" fmla="*/ 89 h 108"/>
                <a:gd name="T22" fmla="*/ 121 w 134"/>
                <a:gd name="T23" fmla="*/ 72 h 108"/>
                <a:gd name="T24" fmla="*/ 132 w 134"/>
                <a:gd name="T25" fmla="*/ 45 h 108"/>
                <a:gd name="T26" fmla="*/ 123 w 134"/>
                <a:gd name="T27" fmla="*/ 16 h 108"/>
                <a:gd name="T28" fmla="*/ 94 w 134"/>
                <a:gd name="T29" fmla="*/ 3 h 108"/>
                <a:gd name="T30" fmla="*/ 127 w 134"/>
                <a:gd name="T31" fmla="*/ 45 h 108"/>
                <a:gd name="T32" fmla="*/ 118 w 134"/>
                <a:gd name="T33" fmla="*/ 67 h 108"/>
                <a:gd name="T34" fmla="*/ 53 w 134"/>
                <a:gd name="T35" fmla="*/ 99 h 108"/>
                <a:gd name="T36" fmla="*/ 30 w 134"/>
                <a:gd name="T37" fmla="*/ 93 h 108"/>
                <a:gd name="T38" fmla="*/ 13 w 134"/>
                <a:gd name="T39" fmla="*/ 69 h 108"/>
                <a:gd name="T40" fmla="*/ 19 w 134"/>
                <a:gd name="T41" fmla="*/ 46 h 108"/>
                <a:gd name="T42" fmla="*/ 97 w 134"/>
                <a:gd name="T43" fmla="*/ 8 h 108"/>
                <a:gd name="T44" fmla="*/ 118 w 134"/>
                <a:gd name="T45" fmla="*/ 17 h 108"/>
                <a:gd name="T46" fmla="*/ 127 w 134"/>
                <a:gd name="T47" fmla="*/ 4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4" h="108">
                  <a:moveTo>
                    <a:pt x="94" y="3"/>
                  </a:moveTo>
                  <a:cubicBezTo>
                    <a:pt x="80" y="7"/>
                    <a:pt x="67" y="12"/>
                    <a:pt x="54" y="19"/>
                  </a:cubicBezTo>
                  <a:cubicBezTo>
                    <a:pt x="41" y="25"/>
                    <a:pt x="28" y="32"/>
                    <a:pt x="16" y="41"/>
                  </a:cubicBezTo>
                  <a:cubicBezTo>
                    <a:pt x="10" y="45"/>
                    <a:pt x="1" y="61"/>
                    <a:pt x="1" y="61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3" y="71"/>
                    <a:pt x="6" y="77"/>
                    <a:pt x="9" y="83"/>
                  </a:cubicBezTo>
                  <a:cubicBezTo>
                    <a:pt x="10" y="85"/>
                    <a:pt x="11" y="84"/>
                    <a:pt x="13" y="84"/>
                  </a:cubicBezTo>
                  <a:cubicBezTo>
                    <a:pt x="15" y="84"/>
                    <a:pt x="18" y="86"/>
                    <a:pt x="20" y="88"/>
                  </a:cubicBezTo>
                  <a:cubicBezTo>
                    <a:pt x="22" y="91"/>
                    <a:pt x="24" y="94"/>
                    <a:pt x="27" y="97"/>
                  </a:cubicBezTo>
                  <a:cubicBezTo>
                    <a:pt x="34" y="104"/>
                    <a:pt x="47" y="108"/>
                    <a:pt x="56" y="105"/>
                  </a:cubicBezTo>
                  <a:cubicBezTo>
                    <a:pt x="67" y="100"/>
                    <a:pt x="78" y="95"/>
                    <a:pt x="89" y="89"/>
                  </a:cubicBezTo>
                  <a:cubicBezTo>
                    <a:pt x="99" y="84"/>
                    <a:pt x="110" y="78"/>
                    <a:pt x="121" y="72"/>
                  </a:cubicBezTo>
                  <a:cubicBezTo>
                    <a:pt x="129" y="68"/>
                    <a:pt x="134" y="55"/>
                    <a:pt x="132" y="45"/>
                  </a:cubicBezTo>
                  <a:cubicBezTo>
                    <a:pt x="130" y="35"/>
                    <a:pt x="127" y="25"/>
                    <a:pt x="123" y="16"/>
                  </a:cubicBezTo>
                  <a:cubicBezTo>
                    <a:pt x="119" y="6"/>
                    <a:pt x="106" y="0"/>
                    <a:pt x="94" y="3"/>
                  </a:cubicBezTo>
                  <a:close/>
                  <a:moveTo>
                    <a:pt x="127" y="45"/>
                  </a:moveTo>
                  <a:cubicBezTo>
                    <a:pt x="128" y="54"/>
                    <a:pt x="124" y="64"/>
                    <a:pt x="118" y="67"/>
                  </a:cubicBezTo>
                  <a:cubicBezTo>
                    <a:pt x="97" y="79"/>
                    <a:pt x="75" y="90"/>
                    <a:pt x="53" y="99"/>
                  </a:cubicBezTo>
                  <a:cubicBezTo>
                    <a:pt x="47" y="102"/>
                    <a:pt x="36" y="99"/>
                    <a:pt x="30" y="93"/>
                  </a:cubicBezTo>
                  <a:cubicBezTo>
                    <a:pt x="24" y="85"/>
                    <a:pt x="18" y="77"/>
                    <a:pt x="13" y="69"/>
                  </a:cubicBezTo>
                  <a:cubicBezTo>
                    <a:pt x="9" y="61"/>
                    <a:pt x="12" y="51"/>
                    <a:pt x="19" y="46"/>
                  </a:cubicBezTo>
                  <a:cubicBezTo>
                    <a:pt x="43" y="29"/>
                    <a:pt x="69" y="16"/>
                    <a:pt x="97" y="8"/>
                  </a:cubicBezTo>
                  <a:cubicBezTo>
                    <a:pt x="105" y="6"/>
                    <a:pt x="115" y="10"/>
                    <a:pt x="118" y="17"/>
                  </a:cubicBezTo>
                  <a:cubicBezTo>
                    <a:pt x="122" y="26"/>
                    <a:pt x="125" y="36"/>
                    <a:pt x="127" y="45"/>
                  </a:cubicBez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şļïdê"/>
            <p:cNvSpPr/>
            <p:nvPr/>
          </p:nvSpPr>
          <p:spPr bwMode="auto">
            <a:xfrm>
              <a:off x="6249674" y="5105300"/>
              <a:ext cx="829129" cy="757653"/>
            </a:xfrm>
            <a:custGeom>
              <a:avLst/>
              <a:gdLst>
                <a:gd name="T0" fmla="*/ 31 w 102"/>
                <a:gd name="T1" fmla="*/ 93 h 93"/>
                <a:gd name="T2" fmla="*/ 23 w 102"/>
                <a:gd name="T3" fmla="*/ 88 h 93"/>
                <a:gd name="T4" fmla="*/ 6 w 102"/>
                <a:gd name="T5" fmla="*/ 64 h 93"/>
                <a:gd name="T6" fmla="*/ 12 w 102"/>
                <a:gd name="T7" fmla="*/ 41 h 93"/>
                <a:gd name="T8" fmla="*/ 90 w 102"/>
                <a:gd name="T9" fmla="*/ 3 h 93"/>
                <a:gd name="T10" fmla="*/ 102 w 102"/>
                <a:gd name="T11" fmla="*/ 4 h 93"/>
                <a:gd name="T12" fmla="*/ 87 w 102"/>
                <a:gd name="T13" fmla="*/ 2 h 93"/>
                <a:gd name="T14" fmla="*/ 9 w 102"/>
                <a:gd name="T15" fmla="*/ 40 h 93"/>
                <a:gd name="T16" fmla="*/ 4 w 102"/>
                <a:gd name="T17" fmla="*/ 63 h 93"/>
                <a:gd name="T18" fmla="*/ 21 w 102"/>
                <a:gd name="T19" fmla="*/ 87 h 93"/>
                <a:gd name="T20" fmla="*/ 31 w 102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93">
                  <a:moveTo>
                    <a:pt x="31" y="93"/>
                  </a:moveTo>
                  <a:cubicBezTo>
                    <a:pt x="28" y="92"/>
                    <a:pt x="25" y="90"/>
                    <a:pt x="23" y="88"/>
                  </a:cubicBezTo>
                  <a:cubicBezTo>
                    <a:pt x="17" y="80"/>
                    <a:pt x="11" y="72"/>
                    <a:pt x="6" y="64"/>
                  </a:cubicBezTo>
                  <a:cubicBezTo>
                    <a:pt x="2" y="56"/>
                    <a:pt x="5" y="46"/>
                    <a:pt x="12" y="41"/>
                  </a:cubicBezTo>
                  <a:cubicBezTo>
                    <a:pt x="36" y="24"/>
                    <a:pt x="62" y="11"/>
                    <a:pt x="90" y="3"/>
                  </a:cubicBezTo>
                  <a:cubicBezTo>
                    <a:pt x="93" y="2"/>
                    <a:pt x="98" y="2"/>
                    <a:pt x="102" y="4"/>
                  </a:cubicBezTo>
                  <a:cubicBezTo>
                    <a:pt x="97" y="1"/>
                    <a:pt x="92" y="0"/>
                    <a:pt x="87" y="2"/>
                  </a:cubicBezTo>
                  <a:cubicBezTo>
                    <a:pt x="59" y="10"/>
                    <a:pt x="33" y="23"/>
                    <a:pt x="9" y="40"/>
                  </a:cubicBezTo>
                  <a:cubicBezTo>
                    <a:pt x="3" y="45"/>
                    <a:pt x="0" y="56"/>
                    <a:pt x="4" y="63"/>
                  </a:cubicBezTo>
                  <a:cubicBezTo>
                    <a:pt x="9" y="71"/>
                    <a:pt x="14" y="79"/>
                    <a:pt x="21" y="87"/>
                  </a:cubicBezTo>
                  <a:cubicBezTo>
                    <a:pt x="24" y="90"/>
                    <a:pt x="27" y="92"/>
                    <a:pt x="31" y="93"/>
                  </a:cubicBezTo>
                  <a:close/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íşľïdê"/>
            <p:cNvSpPr/>
            <p:nvPr/>
          </p:nvSpPr>
          <p:spPr bwMode="auto">
            <a:xfrm>
              <a:off x="7271792" y="4540636"/>
              <a:ext cx="964937" cy="521782"/>
            </a:xfrm>
            <a:custGeom>
              <a:avLst/>
              <a:gdLst>
                <a:gd name="T0" fmla="*/ 108 w 118"/>
                <a:gd name="T1" fmla="*/ 11 h 64"/>
                <a:gd name="T2" fmla="*/ 91 w 118"/>
                <a:gd name="T3" fmla="*/ 7 h 64"/>
                <a:gd name="T4" fmla="*/ 13 w 118"/>
                <a:gd name="T5" fmla="*/ 45 h 64"/>
                <a:gd name="T6" fmla="*/ 6 w 118"/>
                <a:gd name="T7" fmla="*/ 61 h 64"/>
                <a:gd name="T8" fmla="*/ 1 w 118"/>
                <a:gd name="T9" fmla="*/ 64 h 64"/>
                <a:gd name="T10" fmla="*/ 10 w 118"/>
                <a:gd name="T11" fmla="*/ 40 h 64"/>
                <a:gd name="T12" fmla="*/ 48 w 118"/>
                <a:gd name="T13" fmla="*/ 17 h 64"/>
                <a:gd name="T14" fmla="*/ 88 w 118"/>
                <a:gd name="T15" fmla="*/ 1 h 64"/>
                <a:gd name="T16" fmla="*/ 107 w 118"/>
                <a:gd name="T17" fmla="*/ 1 h 64"/>
                <a:gd name="T18" fmla="*/ 114 w 118"/>
                <a:gd name="T19" fmla="*/ 2 h 64"/>
                <a:gd name="T20" fmla="*/ 118 w 118"/>
                <a:gd name="T21" fmla="*/ 4 h 64"/>
                <a:gd name="T22" fmla="*/ 118 w 118"/>
                <a:gd name="T23" fmla="*/ 6 h 64"/>
                <a:gd name="T24" fmla="*/ 108 w 118"/>
                <a:gd name="T25" fmla="*/ 1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64">
                  <a:moveTo>
                    <a:pt x="108" y="11"/>
                  </a:moveTo>
                  <a:cubicBezTo>
                    <a:pt x="103" y="7"/>
                    <a:pt x="96" y="5"/>
                    <a:pt x="91" y="7"/>
                  </a:cubicBezTo>
                  <a:cubicBezTo>
                    <a:pt x="63" y="15"/>
                    <a:pt x="37" y="28"/>
                    <a:pt x="13" y="45"/>
                  </a:cubicBezTo>
                  <a:cubicBezTo>
                    <a:pt x="8" y="49"/>
                    <a:pt x="6" y="55"/>
                    <a:pt x="6" y="61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55"/>
                    <a:pt x="3" y="46"/>
                    <a:pt x="10" y="40"/>
                  </a:cubicBezTo>
                  <a:cubicBezTo>
                    <a:pt x="22" y="32"/>
                    <a:pt x="35" y="24"/>
                    <a:pt x="48" y="17"/>
                  </a:cubicBezTo>
                  <a:cubicBezTo>
                    <a:pt x="60" y="11"/>
                    <a:pt x="74" y="5"/>
                    <a:pt x="88" y="1"/>
                  </a:cubicBezTo>
                  <a:cubicBezTo>
                    <a:pt x="92" y="0"/>
                    <a:pt x="101" y="1"/>
                    <a:pt x="107" y="1"/>
                  </a:cubicBezTo>
                  <a:cubicBezTo>
                    <a:pt x="111" y="2"/>
                    <a:pt x="114" y="2"/>
                    <a:pt x="114" y="2"/>
                  </a:cubicBezTo>
                  <a:cubicBezTo>
                    <a:pt x="115" y="2"/>
                    <a:pt x="117" y="3"/>
                    <a:pt x="118" y="4"/>
                  </a:cubicBezTo>
                  <a:cubicBezTo>
                    <a:pt x="118" y="5"/>
                    <a:pt x="118" y="5"/>
                    <a:pt x="118" y="6"/>
                  </a:cubicBezTo>
                  <a:cubicBezTo>
                    <a:pt x="108" y="11"/>
                    <a:pt x="108" y="11"/>
                    <a:pt x="108" y="11"/>
                  </a:cubicBezTo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íS1îḋe"/>
            <p:cNvSpPr/>
            <p:nvPr/>
          </p:nvSpPr>
          <p:spPr bwMode="auto">
            <a:xfrm>
              <a:off x="7915082" y="4604963"/>
              <a:ext cx="250171" cy="200135"/>
            </a:xfrm>
            <a:custGeom>
              <a:avLst/>
              <a:gdLst>
                <a:gd name="T0" fmla="*/ 17 w 31"/>
                <a:gd name="T1" fmla="*/ 0 h 24"/>
                <a:gd name="T2" fmla="*/ 13 w 31"/>
                <a:gd name="T3" fmla="*/ 1 h 24"/>
                <a:gd name="T4" fmla="*/ 0 w 31"/>
                <a:gd name="T5" fmla="*/ 5 h 24"/>
                <a:gd name="T6" fmla="*/ 0 w 31"/>
                <a:gd name="T7" fmla="*/ 24 h 24"/>
                <a:gd name="T8" fmla="*/ 26 w 31"/>
                <a:gd name="T9" fmla="*/ 9 h 24"/>
                <a:gd name="T10" fmla="*/ 31 w 31"/>
                <a:gd name="T11" fmla="*/ 6 h 24"/>
                <a:gd name="T12" fmla="*/ 17 w 31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4">
                  <a:moveTo>
                    <a:pt x="17" y="0"/>
                  </a:moveTo>
                  <a:cubicBezTo>
                    <a:pt x="16" y="0"/>
                    <a:pt x="14" y="0"/>
                    <a:pt x="13" y="1"/>
                  </a:cubicBezTo>
                  <a:cubicBezTo>
                    <a:pt x="8" y="2"/>
                    <a:pt x="4" y="3"/>
                    <a:pt x="0" y="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8" y="8"/>
                    <a:pt x="30" y="7"/>
                    <a:pt x="31" y="6"/>
                  </a:cubicBezTo>
                  <a:cubicBezTo>
                    <a:pt x="28" y="2"/>
                    <a:pt x="23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işlíḍè"/>
            <p:cNvSpPr/>
            <p:nvPr/>
          </p:nvSpPr>
          <p:spPr bwMode="auto">
            <a:xfrm>
              <a:off x="7321824" y="4647849"/>
              <a:ext cx="593259" cy="500337"/>
            </a:xfrm>
            <a:custGeom>
              <a:avLst/>
              <a:gdLst>
                <a:gd name="T0" fmla="*/ 39 w 73"/>
                <a:gd name="T1" fmla="*/ 40 h 61"/>
                <a:gd name="T2" fmla="*/ 3 w 73"/>
                <a:gd name="T3" fmla="*/ 40 h 61"/>
                <a:gd name="T4" fmla="*/ 2 w 73"/>
                <a:gd name="T5" fmla="*/ 57 h 61"/>
                <a:gd name="T6" fmla="*/ 4 w 73"/>
                <a:gd name="T7" fmla="*/ 61 h 61"/>
                <a:gd name="T8" fmla="*/ 39 w 73"/>
                <a:gd name="T9" fmla="*/ 40 h 61"/>
                <a:gd name="T10" fmla="*/ 73 w 73"/>
                <a:gd name="T11" fmla="*/ 0 h 61"/>
                <a:gd name="T12" fmla="*/ 40 w 73"/>
                <a:gd name="T13" fmla="*/ 15 h 61"/>
                <a:gd name="T14" fmla="*/ 40 w 73"/>
                <a:gd name="T15" fmla="*/ 39 h 61"/>
                <a:gd name="T16" fmla="*/ 73 w 73"/>
                <a:gd name="T17" fmla="*/ 19 h 61"/>
                <a:gd name="T18" fmla="*/ 73 w 73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61">
                  <a:moveTo>
                    <a:pt x="39" y="40"/>
                  </a:moveTo>
                  <a:cubicBezTo>
                    <a:pt x="3" y="40"/>
                    <a:pt x="3" y="40"/>
                    <a:pt x="3" y="40"/>
                  </a:cubicBezTo>
                  <a:cubicBezTo>
                    <a:pt x="0" y="45"/>
                    <a:pt x="0" y="52"/>
                    <a:pt x="2" y="57"/>
                  </a:cubicBezTo>
                  <a:cubicBezTo>
                    <a:pt x="3" y="58"/>
                    <a:pt x="4" y="60"/>
                    <a:pt x="4" y="61"/>
                  </a:cubicBezTo>
                  <a:cubicBezTo>
                    <a:pt x="39" y="40"/>
                    <a:pt x="39" y="40"/>
                    <a:pt x="39" y="40"/>
                  </a:cubicBezTo>
                  <a:moveTo>
                    <a:pt x="73" y="0"/>
                  </a:moveTo>
                  <a:cubicBezTo>
                    <a:pt x="62" y="4"/>
                    <a:pt x="51" y="9"/>
                    <a:pt x="40" y="15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0"/>
                    <a:pt x="73" y="0"/>
                    <a:pt x="7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îŝlîḍé"/>
            <p:cNvSpPr/>
            <p:nvPr/>
          </p:nvSpPr>
          <p:spPr bwMode="auto">
            <a:xfrm>
              <a:off x="7343269" y="4769362"/>
              <a:ext cx="300202" cy="207285"/>
            </a:xfrm>
            <a:custGeom>
              <a:avLst/>
              <a:gdLst>
                <a:gd name="T0" fmla="*/ 37 w 37"/>
                <a:gd name="T1" fmla="*/ 0 h 25"/>
                <a:gd name="T2" fmla="*/ 5 w 37"/>
                <a:gd name="T3" fmla="*/ 20 h 25"/>
                <a:gd name="T4" fmla="*/ 0 w 37"/>
                <a:gd name="T5" fmla="*/ 25 h 25"/>
                <a:gd name="T6" fmla="*/ 36 w 37"/>
                <a:gd name="T7" fmla="*/ 25 h 25"/>
                <a:gd name="T8" fmla="*/ 37 w 37"/>
                <a:gd name="T9" fmla="*/ 24 h 25"/>
                <a:gd name="T10" fmla="*/ 37 w 3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25">
                  <a:moveTo>
                    <a:pt x="37" y="0"/>
                  </a:moveTo>
                  <a:cubicBezTo>
                    <a:pt x="26" y="5"/>
                    <a:pt x="15" y="12"/>
                    <a:pt x="5" y="20"/>
                  </a:cubicBezTo>
                  <a:cubicBezTo>
                    <a:pt x="3" y="21"/>
                    <a:pt x="2" y="23"/>
                    <a:pt x="0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F2A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î$ļïďê"/>
            <p:cNvSpPr/>
            <p:nvPr/>
          </p:nvSpPr>
          <p:spPr bwMode="auto">
            <a:xfrm>
              <a:off x="7900787" y="4790802"/>
              <a:ext cx="371679" cy="293057"/>
            </a:xfrm>
            <a:custGeom>
              <a:avLst/>
              <a:gdLst>
                <a:gd name="T0" fmla="*/ 41 w 46"/>
                <a:gd name="T1" fmla="*/ 0 h 36"/>
                <a:gd name="T2" fmla="*/ 2 w 46"/>
                <a:gd name="T3" fmla="*/ 21 h 36"/>
                <a:gd name="T4" fmla="*/ 0 w 46"/>
                <a:gd name="T5" fmla="*/ 30 h 36"/>
                <a:gd name="T6" fmla="*/ 40 w 46"/>
                <a:gd name="T7" fmla="*/ 36 h 36"/>
                <a:gd name="T8" fmla="*/ 45 w 46"/>
                <a:gd name="T9" fmla="*/ 17 h 36"/>
                <a:gd name="T10" fmla="*/ 41 w 46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6">
                  <a:moveTo>
                    <a:pt x="41" y="0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4"/>
                    <a:pt x="1" y="27"/>
                    <a:pt x="0" y="30"/>
                  </a:cubicBezTo>
                  <a:cubicBezTo>
                    <a:pt x="12" y="31"/>
                    <a:pt x="26" y="33"/>
                    <a:pt x="40" y="36"/>
                  </a:cubicBezTo>
                  <a:cubicBezTo>
                    <a:pt x="44" y="31"/>
                    <a:pt x="46" y="23"/>
                    <a:pt x="45" y="17"/>
                  </a:cubicBezTo>
                  <a:cubicBezTo>
                    <a:pt x="44" y="11"/>
                    <a:pt x="42" y="5"/>
                    <a:pt x="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íś1îďê"/>
            <p:cNvSpPr/>
            <p:nvPr/>
          </p:nvSpPr>
          <p:spPr bwMode="auto">
            <a:xfrm>
              <a:off x="7786424" y="4955201"/>
              <a:ext cx="128658" cy="78627"/>
            </a:xfrm>
            <a:custGeom>
              <a:avLst/>
              <a:gdLst>
                <a:gd name="T0" fmla="*/ 16 w 16"/>
                <a:gd name="T1" fmla="*/ 0 h 9"/>
                <a:gd name="T2" fmla="*/ 0 w 16"/>
                <a:gd name="T3" fmla="*/ 9 h 9"/>
                <a:gd name="T4" fmla="*/ 3 w 16"/>
                <a:gd name="T5" fmla="*/ 9 h 9"/>
                <a:gd name="T6" fmla="*/ 14 w 16"/>
                <a:gd name="T7" fmla="*/ 9 h 9"/>
                <a:gd name="T8" fmla="*/ 16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7" y="9"/>
                    <a:pt x="11" y="9"/>
                    <a:pt x="14" y="9"/>
                  </a:cubicBezTo>
                  <a:cubicBezTo>
                    <a:pt x="15" y="6"/>
                    <a:pt x="16" y="3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í$liḋè"/>
            <p:cNvSpPr/>
            <p:nvPr/>
          </p:nvSpPr>
          <p:spPr bwMode="auto">
            <a:xfrm>
              <a:off x="7414746" y="5119595"/>
              <a:ext cx="686176" cy="257316"/>
            </a:xfrm>
            <a:custGeom>
              <a:avLst/>
              <a:gdLst>
                <a:gd name="T0" fmla="*/ 53 w 84"/>
                <a:gd name="T1" fmla="*/ 0 h 31"/>
                <a:gd name="T2" fmla="*/ 24 w 84"/>
                <a:gd name="T3" fmla="*/ 14 h 31"/>
                <a:gd name="T4" fmla="*/ 0 w 84"/>
                <a:gd name="T5" fmla="*/ 14 h 31"/>
                <a:gd name="T6" fmla="*/ 0 w 84"/>
                <a:gd name="T7" fmla="*/ 15 h 31"/>
                <a:gd name="T8" fmla="*/ 8 w 84"/>
                <a:gd name="T9" fmla="*/ 23 h 31"/>
                <a:gd name="T10" fmla="*/ 25 w 84"/>
                <a:gd name="T11" fmla="*/ 31 h 31"/>
                <a:gd name="T12" fmla="*/ 30 w 84"/>
                <a:gd name="T13" fmla="*/ 30 h 31"/>
                <a:gd name="T14" fmla="*/ 84 w 84"/>
                <a:gd name="T15" fmla="*/ 4 h 31"/>
                <a:gd name="T16" fmla="*/ 53 w 84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31">
                  <a:moveTo>
                    <a:pt x="53" y="0"/>
                  </a:moveTo>
                  <a:cubicBezTo>
                    <a:pt x="46" y="9"/>
                    <a:pt x="36" y="14"/>
                    <a:pt x="2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8"/>
                    <a:pt x="5" y="20"/>
                    <a:pt x="8" y="23"/>
                  </a:cubicBezTo>
                  <a:cubicBezTo>
                    <a:pt x="12" y="28"/>
                    <a:pt x="19" y="31"/>
                    <a:pt x="25" y="31"/>
                  </a:cubicBezTo>
                  <a:cubicBezTo>
                    <a:pt x="27" y="31"/>
                    <a:pt x="29" y="30"/>
                    <a:pt x="30" y="30"/>
                  </a:cubicBezTo>
                  <a:cubicBezTo>
                    <a:pt x="49" y="22"/>
                    <a:pt x="67" y="13"/>
                    <a:pt x="84" y="4"/>
                  </a:cubicBezTo>
                  <a:cubicBezTo>
                    <a:pt x="73" y="2"/>
                    <a:pt x="63" y="0"/>
                    <a:pt x="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íŝľiďè"/>
            <p:cNvSpPr/>
            <p:nvPr/>
          </p:nvSpPr>
          <p:spPr bwMode="auto">
            <a:xfrm>
              <a:off x="7414746" y="5119595"/>
              <a:ext cx="436010" cy="114363"/>
            </a:xfrm>
            <a:custGeom>
              <a:avLst/>
              <a:gdLst>
                <a:gd name="T0" fmla="*/ 49 w 53"/>
                <a:gd name="T1" fmla="*/ 0 h 14"/>
                <a:gd name="T2" fmla="*/ 24 w 53"/>
                <a:gd name="T3" fmla="*/ 4 h 14"/>
                <a:gd name="T4" fmla="*/ 0 w 53"/>
                <a:gd name="T5" fmla="*/ 14 h 14"/>
                <a:gd name="T6" fmla="*/ 24 w 53"/>
                <a:gd name="T7" fmla="*/ 14 h 14"/>
                <a:gd name="T8" fmla="*/ 53 w 53"/>
                <a:gd name="T9" fmla="*/ 0 h 14"/>
                <a:gd name="T10" fmla="*/ 49 w 5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4">
                  <a:moveTo>
                    <a:pt x="49" y="0"/>
                  </a:moveTo>
                  <a:cubicBezTo>
                    <a:pt x="39" y="0"/>
                    <a:pt x="30" y="1"/>
                    <a:pt x="24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36" y="14"/>
                    <a:pt x="46" y="9"/>
                    <a:pt x="53" y="0"/>
                  </a:cubicBezTo>
                  <a:cubicBezTo>
                    <a:pt x="52" y="0"/>
                    <a:pt x="50" y="0"/>
                    <a:pt x="4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íşļíḋè"/>
            <p:cNvSpPr/>
            <p:nvPr/>
          </p:nvSpPr>
          <p:spPr bwMode="auto">
            <a:xfrm>
              <a:off x="7464777" y="5033823"/>
              <a:ext cx="757653" cy="171544"/>
            </a:xfrm>
            <a:custGeom>
              <a:avLst/>
              <a:gdLst>
                <a:gd name="T0" fmla="*/ 42 w 93"/>
                <a:gd name="T1" fmla="*/ 0 h 21"/>
                <a:gd name="T2" fmla="*/ 39 w 93"/>
                <a:gd name="T3" fmla="*/ 0 h 21"/>
                <a:gd name="T4" fmla="*/ 0 w 93"/>
                <a:gd name="T5" fmla="*/ 21 h 21"/>
                <a:gd name="T6" fmla="*/ 18 w 93"/>
                <a:gd name="T7" fmla="*/ 13 h 21"/>
                <a:gd name="T8" fmla="*/ 44 w 93"/>
                <a:gd name="T9" fmla="*/ 9 h 21"/>
                <a:gd name="T10" fmla="*/ 82 w 93"/>
                <a:gd name="T11" fmla="*/ 13 h 21"/>
                <a:gd name="T12" fmla="*/ 89 w 93"/>
                <a:gd name="T13" fmla="*/ 9 h 21"/>
                <a:gd name="T14" fmla="*/ 93 w 93"/>
                <a:gd name="T15" fmla="*/ 6 h 21"/>
                <a:gd name="T16" fmla="*/ 53 w 93"/>
                <a:gd name="T17" fmla="*/ 0 h 21"/>
                <a:gd name="T18" fmla="*/ 42 w 93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21">
                  <a:moveTo>
                    <a:pt x="42" y="0"/>
                  </a:moveTo>
                  <a:cubicBezTo>
                    <a:pt x="41" y="0"/>
                    <a:pt x="40" y="0"/>
                    <a:pt x="39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4" y="10"/>
                    <a:pt x="33" y="9"/>
                    <a:pt x="44" y="9"/>
                  </a:cubicBezTo>
                  <a:cubicBezTo>
                    <a:pt x="55" y="9"/>
                    <a:pt x="68" y="10"/>
                    <a:pt x="82" y="13"/>
                  </a:cubicBezTo>
                  <a:cubicBezTo>
                    <a:pt x="84" y="11"/>
                    <a:pt x="87" y="10"/>
                    <a:pt x="89" y="9"/>
                  </a:cubicBezTo>
                  <a:cubicBezTo>
                    <a:pt x="90" y="8"/>
                    <a:pt x="92" y="7"/>
                    <a:pt x="93" y="6"/>
                  </a:cubicBezTo>
                  <a:cubicBezTo>
                    <a:pt x="79" y="3"/>
                    <a:pt x="65" y="1"/>
                    <a:pt x="53" y="0"/>
                  </a:cubicBezTo>
                  <a:cubicBezTo>
                    <a:pt x="50" y="0"/>
                    <a:pt x="46" y="0"/>
                    <a:pt x="42" y="0"/>
                  </a:cubicBezTo>
                </a:path>
              </a:pathLst>
            </a:custGeom>
            <a:solidFill>
              <a:srgbClr val="6C8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ṧļîḍê"/>
            <p:cNvSpPr/>
            <p:nvPr/>
          </p:nvSpPr>
          <p:spPr bwMode="auto">
            <a:xfrm>
              <a:off x="7414746" y="5105300"/>
              <a:ext cx="721917" cy="135808"/>
            </a:xfrm>
            <a:custGeom>
              <a:avLst/>
              <a:gdLst>
                <a:gd name="T0" fmla="*/ 50 w 88"/>
                <a:gd name="T1" fmla="*/ 0 h 17"/>
                <a:gd name="T2" fmla="*/ 24 w 88"/>
                <a:gd name="T3" fmla="*/ 4 h 17"/>
                <a:gd name="T4" fmla="*/ 6 w 88"/>
                <a:gd name="T5" fmla="*/ 12 h 17"/>
                <a:gd name="T6" fmla="*/ 0 w 88"/>
                <a:gd name="T7" fmla="*/ 16 h 17"/>
                <a:gd name="T8" fmla="*/ 0 w 88"/>
                <a:gd name="T9" fmla="*/ 17 h 17"/>
                <a:gd name="T10" fmla="*/ 24 w 88"/>
                <a:gd name="T11" fmla="*/ 6 h 17"/>
                <a:gd name="T12" fmla="*/ 49 w 88"/>
                <a:gd name="T13" fmla="*/ 2 h 17"/>
                <a:gd name="T14" fmla="*/ 84 w 88"/>
                <a:gd name="T15" fmla="*/ 6 h 17"/>
                <a:gd name="T16" fmla="*/ 88 w 88"/>
                <a:gd name="T17" fmla="*/ 4 h 17"/>
                <a:gd name="T18" fmla="*/ 50 w 88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7">
                  <a:moveTo>
                    <a:pt x="50" y="0"/>
                  </a:moveTo>
                  <a:cubicBezTo>
                    <a:pt x="39" y="0"/>
                    <a:pt x="30" y="1"/>
                    <a:pt x="24" y="4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0" y="3"/>
                    <a:pt x="39" y="2"/>
                    <a:pt x="49" y="2"/>
                  </a:cubicBezTo>
                  <a:cubicBezTo>
                    <a:pt x="60" y="2"/>
                    <a:pt x="72" y="3"/>
                    <a:pt x="84" y="6"/>
                  </a:cubicBezTo>
                  <a:cubicBezTo>
                    <a:pt x="85" y="5"/>
                    <a:pt x="86" y="4"/>
                    <a:pt x="88" y="4"/>
                  </a:cubicBezTo>
                  <a:cubicBezTo>
                    <a:pt x="74" y="1"/>
                    <a:pt x="61" y="0"/>
                    <a:pt x="50" y="0"/>
                  </a:cubicBezTo>
                </a:path>
              </a:pathLst>
            </a:custGeom>
            <a:solidFill>
              <a:srgbClr val="576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iṩ1iḋê"/>
            <p:cNvSpPr/>
            <p:nvPr/>
          </p:nvSpPr>
          <p:spPr bwMode="auto">
            <a:xfrm>
              <a:off x="7350414" y="4654999"/>
              <a:ext cx="872015" cy="564668"/>
            </a:xfrm>
            <a:custGeom>
              <a:avLst/>
              <a:gdLst>
                <a:gd name="T0" fmla="*/ 100 w 107"/>
                <a:gd name="T1" fmla="*/ 0 h 69"/>
                <a:gd name="T2" fmla="*/ 95 w 107"/>
                <a:gd name="T3" fmla="*/ 3 h 69"/>
                <a:gd name="T4" fmla="*/ 69 w 107"/>
                <a:gd name="T5" fmla="*/ 18 h 69"/>
                <a:gd name="T6" fmla="*/ 36 w 107"/>
                <a:gd name="T7" fmla="*/ 38 h 69"/>
                <a:gd name="T8" fmla="*/ 35 w 107"/>
                <a:gd name="T9" fmla="*/ 39 h 69"/>
                <a:gd name="T10" fmla="*/ 0 w 107"/>
                <a:gd name="T11" fmla="*/ 60 h 69"/>
                <a:gd name="T12" fmla="*/ 7 w 107"/>
                <a:gd name="T13" fmla="*/ 69 h 69"/>
                <a:gd name="T14" fmla="*/ 107 w 107"/>
                <a:gd name="T15" fmla="*/ 14 h 69"/>
                <a:gd name="T16" fmla="*/ 103 w 107"/>
                <a:gd name="T17" fmla="*/ 4 h 69"/>
                <a:gd name="T18" fmla="*/ 100 w 107"/>
                <a:gd name="T1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69">
                  <a:moveTo>
                    <a:pt x="100" y="0"/>
                  </a:moveTo>
                  <a:cubicBezTo>
                    <a:pt x="99" y="1"/>
                    <a:pt x="97" y="2"/>
                    <a:pt x="95" y="3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3"/>
                    <a:pt x="4" y="66"/>
                    <a:pt x="7" y="69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6" y="11"/>
                    <a:pt x="105" y="7"/>
                    <a:pt x="103" y="4"/>
                  </a:cubicBezTo>
                  <a:cubicBezTo>
                    <a:pt x="103" y="2"/>
                    <a:pt x="102" y="1"/>
                    <a:pt x="100" y="0"/>
                  </a:cubicBezTo>
                </a:path>
              </a:pathLst>
            </a:custGeom>
            <a:solidFill>
              <a:srgbClr val="6C8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ïṡ1íďe"/>
            <p:cNvSpPr/>
            <p:nvPr/>
          </p:nvSpPr>
          <p:spPr bwMode="auto">
            <a:xfrm>
              <a:off x="7407596" y="4769362"/>
              <a:ext cx="829129" cy="464601"/>
            </a:xfrm>
            <a:custGeom>
              <a:avLst/>
              <a:gdLst>
                <a:gd name="T0" fmla="*/ 100 w 101"/>
                <a:gd name="T1" fmla="*/ 0 h 57"/>
                <a:gd name="T2" fmla="*/ 0 w 101"/>
                <a:gd name="T3" fmla="*/ 55 h 57"/>
                <a:gd name="T4" fmla="*/ 1 w 101"/>
                <a:gd name="T5" fmla="*/ 57 h 57"/>
                <a:gd name="T6" fmla="*/ 101 w 101"/>
                <a:gd name="T7" fmla="*/ 2 h 57"/>
                <a:gd name="T8" fmla="*/ 100 w 101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57">
                  <a:moveTo>
                    <a:pt x="10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0" y="56"/>
                    <a:pt x="1" y="57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0" y="1"/>
                    <a:pt x="100" y="1"/>
                    <a:pt x="100" y="0"/>
                  </a:cubicBezTo>
                </a:path>
              </a:pathLst>
            </a:custGeom>
            <a:solidFill>
              <a:srgbClr val="576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iṩľïḋé"/>
            <p:cNvSpPr/>
            <p:nvPr/>
          </p:nvSpPr>
          <p:spPr bwMode="auto">
            <a:xfrm>
              <a:off x="7264642" y="4547782"/>
              <a:ext cx="1057855" cy="886311"/>
            </a:xfrm>
            <a:custGeom>
              <a:avLst/>
              <a:gdLst>
                <a:gd name="T0" fmla="*/ 12 w 130"/>
                <a:gd name="T1" fmla="*/ 42 h 108"/>
                <a:gd name="T2" fmla="*/ 50 w 130"/>
                <a:gd name="T3" fmla="*/ 19 h 108"/>
                <a:gd name="T4" fmla="*/ 90 w 130"/>
                <a:gd name="T5" fmla="*/ 3 h 108"/>
                <a:gd name="T6" fmla="*/ 116 w 130"/>
                <a:gd name="T7" fmla="*/ 3 h 108"/>
                <a:gd name="T8" fmla="*/ 120 w 130"/>
                <a:gd name="T9" fmla="*/ 5 h 108"/>
                <a:gd name="T10" fmla="*/ 128 w 130"/>
                <a:gd name="T11" fmla="*/ 22 h 108"/>
                <a:gd name="T12" fmla="*/ 127 w 130"/>
                <a:gd name="T13" fmla="*/ 26 h 108"/>
                <a:gd name="T14" fmla="*/ 126 w 130"/>
                <a:gd name="T15" fmla="*/ 34 h 108"/>
                <a:gd name="T16" fmla="*/ 128 w 130"/>
                <a:gd name="T17" fmla="*/ 45 h 108"/>
                <a:gd name="T18" fmla="*/ 117 w 130"/>
                <a:gd name="T19" fmla="*/ 73 h 108"/>
                <a:gd name="T20" fmla="*/ 85 w 130"/>
                <a:gd name="T21" fmla="*/ 90 h 108"/>
                <a:gd name="T22" fmla="*/ 52 w 130"/>
                <a:gd name="T23" fmla="*/ 105 h 108"/>
                <a:gd name="T24" fmla="*/ 23 w 130"/>
                <a:gd name="T25" fmla="*/ 97 h 108"/>
                <a:gd name="T26" fmla="*/ 5 w 130"/>
                <a:gd name="T27" fmla="*/ 72 h 108"/>
                <a:gd name="T28" fmla="*/ 12 w 130"/>
                <a:gd name="T29" fmla="*/ 42 h 108"/>
                <a:gd name="T30" fmla="*/ 27 w 130"/>
                <a:gd name="T31" fmla="*/ 93 h 108"/>
                <a:gd name="T32" fmla="*/ 49 w 130"/>
                <a:gd name="T33" fmla="*/ 100 h 108"/>
                <a:gd name="T34" fmla="*/ 114 w 130"/>
                <a:gd name="T35" fmla="*/ 68 h 108"/>
                <a:gd name="T36" fmla="*/ 123 w 130"/>
                <a:gd name="T37" fmla="*/ 46 h 108"/>
                <a:gd name="T38" fmla="*/ 114 w 130"/>
                <a:gd name="T39" fmla="*/ 17 h 108"/>
                <a:gd name="T40" fmla="*/ 93 w 130"/>
                <a:gd name="T41" fmla="*/ 8 h 108"/>
                <a:gd name="T42" fmla="*/ 15 w 130"/>
                <a:gd name="T43" fmla="*/ 47 h 108"/>
                <a:gd name="T44" fmla="*/ 9 w 130"/>
                <a:gd name="T45" fmla="*/ 69 h 108"/>
                <a:gd name="T46" fmla="*/ 27 w 130"/>
                <a:gd name="T47" fmla="*/ 9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08">
                  <a:moveTo>
                    <a:pt x="12" y="42"/>
                  </a:moveTo>
                  <a:cubicBezTo>
                    <a:pt x="24" y="33"/>
                    <a:pt x="37" y="25"/>
                    <a:pt x="50" y="19"/>
                  </a:cubicBezTo>
                  <a:cubicBezTo>
                    <a:pt x="63" y="12"/>
                    <a:pt x="76" y="7"/>
                    <a:pt x="90" y="3"/>
                  </a:cubicBezTo>
                  <a:cubicBezTo>
                    <a:pt x="97" y="0"/>
                    <a:pt x="116" y="3"/>
                    <a:pt x="116" y="3"/>
                  </a:cubicBezTo>
                  <a:cubicBezTo>
                    <a:pt x="117" y="3"/>
                    <a:pt x="119" y="4"/>
                    <a:pt x="120" y="5"/>
                  </a:cubicBezTo>
                  <a:cubicBezTo>
                    <a:pt x="123" y="11"/>
                    <a:pt x="125" y="17"/>
                    <a:pt x="128" y="22"/>
                  </a:cubicBezTo>
                  <a:cubicBezTo>
                    <a:pt x="129" y="24"/>
                    <a:pt x="128" y="25"/>
                    <a:pt x="127" y="26"/>
                  </a:cubicBezTo>
                  <a:cubicBezTo>
                    <a:pt x="126" y="28"/>
                    <a:pt x="125" y="32"/>
                    <a:pt x="126" y="34"/>
                  </a:cubicBezTo>
                  <a:cubicBezTo>
                    <a:pt x="127" y="38"/>
                    <a:pt x="127" y="41"/>
                    <a:pt x="128" y="45"/>
                  </a:cubicBezTo>
                  <a:cubicBezTo>
                    <a:pt x="130" y="55"/>
                    <a:pt x="125" y="68"/>
                    <a:pt x="117" y="73"/>
                  </a:cubicBezTo>
                  <a:cubicBezTo>
                    <a:pt x="106" y="79"/>
                    <a:pt x="96" y="84"/>
                    <a:pt x="85" y="90"/>
                  </a:cubicBezTo>
                  <a:cubicBezTo>
                    <a:pt x="74" y="95"/>
                    <a:pt x="63" y="100"/>
                    <a:pt x="52" y="105"/>
                  </a:cubicBezTo>
                  <a:cubicBezTo>
                    <a:pt x="43" y="108"/>
                    <a:pt x="30" y="105"/>
                    <a:pt x="23" y="97"/>
                  </a:cubicBezTo>
                  <a:cubicBezTo>
                    <a:pt x="16" y="89"/>
                    <a:pt x="10" y="81"/>
                    <a:pt x="5" y="72"/>
                  </a:cubicBezTo>
                  <a:cubicBezTo>
                    <a:pt x="0" y="63"/>
                    <a:pt x="3" y="49"/>
                    <a:pt x="12" y="42"/>
                  </a:cubicBezTo>
                  <a:close/>
                  <a:moveTo>
                    <a:pt x="27" y="93"/>
                  </a:moveTo>
                  <a:cubicBezTo>
                    <a:pt x="32" y="100"/>
                    <a:pt x="43" y="102"/>
                    <a:pt x="49" y="100"/>
                  </a:cubicBezTo>
                  <a:cubicBezTo>
                    <a:pt x="71" y="90"/>
                    <a:pt x="93" y="79"/>
                    <a:pt x="114" y="68"/>
                  </a:cubicBezTo>
                  <a:cubicBezTo>
                    <a:pt x="120" y="64"/>
                    <a:pt x="124" y="54"/>
                    <a:pt x="123" y="46"/>
                  </a:cubicBezTo>
                  <a:cubicBezTo>
                    <a:pt x="121" y="36"/>
                    <a:pt x="118" y="26"/>
                    <a:pt x="114" y="17"/>
                  </a:cubicBezTo>
                  <a:cubicBezTo>
                    <a:pt x="111" y="9"/>
                    <a:pt x="101" y="5"/>
                    <a:pt x="93" y="8"/>
                  </a:cubicBezTo>
                  <a:cubicBezTo>
                    <a:pt x="65" y="17"/>
                    <a:pt x="39" y="30"/>
                    <a:pt x="15" y="47"/>
                  </a:cubicBezTo>
                  <a:cubicBezTo>
                    <a:pt x="8" y="51"/>
                    <a:pt x="6" y="62"/>
                    <a:pt x="9" y="69"/>
                  </a:cubicBezTo>
                  <a:cubicBezTo>
                    <a:pt x="14" y="78"/>
                    <a:pt x="20" y="86"/>
                    <a:pt x="27" y="93"/>
                  </a:cubicBez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ṥliḍê"/>
            <p:cNvSpPr/>
            <p:nvPr/>
          </p:nvSpPr>
          <p:spPr bwMode="auto">
            <a:xfrm>
              <a:off x="7336119" y="4576372"/>
              <a:ext cx="936347" cy="428860"/>
            </a:xfrm>
            <a:custGeom>
              <a:avLst/>
              <a:gdLst>
                <a:gd name="T0" fmla="*/ 113 w 115"/>
                <a:gd name="T1" fmla="*/ 52 h 53"/>
                <a:gd name="T2" fmla="*/ 114 w 115"/>
                <a:gd name="T3" fmla="*/ 43 h 53"/>
                <a:gd name="T4" fmla="*/ 105 w 115"/>
                <a:gd name="T5" fmla="*/ 14 h 53"/>
                <a:gd name="T6" fmla="*/ 84 w 115"/>
                <a:gd name="T7" fmla="*/ 5 h 53"/>
                <a:gd name="T8" fmla="*/ 6 w 115"/>
                <a:gd name="T9" fmla="*/ 44 h 53"/>
                <a:gd name="T10" fmla="*/ 0 w 115"/>
                <a:gd name="T11" fmla="*/ 53 h 53"/>
                <a:gd name="T12" fmla="*/ 7 w 115"/>
                <a:gd name="T13" fmla="*/ 41 h 53"/>
                <a:gd name="T14" fmla="*/ 84 w 115"/>
                <a:gd name="T15" fmla="*/ 2 h 53"/>
                <a:gd name="T16" fmla="*/ 106 w 115"/>
                <a:gd name="T17" fmla="*/ 12 h 53"/>
                <a:gd name="T18" fmla="*/ 115 w 115"/>
                <a:gd name="T19" fmla="*/ 40 h 53"/>
                <a:gd name="T20" fmla="*/ 113 w 115"/>
                <a:gd name="T21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53">
                  <a:moveTo>
                    <a:pt x="113" y="52"/>
                  </a:moveTo>
                  <a:cubicBezTo>
                    <a:pt x="114" y="49"/>
                    <a:pt x="114" y="46"/>
                    <a:pt x="114" y="43"/>
                  </a:cubicBezTo>
                  <a:cubicBezTo>
                    <a:pt x="112" y="33"/>
                    <a:pt x="109" y="23"/>
                    <a:pt x="105" y="14"/>
                  </a:cubicBezTo>
                  <a:cubicBezTo>
                    <a:pt x="102" y="6"/>
                    <a:pt x="92" y="2"/>
                    <a:pt x="84" y="5"/>
                  </a:cubicBezTo>
                  <a:cubicBezTo>
                    <a:pt x="56" y="14"/>
                    <a:pt x="30" y="27"/>
                    <a:pt x="6" y="44"/>
                  </a:cubicBezTo>
                  <a:cubicBezTo>
                    <a:pt x="3" y="46"/>
                    <a:pt x="1" y="49"/>
                    <a:pt x="0" y="53"/>
                  </a:cubicBezTo>
                  <a:cubicBezTo>
                    <a:pt x="0" y="49"/>
                    <a:pt x="3" y="44"/>
                    <a:pt x="7" y="41"/>
                  </a:cubicBezTo>
                  <a:cubicBezTo>
                    <a:pt x="30" y="24"/>
                    <a:pt x="57" y="11"/>
                    <a:pt x="84" y="2"/>
                  </a:cubicBezTo>
                  <a:cubicBezTo>
                    <a:pt x="92" y="0"/>
                    <a:pt x="103" y="4"/>
                    <a:pt x="106" y="12"/>
                  </a:cubicBezTo>
                  <a:cubicBezTo>
                    <a:pt x="110" y="21"/>
                    <a:pt x="113" y="30"/>
                    <a:pt x="115" y="40"/>
                  </a:cubicBezTo>
                  <a:cubicBezTo>
                    <a:pt x="115" y="44"/>
                    <a:pt x="115" y="48"/>
                    <a:pt x="113" y="52"/>
                  </a:cubicBezTo>
                  <a:close/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sḻïde"/>
            <p:cNvSpPr/>
            <p:nvPr/>
          </p:nvSpPr>
          <p:spPr bwMode="auto">
            <a:xfrm>
              <a:off x="7093098" y="5055268"/>
              <a:ext cx="178694" cy="207285"/>
            </a:xfrm>
            <a:custGeom>
              <a:avLst/>
              <a:gdLst>
                <a:gd name="T0" fmla="*/ 15 w 22"/>
                <a:gd name="T1" fmla="*/ 0 h 25"/>
                <a:gd name="T2" fmla="*/ 0 w 22"/>
                <a:gd name="T3" fmla="*/ 4 h 25"/>
                <a:gd name="T4" fmla="*/ 16 w 22"/>
                <a:gd name="T5" fmla="*/ 25 h 25"/>
                <a:gd name="T6" fmla="*/ 22 w 22"/>
                <a:gd name="T7" fmla="*/ 14 h 25"/>
                <a:gd name="T8" fmla="*/ 15 w 2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5">
                  <a:moveTo>
                    <a:pt x="15" y="0"/>
                  </a:moveTo>
                  <a:cubicBezTo>
                    <a:pt x="11" y="2"/>
                    <a:pt x="6" y="4"/>
                    <a:pt x="0" y="4"/>
                  </a:cubicBezTo>
                  <a:cubicBezTo>
                    <a:pt x="7" y="8"/>
                    <a:pt x="14" y="18"/>
                    <a:pt x="16" y="25"/>
                  </a:cubicBezTo>
                  <a:cubicBezTo>
                    <a:pt x="14" y="19"/>
                    <a:pt x="18" y="15"/>
                    <a:pt x="22" y="14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íŝḻíďê"/>
            <p:cNvSpPr/>
            <p:nvPr/>
          </p:nvSpPr>
          <p:spPr bwMode="auto">
            <a:xfrm>
              <a:off x="7178870" y="4990937"/>
              <a:ext cx="164399" cy="214430"/>
            </a:xfrm>
            <a:custGeom>
              <a:avLst/>
              <a:gdLst>
                <a:gd name="T0" fmla="*/ 0 w 20"/>
                <a:gd name="T1" fmla="*/ 9 h 26"/>
                <a:gd name="T2" fmla="*/ 13 w 20"/>
                <a:gd name="T3" fmla="*/ 0 h 26"/>
                <a:gd name="T4" fmla="*/ 20 w 20"/>
                <a:gd name="T5" fmla="*/ 26 h 26"/>
                <a:gd name="T6" fmla="*/ 8 w 20"/>
                <a:gd name="T7" fmla="*/ 24 h 26"/>
                <a:gd name="T8" fmla="*/ 0 w 2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0" y="9"/>
                  </a:moveTo>
                  <a:cubicBezTo>
                    <a:pt x="5" y="7"/>
                    <a:pt x="9" y="4"/>
                    <a:pt x="13" y="0"/>
                  </a:cubicBezTo>
                  <a:cubicBezTo>
                    <a:pt x="12" y="9"/>
                    <a:pt x="16" y="20"/>
                    <a:pt x="20" y="26"/>
                  </a:cubicBezTo>
                  <a:cubicBezTo>
                    <a:pt x="16" y="21"/>
                    <a:pt x="11" y="21"/>
                    <a:pt x="8" y="2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ísľídé"/>
            <p:cNvSpPr/>
            <p:nvPr/>
          </p:nvSpPr>
          <p:spPr bwMode="auto">
            <a:xfrm>
              <a:off x="3190472" y="3532813"/>
              <a:ext cx="857720" cy="2380175"/>
            </a:xfrm>
            <a:custGeom>
              <a:avLst/>
              <a:gdLst>
                <a:gd name="T0" fmla="*/ 105 w 105"/>
                <a:gd name="T1" fmla="*/ 290 h 292"/>
                <a:gd name="T2" fmla="*/ 3 w 105"/>
                <a:gd name="T3" fmla="*/ 0 h 292"/>
                <a:gd name="T4" fmla="*/ 1 w 105"/>
                <a:gd name="T5" fmla="*/ 9 h 292"/>
                <a:gd name="T6" fmla="*/ 100 w 105"/>
                <a:gd name="T7" fmla="*/ 292 h 292"/>
                <a:gd name="T8" fmla="*/ 105 w 105"/>
                <a:gd name="T9" fmla="*/ 29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92">
                  <a:moveTo>
                    <a:pt x="105" y="29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0" y="5"/>
                    <a:pt x="1" y="9"/>
                  </a:cubicBezTo>
                  <a:cubicBezTo>
                    <a:pt x="100" y="292"/>
                    <a:pt x="100" y="292"/>
                    <a:pt x="100" y="292"/>
                  </a:cubicBezTo>
                  <a:lnTo>
                    <a:pt x="105" y="290"/>
                  </a:ln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íş1ídê"/>
            <p:cNvSpPr/>
            <p:nvPr/>
          </p:nvSpPr>
          <p:spPr bwMode="auto">
            <a:xfrm>
              <a:off x="3083259" y="3547108"/>
              <a:ext cx="922051" cy="2408766"/>
            </a:xfrm>
            <a:custGeom>
              <a:avLst/>
              <a:gdLst>
                <a:gd name="T0" fmla="*/ 100 w 113"/>
                <a:gd name="T1" fmla="*/ 295 h 295"/>
                <a:gd name="T2" fmla="*/ 113 w 113"/>
                <a:gd name="T3" fmla="*/ 290 h 295"/>
                <a:gd name="T4" fmla="*/ 14 w 113"/>
                <a:gd name="T5" fmla="*/ 7 h 295"/>
                <a:gd name="T6" fmla="*/ 14 w 113"/>
                <a:gd name="T7" fmla="*/ 7 h 295"/>
                <a:gd name="T8" fmla="*/ 14 w 113"/>
                <a:gd name="T9" fmla="*/ 6 h 295"/>
                <a:gd name="T10" fmla="*/ 14 w 113"/>
                <a:gd name="T11" fmla="*/ 7 h 295"/>
                <a:gd name="T12" fmla="*/ 5 w 113"/>
                <a:gd name="T13" fmla="*/ 2 h 295"/>
                <a:gd name="T14" fmla="*/ 1 w 113"/>
                <a:gd name="T15" fmla="*/ 11 h 295"/>
                <a:gd name="T16" fmla="*/ 1 w 113"/>
                <a:gd name="T17" fmla="*/ 11 h 295"/>
                <a:gd name="T18" fmla="*/ 1 w 113"/>
                <a:gd name="T19" fmla="*/ 11 h 295"/>
                <a:gd name="T20" fmla="*/ 1 w 113"/>
                <a:gd name="T21" fmla="*/ 11 h 295"/>
                <a:gd name="T22" fmla="*/ 100 w 113"/>
                <a:gd name="T23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295">
                  <a:moveTo>
                    <a:pt x="100" y="295"/>
                  </a:moveTo>
                  <a:cubicBezTo>
                    <a:pt x="113" y="290"/>
                    <a:pt x="113" y="290"/>
                    <a:pt x="113" y="29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3"/>
                    <a:pt x="8" y="0"/>
                    <a:pt x="5" y="2"/>
                  </a:cubicBezTo>
                  <a:cubicBezTo>
                    <a:pt x="2" y="3"/>
                    <a:pt x="0" y="7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100" y="295"/>
                  </a:lnTo>
                  <a:close/>
                </a:path>
              </a:pathLst>
            </a:custGeom>
            <a:solidFill>
              <a:srgbClr val="59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ïšļïḍê"/>
            <p:cNvSpPr/>
            <p:nvPr/>
          </p:nvSpPr>
          <p:spPr bwMode="auto">
            <a:xfrm>
              <a:off x="3026078" y="3589994"/>
              <a:ext cx="872015" cy="2380175"/>
            </a:xfrm>
            <a:custGeom>
              <a:avLst/>
              <a:gdLst>
                <a:gd name="T0" fmla="*/ 8 w 107"/>
                <a:gd name="T1" fmla="*/ 6 h 292"/>
                <a:gd name="T2" fmla="*/ 0 w 107"/>
                <a:gd name="T3" fmla="*/ 1 h 292"/>
                <a:gd name="T4" fmla="*/ 102 w 107"/>
                <a:gd name="T5" fmla="*/ 292 h 292"/>
                <a:gd name="T6" fmla="*/ 107 w 107"/>
                <a:gd name="T7" fmla="*/ 290 h 292"/>
                <a:gd name="T8" fmla="*/ 8 w 107"/>
                <a:gd name="T9" fmla="*/ 6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92">
                  <a:moveTo>
                    <a:pt x="8" y="6"/>
                  </a:moveTo>
                  <a:cubicBezTo>
                    <a:pt x="6" y="2"/>
                    <a:pt x="3" y="0"/>
                    <a:pt x="0" y="1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7" y="290"/>
                    <a:pt x="107" y="290"/>
                    <a:pt x="107" y="290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îS1iďe"/>
            <p:cNvSpPr/>
            <p:nvPr/>
          </p:nvSpPr>
          <p:spPr bwMode="auto">
            <a:xfrm>
              <a:off x="3026078" y="3404155"/>
              <a:ext cx="185839" cy="235875"/>
            </a:xfrm>
            <a:custGeom>
              <a:avLst/>
              <a:gdLst>
                <a:gd name="T0" fmla="*/ 0 w 23"/>
                <a:gd name="T1" fmla="*/ 24 h 29"/>
                <a:gd name="T2" fmla="*/ 8 w 23"/>
                <a:gd name="T3" fmla="*/ 29 h 29"/>
                <a:gd name="T4" fmla="*/ 8 w 23"/>
                <a:gd name="T5" fmla="*/ 29 h 29"/>
                <a:gd name="T6" fmla="*/ 8 w 23"/>
                <a:gd name="T7" fmla="*/ 29 h 29"/>
                <a:gd name="T8" fmla="*/ 8 w 23"/>
                <a:gd name="T9" fmla="*/ 29 h 29"/>
                <a:gd name="T10" fmla="*/ 12 w 23"/>
                <a:gd name="T11" fmla="*/ 20 h 29"/>
                <a:gd name="T12" fmla="*/ 21 w 23"/>
                <a:gd name="T13" fmla="*/ 25 h 29"/>
                <a:gd name="T14" fmla="*/ 21 w 23"/>
                <a:gd name="T15" fmla="*/ 24 h 29"/>
                <a:gd name="T16" fmla="*/ 21 w 23"/>
                <a:gd name="T17" fmla="*/ 25 h 29"/>
                <a:gd name="T18" fmla="*/ 21 w 23"/>
                <a:gd name="T19" fmla="*/ 25 h 29"/>
                <a:gd name="T20" fmla="*/ 23 w 23"/>
                <a:gd name="T21" fmla="*/ 16 h 29"/>
                <a:gd name="T22" fmla="*/ 5 w 23"/>
                <a:gd name="T23" fmla="*/ 0 h 29"/>
                <a:gd name="T24" fmla="*/ 0 w 23"/>
                <a:gd name="T25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9">
                  <a:moveTo>
                    <a:pt x="0" y="24"/>
                  </a:moveTo>
                  <a:cubicBezTo>
                    <a:pt x="3" y="23"/>
                    <a:pt x="6" y="25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5"/>
                    <a:pt x="9" y="21"/>
                    <a:pt x="12" y="20"/>
                  </a:cubicBezTo>
                  <a:cubicBezTo>
                    <a:pt x="15" y="18"/>
                    <a:pt x="19" y="21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1"/>
                    <a:pt x="21" y="17"/>
                    <a:pt x="23" y="16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sliďe"/>
            <p:cNvSpPr/>
            <p:nvPr/>
          </p:nvSpPr>
          <p:spPr bwMode="auto">
            <a:xfrm>
              <a:off x="3047519" y="3404155"/>
              <a:ext cx="92922" cy="92922"/>
            </a:xfrm>
            <a:custGeom>
              <a:avLst/>
              <a:gdLst>
                <a:gd name="T0" fmla="*/ 11 w 11"/>
                <a:gd name="T1" fmla="*/ 8 h 12"/>
                <a:gd name="T2" fmla="*/ 2 w 11"/>
                <a:gd name="T3" fmla="*/ 0 h 12"/>
                <a:gd name="T4" fmla="*/ 0 w 11"/>
                <a:gd name="T5" fmla="*/ 12 h 12"/>
                <a:gd name="T6" fmla="*/ 6 w 11"/>
                <a:gd name="T7" fmla="*/ 11 h 12"/>
                <a:gd name="T8" fmla="*/ 11 w 11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8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4" y="11"/>
                    <a:pt x="6" y="11"/>
                  </a:cubicBezTo>
                  <a:cubicBezTo>
                    <a:pt x="8" y="10"/>
                    <a:pt x="9" y="9"/>
                    <a:pt x="11" y="8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íŝľîḍe"/>
            <p:cNvSpPr/>
            <p:nvPr/>
          </p:nvSpPr>
          <p:spPr bwMode="auto">
            <a:xfrm>
              <a:off x="4005306" y="5905838"/>
              <a:ext cx="64331" cy="85772"/>
            </a:xfrm>
            <a:custGeom>
              <a:avLst/>
              <a:gdLst>
                <a:gd name="T0" fmla="*/ 6 w 9"/>
                <a:gd name="T1" fmla="*/ 0 h 12"/>
                <a:gd name="T2" fmla="*/ 0 w 9"/>
                <a:gd name="T3" fmla="*/ 1 h 12"/>
                <a:gd name="T4" fmla="*/ 3 w 9"/>
                <a:gd name="T5" fmla="*/ 12 h 12"/>
                <a:gd name="T6" fmla="*/ 9 w 9"/>
                <a:gd name="T7" fmla="*/ 10 h 12"/>
                <a:gd name="T8" fmla="*/ 6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6" y="0"/>
                  </a:moveTo>
                  <a:lnTo>
                    <a:pt x="0" y="1"/>
                  </a:lnTo>
                  <a:lnTo>
                    <a:pt x="3" y="12"/>
                  </a:lnTo>
                  <a:lnTo>
                    <a:pt x="9" y="1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46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iṧľîḓè"/>
            <p:cNvSpPr/>
            <p:nvPr/>
          </p:nvSpPr>
          <p:spPr bwMode="auto">
            <a:xfrm>
              <a:off x="3898093" y="5912988"/>
              <a:ext cx="128658" cy="114363"/>
            </a:xfrm>
            <a:custGeom>
              <a:avLst/>
              <a:gdLst>
                <a:gd name="T0" fmla="*/ 15 w 18"/>
                <a:gd name="T1" fmla="*/ 0 h 16"/>
                <a:gd name="T2" fmla="*/ 0 w 18"/>
                <a:gd name="T3" fmla="*/ 6 h 16"/>
                <a:gd name="T4" fmla="*/ 4 w 18"/>
                <a:gd name="T5" fmla="*/ 16 h 16"/>
                <a:gd name="T6" fmla="*/ 18 w 18"/>
                <a:gd name="T7" fmla="*/ 11 h 16"/>
                <a:gd name="T8" fmla="*/ 15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5" y="0"/>
                  </a:moveTo>
                  <a:lnTo>
                    <a:pt x="0" y="6"/>
                  </a:lnTo>
                  <a:lnTo>
                    <a:pt x="4" y="16"/>
                  </a:lnTo>
                  <a:lnTo>
                    <a:pt x="18" y="1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EC8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ïṧḻiďe"/>
            <p:cNvSpPr/>
            <p:nvPr/>
          </p:nvSpPr>
          <p:spPr bwMode="auto">
            <a:xfrm>
              <a:off x="3855207" y="5955874"/>
              <a:ext cx="71477" cy="85772"/>
            </a:xfrm>
            <a:custGeom>
              <a:avLst/>
              <a:gdLst>
                <a:gd name="T0" fmla="*/ 6 w 10"/>
                <a:gd name="T1" fmla="*/ 0 h 12"/>
                <a:gd name="T2" fmla="*/ 0 w 10"/>
                <a:gd name="T3" fmla="*/ 2 h 12"/>
                <a:gd name="T4" fmla="*/ 4 w 10"/>
                <a:gd name="T5" fmla="*/ 12 h 12"/>
                <a:gd name="T6" fmla="*/ 10 w 10"/>
                <a:gd name="T7" fmla="*/ 10 h 12"/>
                <a:gd name="T8" fmla="*/ 6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6" y="0"/>
                  </a:moveTo>
                  <a:lnTo>
                    <a:pt x="0" y="2"/>
                  </a:lnTo>
                  <a:lnTo>
                    <a:pt x="4" y="12"/>
                  </a:lnTo>
                  <a:lnTo>
                    <a:pt x="10" y="1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46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电脑萤幕画面&#10;&#10;描述已自动生成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r="27184"/>
          <a:stretch>
            <a:fillRect/>
          </a:stretch>
        </p:blipFill>
        <p:spPr>
          <a:xfrm>
            <a:off x="3504644" y="10"/>
            <a:ext cx="8687357" cy="6437136"/>
          </a:xfrm>
          <a:custGeom>
            <a:avLst/>
            <a:gdLst/>
            <a:ahLst/>
            <a:cxnLst/>
            <a:rect l="l" t="t" r="r" b="b"/>
            <a:pathLst>
              <a:path w="8687357" h="6437146">
                <a:moveTo>
                  <a:pt x="3944493" y="3980202"/>
                </a:moveTo>
                <a:cubicBezTo>
                  <a:pt x="3944493" y="3980202"/>
                  <a:pt x="3944493" y="3980202"/>
                  <a:pt x="5117486" y="3980944"/>
                </a:cubicBezTo>
                <a:cubicBezTo>
                  <a:pt x="5193569" y="3981041"/>
                  <a:pt x="5262972" y="4020215"/>
                  <a:pt x="5301098" y="4086251"/>
                </a:cubicBezTo>
                <a:cubicBezTo>
                  <a:pt x="5301098" y="4086251"/>
                  <a:pt x="5301098" y="4086251"/>
                  <a:pt x="5889509" y="5105408"/>
                </a:cubicBezTo>
                <a:cubicBezTo>
                  <a:pt x="5926364" y="5169243"/>
                  <a:pt x="5926858" y="5251135"/>
                  <a:pt x="5887630" y="5314873"/>
                </a:cubicBezTo>
                <a:cubicBezTo>
                  <a:pt x="5887630" y="5314873"/>
                  <a:pt x="5887630" y="5314873"/>
                  <a:pt x="5303047" y="6333287"/>
                </a:cubicBezTo>
                <a:cubicBezTo>
                  <a:pt x="5267284" y="6397959"/>
                  <a:pt x="5197106" y="6438477"/>
                  <a:pt x="5123215" y="6437113"/>
                </a:cubicBezTo>
                <a:cubicBezTo>
                  <a:pt x="5123215" y="6437113"/>
                  <a:pt x="5123215" y="6437113"/>
                  <a:pt x="3948952" y="6434170"/>
                </a:cubicBezTo>
                <a:cubicBezTo>
                  <a:pt x="3874139" y="6436273"/>
                  <a:pt x="3803467" y="6394898"/>
                  <a:pt x="3766612" y="6331063"/>
                </a:cubicBezTo>
                <a:cubicBezTo>
                  <a:pt x="3766612" y="6331063"/>
                  <a:pt x="3766612" y="6331063"/>
                  <a:pt x="3178202" y="5311907"/>
                </a:cubicBezTo>
                <a:cubicBezTo>
                  <a:pt x="3140076" y="5245870"/>
                  <a:pt x="3140850" y="5166180"/>
                  <a:pt x="3178808" y="5100241"/>
                </a:cubicBezTo>
                <a:cubicBezTo>
                  <a:pt x="3178808" y="5100241"/>
                  <a:pt x="3178808" y="5100241"/>
                  <a:pt x="3764660" y="4084028"/>
                </a:cubicBezTo>
                <a:cubicBezTo>
                  <a:pt x="3800424" y="4019355"/>
                  <a:pt x="3870604" y="3978838"/>
                  <a:pt x="3944493" y="3980202"/>
                </a:cubicBezTo>
                <a:close/>
                <a:moveTo>
                  <a:pt x="5699720" y="3489582"/>
                </a:moveTo>
                <a:cubicBezTo>
                  <a:pt x="5699720" y="3489582"/>
                  <a:pt x="5699720" y="3489582"/>
                  <a:pt x="6163751" y="3489876"/>
                </a:cubicBezTo>
                <a:cubicBezTo>
                  <a:pt x="6193849" y="3489915"/>
                  <a:pt x="6221305" y="3505412"/>
                  <a:pt x="6236387" y="3531535"/>
                </a:cubicBezTo>
                <a:cubicBezTo>
                  <a:pt x="6236387" y="3531535"/>
                  <a:pt x="6236387" y="3531535"/>
                  <a:pt x="6469160" y="3934709"/>
                </a:cubicBezTo>
                <a:cubicBezTo>
                  <a:pt x="6483740" y="3959962"/>
                  <a:pt x="6483935" y="3992359"/>
                  <a:pt x="6468416" y="4017573"/>
                </a:cubicBezTo>
                <a:cubicBezTo>
                  <a:pt x="6468416" y="4017573"/>
                  <a:pt x="6468416" y="4017573"/>
                  <a:pt x="6237158" y="4420453"/>
                </a:cubicBezTo>
                <a:cubicBezTo>
                  <a:pt x="6223010" y="4446037"/>
                  <a:pt x="6195248" y="4462066"/>
                  <a:pt x="6166018" y="4461526"/>
                </a:cubicBezTo>
                <a:cubicBezTo>
                  <a:pt x="6166018" y="4461526"/>
                  <a:pt x="6166018" y="4461526"/>
                  <a:pt x="5701483" y="4460362"/>
                </a:cubicBezTo>
                <a:cubicBezTo>
                  <a:pt x="5671888" y="4461195"/>
                  <a:pt x="5643930" y="4444826"/>
                  <a:pt x="5629350" y="4419573"/>
                </a:cubicBezTo>
                <a:cubicBezTo>
                  <a:pt x="5629350" y="4419573"/>
                  <a:pt x="5629350" y="4419573"/>
                  <a:pt x="5396578" y="4016399"/>
                </a:cubicBezTo>
                <a:cubicBezTo>
                  <a:pt x="5381495" y="3990276"/>
                  <a:pt x="5381802" y="3958751"/>
                  <a:pt x="5396817" y="3932665"/>
                </a:cubicBezTo>
                <a:cubicBezTo>
                  <a:pt x="5396817" y="3932665"/>
                  <a:pt x="5396817" y="3932665"/>
                  <a:pt x="5628579" y="3530655"/>
                </a:cubicBezTo>
                <a:cubicBezTo>
                  <a:pt x="5642727" y="3505071"/>
                  <a:pt x="5670489" y="3489043"/>
                  <a:pt x="5699720" y="3489582"/>
                </a:cubicBezTo>
                <a:close/>
                <a:moveTo>
                  <a:pt x="6388346" y="3258305"/>
                </a:moveTo>
                <a:cubicBezTo>
                  <a:pt x="6388346" y="3258305"/>
                  <a:pt x="6388346" y="3258305"/>
                  <a:pt x="6555837" y="3258411"/>
                </a:cubicBezTo>
                <a:cubicBezTo>
                  <a:pt x="6566700" y="3258425"/>
                  <a:pt x="6576611" y="3264018"/>
                  <a:pt x="6582055" y="3273448"/>
                </a:cubicBezTo>
                <a:cubicBezTo>
                  <a:pt x="6582055" y="3273448"/>
                  <a:pt x="6582055" y="3273448"/>
                  <a:pt x="6666073" y="3418972"/>
                </a:cubicBezTo>
                <a:cubicBezTo>
                  <a:pt x="6671336" y="3428087"/>
                  <a:pt x="6671406" y="3439780"/>
                  <a:pt x="6665805" y="3448882"/>
                </a:cubicBezTo>
                <a:cubicBezTo>
                  <a:pt x="6665805" y="3448882"/>
                  <a:pt x="6665805" y="3448882"/>
                  <a:pt x="6582333" y="3594300"/>
                </a:cubicBezTo>
                <a:cubicBezTo>
                  <a:pt x="6577226" y="3603534"/>
                  <a:pt x="6567205" y="3609320"/>
                  <a:pt x="6556655" y="3609125"/>
                </a:cubicBezTo>
                <a:cubicBezTo>
                  <a:pt x="6556655" y="3609125"/>
                  <a:pt x="6556655" y="3609125"/>
                  <a:pt x="6388983" y="3608705"/>
                </a:cubicBezTo>
                <a:cubicBezTo>
                  <a:pt x="6378300" y="3609004"/>
                  <a:pt x="6368209" y="3603097"/>
                  <a:pt x="6362947" y="3593982"/>
                </a:cubicBezTo>
                <a:cubicBezTo>
                  <a:pt x="6362947" y="3593982"/>
                  <a:pt x="6362947" y="3593982"/>
                  <a:pt x="6278928" y="3448458"/>
                </a:cubicBezTo>
                <a:cubicBezTo>
                  <a:pt x="6273484" y="3439028"/>
                  <a:pt x="6273595" y="3427649"/>
                  <a:pt x="6279015" y="3418234"/>
                </a:cubicBezTo>
                <a:cubicBezTo>
                  <a:pt x="6279015" y="3418234"/>
                  <a:pt x="6279015" y="3418234"/>
                  <a:pt x="6362668" y="3273130"/>
                </a:cubicBezTo>
                <a:cubicBezTo>
                  <a:pt x="6367774" y="3263896"/>
                  <a:pt x="6377796" y="3258110"/>
                  <a:pt x="6388346" y="3258305"/>
                </a:cubicBezTo>
                <a:close/>
                <a:moveTo>
                  <a:pt x="7497241" y="2884843"/>
                </a:moveTo>
                <a:cubicBezTo>
                  <a:pt x="7497241" y="2884843"/>
                  <a:pt x="7497241" y="2884843"/>
                  <a:pt x="8049718" y="2885192"/>
                </a:cubicBezTo>
                <a:cubicBezTo>
                  <a:pt x="8085553" y="2885238"/>
                  <a:pt x="8118242" y="2903689"/>
                  <a:pt x="8136199" y="2934792"/>
                </a:cubicBezTo>
                <a:cubicBezTo>
                  <a:pt x="8136199" y="2934792"/>
                  <a:pt x="8136199" y="2934792"/>
                  <a:pt x="8413339" y="3414812"/>
                </a:cubicBezTo>
                <a:cubicBezTo>
                  <a:pt x="8430697" y="3444878"/>
                  <a:pt x="8430931" y="3483449"/>
                  <a:pt x="8412454" y="3513469"/>
                </a:cubicBezTo>
                <a:cubicBezTo>
                  <a:pt x="8412454" y="3513469"/>
                  <a:pt x="8412454" y="3513469"/>
                  <a:pt x="8137117" y="3993140"/>
                </a:cubicBezTo>
                <a:cubicBezTo>
                  <a:pt x="8120272" y="4023600"/>
                  <a:pt x="8087218" y="4042684"/>
                  <a:pt x="8052417" y="4042042"/>
                </a:cubicBezTo>
                <a:cubicBezTo>
                  <a:pt x="8052417" y="4042042"/>
                  <a:pt x="8052417" y="4042042"/>
                  <a:pt x="7499342" y="4040655"/>
                </a:cubicBezTo>
                <a:cubicBezTo>
                  <a:pt x="7464105" y="4041646"/>
                  <a:pt x="7430818" y="4022159"/>
                  <a:pt x="7413460" y="3992093"/>
                </a:cubicBezTo>
                <a:cubicBezTo>
                  <a:pt x="7413460" y="3992093"/>
                  <a:pt x="7413460" y="3992093"/>
                  <a:pt x="7136320" y="3512072"/>
                </a:cubicBezTo>
                <a:cubicBezTo>
                  <a:pt x="7118363" y="3480970"/>
                  <a:pt x="7118728" y="3443435"/>
                  <a:pt x="7136605" y="3412378"/>
                </a:cubicBezTo>
                <a:cubicBezTo>
                  <a:pt x="7136605" y="3412378"/>
                  <a:pt x="7136605" y="3412378"/>
                  <a:pt x="7412541" y="2933744"/>
                </a:cubicBezTo>
                <a:cubicBezTo>
                  <a:pt x="7429386" y="2903284"/>
                  <a:pt x="7462440" y="2884200"/>
                  <a:pt x="7497241" y="2884843"/>
                </a:cubicBezTo>
                <a:close/>
                <a:moveTo>
                  <a:pt x="6393234" y="2508974"/>
                </a:moveTo>
                <a:cubicBezTo>
                  <a:pt x="6393234" y="2508974"/>
                  <a:pt x="6393234" y="2508974"/>
                  <a:pt x="6710430" y="2509175"/>
                </a:cubicBezTo>
                <a:cubicBezTo>
                  <a:pt x="6731004" y="2509201"/>
                  <a:pt x="6749772" y="2519794"/>
                  <a:pt x="6760082" y="2537652"/>
                </a:cubicBezTo>
                <a:cubicBezTo>
                  <a:pt x="6760082" y="2537652"/>
                  <a:pt x="6760082" y="2537652"/>
                  <a:pt x="6919197" y="2813248"/>
                </a:cubicBezTo>
                <a:cubicBezTo>
                  <a:pt x="6929164" y="2830511"/>
                  <a:pt x="6929297" y="2852655"/>
                  <a:pt x="6918689" y="2869891"/>
                </a:cubicBezTo>
                <a:cubicBezTo>
                  <a:pt x="6918689" y="2869891"/>
                  <a:pt x="6918689" y="2869891"/>
                  <a:pt x="6760609" y="3145286"/>
                </a:cubicBezTo>
                <a:cubicBezTo>
                  <a:pt x="6750938" y="3162775"/>
                  <a:pt x="6731960" y="3173731"/>
                  <a:pt x="6711979" y="3173363"/>
                </a:cubicBezTo>
                <a:cubicBezTo>
                  <a:pt x="6711979" y="3173363"/>
                  <a:pt x="6711979" y="3173363"/>
                  <a:pt x="6394440" y="3172566"/>
                </a:cubicBezTo>
                <a:cubicBezTo>
                  <a:pt x="6374209" y="3173135"/>
                  <a:pt x="6355098" y="3161947"/>
                  <a:pt x="6345132" y="3144685"/>
                </a:cubicBezTo>
                <a:cubicBezTo>
                  <a:pt x="6345132" y="3144685"/>
                  <a:pt x="6345132" y="3144685"/>
                  <a:pt x="6186016" y="2869088"/>
                </a:cubicBezTo>
                <a:cubicBezTo>
                  <a:pt x="6175706" y="2851231"/>
                  <a:pt x="6175916" y="2829681"/>
                  <a:pt x="6186180" y="2811850"/>
                </a:cubicBezTo>
                <a:cubicBezTo>
                  <a:pt x="6186180" y="2811850"/>
                  <a:pt x="6186180" y="2811850"/>
                  <a:pt x="6344604" y="2537051"/>
                </a:cubicBezTo>
                <a:cubicBezTo>
                  <a:pt x="6354275" y="2519562"/>
                  <a:pt x="6373253" y="2508605"/>
                  <a:pt x="6393234" y="2508974"/>
                </a:cubicBezTo>
                <a:close/>
                <a:moveTo>
                  <a:pt x="7097611" y="923368"/>
                </a:moveTo>
                <a:cubicBezTo>
                  <a:pt x="7097611" y="923368"/>
                  <a:pt x="7097611" y="923368"/>
                  <a:pt x="7989180" y="923932"/>
                </a:cubicBezTo>
                <a:cubicBezTo>
                  <a:pt x="8047009" y="924007"/>
                  <a:pt x="8099761" y="953781"/>
                  <a:pt x="8128740" y="1003975"/>
                </a:cubicBezTo>
                <a:cubicBezTo>
                  <a:pt x="8128740" y="1003975"/>
                  <a:pt x="8128740" y="1003975"/>
                  <a:pt x="8575979" y="1778616"/>
                </a:cubicBezTo>
                <a:cubicBezTo>
                  <a:pt x="8603992" y="1827135"/>
                  <a:pt x="8604367" y="1889380"/>
                  <a:pt x="8574552" y="1937826"/>
                </a:cubicBezTo>
                <a:cubicBezTo>
                  <a:pt x="8574552" y="1937826"/>
                  <a:pt x="8574552" y="1937826"/>
                  <a:pt x="8130222" y="2711903"/>
                </a:cubicBezTo>
                <a:cubicBezTo>
                  <a:pt x="8103038" y="2761059"/>
                  <a:pt x="8049698" y="2791855"/>
                  <a:pt x="7993536" y="2790819"/>
                </a:cubicBezTo>
                <a:cubicBezTo>
                  <a:pt x="7993536" y="2790819"/>
                  <a:pt x="7993536" y="2790819"/>
                  <a:pt x="7101000" y="2788581"/>
                </a:cubicBezTo>
                <a:cubicBezTo>
                  <a:pt x="7044137" y="2790179"/>
                  <a:pt x="6990420" y="2758731"/>
                  <a:pt x="6962407" y="2710212"/>
                </a:cubicBezTo>
                <a:cubicBezTo>
                  <a:pt x="6962407" y="2710212"/>
                  <a:pt x="6962407" y="2710212"/>
                  <a:pt x="6515168" y="1935570"/>
                </a:cubicBezTo>
                <a:cubicBezTo>
                  <a:pt x="6486189" y="1885378"/>
                  <a:pt x="6486779" y="1824806"/>
                  <a:pt x="6515628" y="1774688"/>
                </a:cubicBezTo>
                <a:cubicBezTo>
                  <a:pt x="6515628" y="1774688"/>
                  <a:pt x="6515628" y="1774688"/>
                  <a:pt x="6960925" y="1002284"/>
                </a:cubicBezTo>
                <a:cubicBezTo>
                  <a:pt x="6988108" y="953127"/>
                  <a:pt x="7041448" y="922332"/>
                  <a:pt x="7097611" y="923368"/>
                </a:cubicBezTo>
                <a:close/>
                <a:moveTo>
                  <a:pt x="6548358" y="0"/>
                </a:moveTo>
                <a:lnTo>
                  <a:pt x="8687357" y="0"/>
                </a:lnTo>
                <a:lnTo>
                  <a:pt x="8687357" y="844465"/>
                </a:lnTo>
                <a:lnTo>
                  <a:pt x="8501061" y="843998"/>
                </a:lnTo>
                <a:cubicBezTo>
                  <a:pt x="8177202" y="843186"/>
                  <a:pt x="7793370" y="842224"/>
                  <a:pt x="7338457" y="841084"/>
                </a:cubicBezTo>
                <a:cubicBezTo>
                  <a:pt x="7152970" y="846300"/>
                  <a:pt x="6977743" y="743716"/>
                  <a:pt x="6886366" y="585445"/>
                </a:cubicBezTo>
                <a:cubicBezTo>
                  <a:pt x="6886366" y="585445"/>
                  <a:pt x="6886366" y="585445"/>
                  <a:pt x="6580991" y="56520"/>
                </a:cubicBezTo>
                <a:close/>
                <a:moveTo>
                  <a:pt x="405083" y="0"/>
                </a:moveTo>
                <a:lnTo>
                  <a:pt x="6450872" y="0"/>
                </a:lnTo>
                <a:lnTo>
                  <a:pt x="6535542" y="146650"/>
                </a:lnTo>
                <a:cubicBezTo>
                  <a:pt x="6615681" y="285455"/>
                  <a:pt x="6701163" y="433514"/>
                  <a:pt x="6792344" y="591444"/>
                </a:cubicBezTo>
                <a:cubicBezTo>
                  <a:pt x="6883721" y="749715"/>
                  <a:pt x="6884949" y="952757"/>
                  <a:pt x="6787688" y="1110786"/>
                </a:cubicBezTo>
                <a:cubicBezTo>
                  <a:pt x="6787688" y="1110786"/>
                  <a:pt x="6787688" y="1110786"/>
                  <a:pt x="5338288" y="3635817"/>
                </a:cubicBezTo>
                <a:cubicBezTo>
                  <a:pt x="5249615" y="3796165"/>
                  <a:pt x="5075616" y="3896623"/>
                  <a:pt x="4892415" y="3893242"/>
                </a:cubicBezTo>
                <a:cubicBezTo>
                  <a:pt x="4892415" y="3893242"/>
                  <a:pt x="4892415" y="3893242"/>
                  <a:pt x="1980974" y="3885943"/>
                </a:cubicBezTo>
                <a:cubicBezTo>
                  <a:pt x="1795486" y="3891159"/>
                  <a:pt x="1620261" y="3788575"/>
                  <a:pt x="1528883" y="3630305"/>
                </a:cubicBezTo>
                <a:cubicBezTo>
                  <a:pt x="1528883" y="3630305"/>
                  <a:pt x="1528883" y="3630305"/>
                  <a:pt x="69993" y="1103432"/>
                </a:cubicBezTo>
                <a:cubicBezTo>
                  <a:pt x="-24536" y="939704"/>
                  <a:pt x="-22612" y="742120"/>
                  <a:pt x="71498" y="578633"/>
                </a:cubicBezTo>
                <a:cubicBezTo>
                  <a:pt x="71498" y="578633"/>
                  <a:pt x="71498" y="578633"/>
                  <a:pt x="375546" y="51235"/>
                </a:cubicBezTo>
                <a:close/>
              </a:path>
            </a:pathLst>
          </a:custGeom>
          <a:noFill/>
        </p:spPr>
      </p:pic>
      <p:sp>
        <p:nvSpPr>
          <p:cNvPr id="11" name="文本框 10"/>
          <p:cNvSpPr txBox="1"/>
          <p:nvPr/>
        </p:nvSpPr>
        <p:spPr>
          <a:xfrm>
            <a:off x="1094095" y="4880342"/>
            <a:ext cx="5238466" cy="942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b="1" dirty="0">
                <a:latin typeface="+mj-lt"/>
                <a:ea typeface="+mj-ea"/>
                <a:cs typeface="+mj-cs"/>
              </a:rPr>
              <a:t>Consensus Analysis</a:t>
            </a:r>
            <a:endParaRPr lang="en-US" altLang="zh-CN" sz="48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12" name="74fef0ac-dc50-4bde-ac3f-9f7057b48f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920" y="243115"/>
            <a:ext cx="1276350" cy="1004620"/>
            <a:chOff x="3240088" y="1177925"/>
            <a:chExt cx="5711826" cy="4495801"/>
          </a:xfrm>
        </p:grpSpPr>
        <p:sp>
          <p:nvSpPr>
            <p:cNvPr id="13" name="iŝľîḑê"/>
            <p:cNvSpPr/>
            <p:nvPr/>
          </p:nvSpPr>
          <p:spPr bwMode="auto">
            <a:xfrm>
              <a:off x="4227513" y="1674813"/>
              <a:ext cx="3619500" cy="2566988"/>
            </a:xfrm>
            <a:custGeom>
              <a:avLst/>
              <a:gdLst>
                <a:gd name="T0" fmla="*/ 557 w 583"/>
                <a:gd name="T1" fmla="*/ 414 h 414"/>
                <a:gd name="T2" fmla="*/ 26 w 583"/>
                <a:gd name="T3" fmla="*/ 414 h 414"/>
                <a:gd name="T4" fmla="*/ 0 w 583"/>
                <a:gd name="T5" fmla="*/ 388 h 414"/>
                <a:gd name="T6" fmla="*/ 0 w 583"/>
                <a:gd name="T7" fmla="*/ 26 h 414"/>
                <a:gd name="T8" fmla="*/ 26 w 583"/>
                <a:gd name="T9" fmla="*/ 0 h 414"/>
                <a:gd name="T10" fmla="*/ 557 w 583"/>
                <a:gd name="T11" fmla="*/ 0 h 414"/>
                <a:gd name="T12" fmla="*/ 583 w 583"/>
                <a:gd name="T13" fmla="*/ 26 h 414"/>
                <a:gd name="T14" fmla="*/ 583 w 583"/>
                <a:gd name="T15" fmla="*/ 388 h 414"/>
                <a:gd name="T16" fmla="*/ 557 w 583"/>
                <a:gd name="T17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414">
                  <a:moveTo>
                    <a:pt x="557" y="414"/>
                  </a:moveTo>
                  <a:cubicBezTo>
                    <a:pt x="26" y="414"/>
                    <a:pt x="26" y="414"/>
                    <a:pt x="26" y="414"/>
                  </a:cubicBezTo>
                  <a:cubicBezTo>
                    <a:pt x="12" y="414"/>
                    <a:pt x="0" y="403"/>
                    <a:pt x="0" y="38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71" y="0"/>
                    <a:pt x="583" y="12"/>
                    <a:pt x="583" y="26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83" y="403"/>
                    <a:pt x="571" y="414"/>
                    <a:pt x="557" y="414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ïṣļïďê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sļîḑé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ṥ1îḋé"/>
            <p:cNvSpPr/>
            <p:nvPr/>
          </p:nvSpPr>
          <p:spPr bwMode="auto">
            <a:xfrm>
              <a:off x="4425951" y="1828800"/>
              <a:ext cx="3222625" cy="2157413"/>
            </a:xfrm>
            <a:custGeom>
              <a:avLst/>
              <a:gdLst>
                <a:gd name="T0" fmla="*/ 506 w 519"/>
                <a:gd name="T1" fmla="*/ 348 h 348"/>
                <a:gd name="T2" fmla="*/ 13 w 519"/>
                <a:gd name="T3" fmla="*/ 348 h 348"/>
                <a:gd name="T4" fmla="*/ 0 w 519"/>
                <a:gd name="T5" fmla="*/ 336 h 348"/>
                <a:gd name="T6" fmla="*/ 0 w 519"/>
                <a:gd name="T7" fmla="*/ 12 h 348"/>
                <a:gd name="T8" fmla="*/ 13 w 519"/>
                <a:gd name="T9" fmla="*/ 0 h 348"/>
                <a:gd name="T10" fmla="*/ 506 w 519"/>
                <a:gd name="T11" fmla="*/ 0 h 348"/>
                <a:gd name="T12" fmla="*/ 519 w 519"/>
                <a:gd name="T13" fmla="*/ 12 h 348"/>
                <a:gd name="T14" fmla="*/ 519 w 519"/>
                <a:gd name="T15" fmla="*/ 336 h 348"/>
                <a:gd name="T16" fmla="*/ 506 w 519"/>
                <a:gd name="T17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348">
                  <a:moveTo>
                    <a:pt x="506" y="348"/>
                  </a:moveTo>
                  <a:cubicBezTo>
                    <a:pt x="13" y="348"/>
                    <a:pt x="13" y="348"/>
                    <a:pt x="13" y="348"/>
                  </a:cubicBezTo>
                  <a:cubicBezTo>
                    <a:pt x="6" y="348"/>
                    <a:pt x="0" y="343"/>
                    <a:pt x="0" y="33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3" y="0"/>
                    <a:pt x="519" y="5"/>
                    <a:pt x="519" y="12"/>
                  </a:cubicBezTo>
                  <a:cubicBezTo>
                    <a:pt x="519" y="336"/>
                    <a:pt x="519" y="336"/>
                    <a:pt x="519" y="336"/>
                  </a:cubicBezTo>
                  <a:cubicBezTo>
                    <a:pt x="519" y="343"/>
                    <a:pt x="513" y="348"/>
                    <a:pt x="506" y="348"/>
                  </a:cubicBezTo>
                </a:path>
              </a:pathLst>
            </a:custGeom>
            <a:solidFill>
              <a:srgbClr val="2F6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iṩlíḑè"/>
            <p:cNvSpPr/>
            <p:nvPr/>
          </p:nvSpPr>
          <p:spPr bwMode="auto">
            <a:xfrm>
              <a:off x="6443663" y="1444625"/>
              <a:ext cx="2241550" cy="1277938"/>
            </a:xfrm>
            <a:custGeom>
              <a:avLst/>
              <a:gdLst>
                <a:gd name="T0" fmla="*/ 0 w 361"/>
                <a:gd name="T1" fmla="*/ 0 h 206"/>
                <a:gd name="T2" fmla="*/ 0 w 361"/>
                <a:gd name="T3" fmla="*/ 199 h 206"/>
                <a:gd name="T4" fmla="*/ 7 w 361"/>
                <a:gd name="T5" fmla="*/ 206 h 206"/>
                <a:gd name="T6" fmla="*/ 354 w 361"/>
                <a:gd name="T7" fmla="*/ 206 h 206"/>
                <a:gd name="T8" fmla="*/ 361 w 361"/>
                <a:gd name="T9" fmla="*/ 199 h 206"/>
                <a:gd name="T10" fmla="*/ 361 w 361"/>
                <a:gd name="T11" fmla="*/ 0 h 206"/>
                <a:gd name="T12" fmla="*/ 0 w 36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206">
                  <a:moveTo>
                    <a:pt x="0" y="0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3"/>
                    <a:pt x="3" y="206"/>
                    <a:pt x="7" y="206"/>
                  </a:cubicBezTo>
                  <a:cubicBezTo>
                    <a:pt x="354" y="206"/>
                    <a:pt x="354" y="206"/>
                    <a:pt x="354" y="206"/>
                  </a:cubicBezTo>
                  <a:cubicBezTo>
                    <a:pt x="358" y="206"/>
                    <a:pt x="361" y="203"/>
                    <a:pt x="361" y="19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ísľîḍé"/>
            <p:cNvSpPr/>
            <p:nvPr/>
          </p:nvSpPr>
          <p:spPr bwMode="auto">
            <a:xfrm>
              <a:off x="6443663" y="1177925"/>
              <a:ext cx="2241550" cy="298450"/>
            </a:xfrm>
            <a:custGeom>
              <a:avLst/>
              <a:gdLst>
                <a:gd name="T0" fmla="*/ 354 w 361"/>
                <a:gd name="T1" fmla="*/ 0 h 48"/>
                <a:gd name="T2" fmla="*/ 7 w 361"/>
                <a:gd name="T3" fmla="*/ 0 h 48"/>
                <a:gd name="T4" fmla="*/ 0 w 361"/>
                <a:gd name="T5" fmla="*/ 7 h 48"/>
                <a:gd name="T6" fmla="*/ 0 w 361"/>
                <a:gd name="T7" fmla="*/ 48 h 48"/>
                <a:gd name="T8" fmla="*/ 361 w 361"/>
                <a:gd name="T9" fmla="*/ 48 h 48"/>
                <a:gd name="T10" fmla="*/ 361 w 361"/>
                <a:gd name="T11" fmla="*/ 7 h 48"/>
                <a:gd name="T12" fmla="*/ 354 w 36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48">
                  <a:moveTo>
                    <a:pt x="35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61" y="48"/>
                    <a:pt x="361" y="48"/>
                    <a:pt x="361" y="48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61" y="4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2B4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ṡliḑè"/>
            <p:cNvSpPr/>
            <p:nvPr/>
          </p:nvSpPr>
          <p:spPr bwMode="auto">
            <a:xfrm>
              <a:off x="6573838" y="1289050"/>
              <a:ext cx="1198563" cy="80963"/>
            </a:xfrm>
            <a:custGeom>
              <a:avLst/>
              <a:gdLst>
                <a:gd name="T0" fmla="*/ 187 w 193"/>
                <a:gd name="T1" fmla="*/ 13 h 13"/>
                <a:gd name="T2" fmla="*/ 6 w 193"/>
                <a:gd name="T3" fmla="*/ 13 h 13"/>
                <a:gd name="T4" fmla="*/ 0 w 193"/>
                <a:gd name="T5" fmla="*/ 6 h 13"/>
                <a:gd name="T6" fmla="*/ 6 w 193"/>
                <a:gd name="T7" fmla="*/ 0 h 13"/>
                <a:gd name="T8" fmla="*/ 187 w 193"/>
                <a:gd name="T9" fmla="*/ 0 h 13"/>
                <a:gd name="T10" fmla="*/ 193 w 193"/>
                <a:gd name="T11" fmla="*/ 6 h 13"/>
                <a:gd name="T12" fmla="*/ 187 w 19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">
                  <a:moveTo>
                    <a:pt x="18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0"/>
                    <a:pt x="190" y="13"/>
                    <a:pt x="187" y="13"/>
                  </a:cubicBezTo>
                  <a:close/>
                </a:path>
              </a:pathLst>
            </a:custGeom>
            <a:solidFill>
              <a:srgbClr val="D4E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ṥļïḑè"/>
            <p:cNvSpPr/>
            <p:nvPr/>
          </p:nvSpPr>
          <p:spPr bwMode="auto">
            <a:xfrm>
              <a:off x="8020051" y="1289050"/>
              <a:ext cx="100013" cy="100013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ŝḻíḓê"/>
            <p:cNvSpPr/>
            <p:nvPr/>
          </p:nvSpPr>
          <p:spPr bwMode="auto">
            <a:xfrm>
              <a:off x="8224838" y="1289050"/>
              <a:ext cx="106363" cy="100013"/>
            </a:xfrm>
            <a:prstGeom prst="ellipse">
              <a:avLst/>
            </a:prstGeom>
            <a:solidFill>
              <a:srgbClr val="75E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ṥľïḑe"/>
            <p:cNvSpPr/>
            <p:nvPr/>
          </p:nvSpPr>
          <p:spPr bwMode="auto">
            <a:xfrm>
              <a:off x="8435976" y="1289050"/>
              <a:ext cx="100013" cy="100013"/>
            </a:xfrm>
            <a:prstGeom prst="ellipse">
              <a:avLst/>
            </a:prstGeom>
            <a:solidFill>
              <a:srgbClr val="F2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ṡ1íḑê"/>
            <p:cNvSpPr/>
            <p:nvPr/>
          </p:nvSpPr>
          <p:spPr bwMode="auto">
            <a:xfrm>
              <a:off x="6592888" y="1611313"/>
              <a:ext cx="974725" cy="919163"/>
            </a:xfrm>
            <a:custGeom>
              <a:avLst/>
              <a:gdLst>
                <a:gd name="T0" fmla="*/ 154 w 157"/>
                <a:gd name="T1" fmla="*/ 148 h 148"/>
                <a:gd name="T2" fmla="*/ 3 w 157"/>
                <a:gd name="T3" fmla="*/ 148 h 148"/>
                <a:gd name="T4" fmla="*/ 0 w 157"/>
                <a:gd name="T5" fmla="*/ 145 h 148"/>
                <a:gd name="T6" fmla="*/ 0 w 157"/>
                <a:gd name="T7" fmla="*/ 3 h 148"/>
                <a:gd name="T8" fmla="*/ 3 w 157"/>
                <a:gd name="T9" fmla="*/ 0 h 148"/>
                <a:gd name="T10" fmla="*/ 154 w 157"/>
                <a:gd name="T11" fmla="*/ 0 h 148"/>
                <a:gd name="T12" fmla="*/ 157 w 157"/>
                <a:gd name="T13" fmla="*/ 3 h 148"/>
                <a:gd name="T14" fmla="*/ 157 w 157"/>
                <a:gd name="T15" fmla="*/ 145 h 148"/>
                <a:gd name="T16" fmla="*/ 154 w 157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48">
                  <a:moveTo>
                    <a:pt x="154" y="148"/>
                  </a:move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6" y="0"/>
                    <a:pt x="157" y="1"/>
                    <a:pt x="157" y="3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57" y="147"/>
                    <a:pt x="156" y="148"/>
                    <a:pt x="154" y="14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íṣḷïḍè"/>
            <p:cNvSpPr/>
            <p:nvPr/>
          </p:nvSpPr>
          <p:spPr bwMode="auto">
            <a:xfrm>
              <a:off x="6791326" y="1792288"/>
              <a:ext cx="601663" cy="569913"/>
            </a:xfrm>
            <a:custGeom>
              <a:avLst/>
              <a:gdLst>
                <a:gd name="T0" fmla="*/ 55 w 97"/>
                <a:gd name="T1" fmla="*/ 5 h 92"/>
                <a:gd name="T2" fmla="*/ 63 w 97"/>
                <a:gd name="T3" fmla="*/ 22 h 92"/>
                <a:gd name="T4" fmla="*/ 69 w 97"/>
                <a:gd name="T5" fmla="*/ 26 h 92"/>
                <a:gd name="T6" fmla="*/ 88 w 97"/>
                <a:gd name="T7" fmla="*/ 29 h 92"/>
                <a:gd name="T8" fmla="*/ 92 w 97"/>
                <a:gd name="T9" fmla="*/ 42 h 92"/>
                <a:gd name="T10" fmla="*/ 79 w 97"/>
                <a:gd name="T11" fmla="*/ 55 h 92"/>
                <a:gd name="T12" fmla="*/ 76 w 97"/>
                <a:gd name="T13" fmla="*/ 62 h 92"/>
                <a:gd name="T14" fmla="*/ 79 w 97"/>
                <a:gd name="T15" fmla="*/ 80 h 92"/>
                <a:gd name="T16" fmla="*/ 68 w 97"/>
                <a:gd name="T17" fmla="*/ 89 h 92"/>
                <a:gd name="T18" fmla="*/ 52 w 97"/>
                <a:gd name="T19" fmla="*/ 80 h 92"/>
                <a:gd name="T20" fmla="*/ 44 w 97"/>
                <a:gd name="T21" fmla="*/ 80 h 92"/>
                <a:gd name="T22" fmla="*/ 28 w 97"/>
                <a:gd name="T23" fmla="*/ 89 h 92"/>
                <a:gd name="T24" fmla="*/ 17 w 97"/>
                <a:gd name="T25" fmla="*/ 80 h 92"/>
                <a:gd name="T26" fmla="*/ 20 w 97"/>
                <a:gd name="T27" fmla="*/ 62 h 92"/>
                <a:gd name="T28" fmla="*/ 18 w 97"/>
                <a:gd name="T29" fmla="*/ 55 h 92"/>
                <a:gd name="T30" fmla="*/ 4 w 97"/>
                <a:gd name="T31" fmla="*/ 42 h 92"/>
                <a:gd name="T32" fmla="*/ 9 w 97"/>
                <a:gd name="T33" fmla="*/ 29 h 92"/>
                <a:gd name="T34" fmla="*/ 27 w 97"/>
                <a:gd name="T35" fmla="*/ 26 h 92"/>
                <a:gd name="T36" fmla="*/ 33 w 97"/>
                <a:gd name="T37" fmla="*/ 22 h 92"/>
                <a:gd name="T38" fmla="*/ 41 w 97"/>
                <a:gd name="T39" fmla="*/ 5 h 92"/>
                <a:gd name="T40" fmla="*/ 55 w 97"/>
                <a:gd name="T41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2">
                  <a:moveTo>
                    <a:pt x="55" y="5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4" y="24"/>
                    <a:pt x="67" y="26"/>
                    <a:pt x="69" y="26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4" y="30"/>
                    <a:pt x="97" y="38"/>
                    <a:pt x="92" y="4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7" y="57"/>
                    <a:pt x="76" y="60"/>
                    <a:pt x="76" y="62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1" y="87"/>
                    <a:pt x="74" y="92"/>
                    <a:pt x="68" y="8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79"/>
                    <a:pt x="47" y="79"/>
                    <a:pt x="44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2" y="92"/>
                    <a:pt x="16" y="87"/>
                    <a:pt x="17" y="8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0"/>
                    <a:pt x="19" y="57"/>
                    <a:pt x="18" y="5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8"/>
                    <a:pt x="2" y="30"/>
                    <a:pt x="9" y="2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0" y="26"/>
                    <a:pt x="32" y="24"/>
                    <a:pt x="33" y="22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4" y="0"/>
                    <a:pt x="52" y="0"/>
                    <a:pt x="55" y="5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ṧ1îḋé"/>
            <p:cNvSpPr/>
            <p:nvPr/>
          </p:nvSpPr>
          <p:spPr bwMode="auto">
            <a:xfrm>
              <a:off x="7089776" y="1798638"/>
              <a:ext cx="303213" cy="563563"/>
            </a:xfrm>
            <a:custGeom>
              <a:avLst/>
              <a:gdLst>
                <a:gd name="T0" fmla="*/ 40 w 49"/>
                <a:gd name="T1" fmla="*/ 28 h 91"/>
                <a:gd name="T2" fmla="*/ 21 w 49"/>
                <a:gd name="T3" fmla="*/ 25 h 91"/>
                <a:gd name="T4" fmla="*/ 15 w 49"/>
                <a:gd name="T5" fmla="*/ 21 h 91"/>
                <a:gd name="T6" fmla="*/ 7 w 49"/>
                <a:gd name="T7" fmla="*/ 4 h 91"/>
                <a:gd name="T8" fmla="*/ 0 w 49"/>
                <a:gd name="T9" fmla="*/ 0 h 91"/>
                <a:gd name="T10" fmla="*/ 0 w 49"/>
                <a:gd name="T11" fmla="*/ 78 h 91"/>
                <a:gd name="T12" fmla="*/ 4 w 49"/>
                <a:gd name="T13" fmla="*/ 79 h 91"/>
                <a:gd name="T14" fmla="*/ 20 w 49"/>
                <a:gd name="T15" fmla="*/ 88 h 91"/>
                <a:gd name="T16" fmla="*/ 31 w 49"/>
                <a:gd name="T17" fmla="*/ 79 h 91"/>
                <a:gd name="T18" fmla="*/ 28 w 49"/>
                <a:gd name="T19" fmla="*/ 61 h 91"/>
                <a:gd name="T20" fmla="*/ 31 w 49"/>
                <a:gd name="T21" fmla="*/ 54 h 91"/>
                <a:gd name="T22" fmla="*/ 44 w 49"/>
                <a:gd name="T23" fmla="*/ 41 h 91"/>
                <a:gd name="T24" fmla="*/ 40 w 49"/>
                <a:gd name="T25" fmla="*/ 2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91">
                  <a:moveTo>
                    <a:pt x="40" y="28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19" y="25"/>
                    <a:pt x="16" y="23"/>
                    <a:pt x="15" y="2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8"/>
                    <a:pt x="3" y="78"/>
                    <a:pt x="4" y="79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6" y="91"/>
                    <a:pt x="33" y="86"/>
                    <a:pt x="31" y="79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9"/>
                    <a:pt x="29" y="56"/>
                    <a:pt x="31" y="5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9" y="37"/>
                    <a:pt x="46" y="29"/>
                    <a:pt x="40" y="28"/>
                  </a:cubicBez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iśḷïḍê"/>
            <p:cNvSpPr/>
            <p:nvPr/>
          </p:nvSpPr>
          <p:spPr bwMode="auto">
            <a:xfrm>
              <a:off x="7685088" y="1649413"/>
              <a:ext cx="808038" cy="98425"/>
            </a:xfrm>
            <a:custGeom>
              <a:avLst/>
              <a:gdLst>
                <a:gd name="T0" fmla="*/ 123 w 130"/>
                <a:gd name="T1" fmla="*/ 16 h 16"/>
                <a:gd name="T2" fmla="*/ 8 w 130"/>
                <a:gd name="T3" fmla="*/ 16 h 16"/>
                <a:gd name="T4" fmla="*/ 0 w 130"/>
                <a:gd name="T5" fmla="*/ 9 h 16"/>
                <a:gd name="T6" fmla="*/ 0 w 130"/>
                <a:gd name="T7" fmla="*/ 7 h 16"/>
                <a:gd name="T8" fmla="*/ 8 w 130"/>
                <a:gd name="T9" fmla="*/ 0 h 16"/>
                <a:gd name="T10" fmla="*/ 123 w 130"/>
                <a:gd name="T11" fmla="*/ 0 h 16"/>
                <a:gd name="T12" fmla="*/ 130 w 130"/>
                <a:gd name="T13" fmla="*/ 7 h 16"/>
                <a:gd name="T14" fmla="*/ 130 w 130"/>
                <a:gd name="T15" fmla="*/ 9 h 16"/>
                <a:gd name="T16" fmla="*/ 123 w 130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6">
                  <a:moveTo>
                    <a:pt x="123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7" y="0"/>
                    <a:pt x="130" y="3"/>
                    <a:pt x="130" y="7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13"/>
                    <a:pt x="127" y="16"/>
                    <a:pt x="123" y="16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şľíḋê"/>
            <p:cNvSpPr/>
            <p:nvPr/>
          </p:nvSpPr>
          <p:spPr bwMode="auto">
            <a:xfrm>
              <a:off x="7685088" y="2157413"/>
              <a:ext cx="808038" cy="55563"/>
            </a:xfrm>
            <a:custGeom>
              <a:avLst/>
              <a:gdLst>
                <a:gd name="T0" fmla="*/ 125 w 130"/>
                <a:gd name="T1" fmla="*/ 9 h 9"/>
                <a:gd name="T2" fmla="*/ 5 w 130"/>
                <a:gd name="T3" fmla="*/ 9 h 9"/>
                <a:gd name="T4" fmla="*/ 0 w 130"/>
                <a:gd name="T5" fmla="*/ 4 h 9"/>
                <a:gd name="T6" fmla="*/ 5 w 130"/>
                <a:gd name="T7" fmla="*/ 0 h 9"/>
                <a:gd name="T8" fmla="*/ 125 w 130"/>
                <a:gd name="T9" fmla="*/ 0 h 9"/>
                <a:gd name="T10" fmla="*/ 130 w 130"/>
                <a:gd name="T11" fmla="*/ 4 h 9"/>
                <a:gd name="T12" fmla="*/ 125 w 13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">
                  <a:moveTo>
                    <a:pt x="12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8" y="0"/>
                    <a:pt x="130" y="2"/>
                    <a:pt x="130" y="4"/>
                  </a:cubicBezTo>
                  <a:cubicBezTo>
                    <a:pt x="130" y="7"/>
                    <a:pt x="128" y="9"/>
                    <a:pt x="125" y="9"/>
                  </a:cubicBezTo>
                  <a:close/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iṩḷiḍe"/>
            <p:cNvSpPr/>
            <p:nvPr/>
          </p:nvSpPr>
          <p:spPr bwMode="auto">
            <a:xfrm>
              <a:off x="7685088" y="1816100"/>
              <a:ext cx="808038" cy="44450"/>
            </a:xfrm>
            <a:custGeom>
              <a:avLst/>
              <a:gdLst>
                <a:gd name="T0" fmla="*/ 126 w 130"/>
                <a:gd name="T1" fmla="*/ 7 h 7"/>
                <a:gd name="T2" fmla="*/ 4 w 130"/>
                <a:gd name="T3" fmla="*/ 7 h 7"/>
                <a:gd name="T4" fmla="*/ 0 w 130"/>
                <a:gd name="T5" fmla="*/ 4 h 7"/>
                <a:gd name="T6" fmla="*/ 4 w 130"/>
                <a:gd name="T7" fmla="*/ 0 h 7"/>
                <a:gd name="T8" fmla="*/ 126 w 130"/>
                <a:gd name="T9" fmla="*/ 0 h 7"/>
                <a:gd name="T10" fmla="*/ 130 w 130"/>
                <a:gd name="T11" fmla="*/ 4 h 7"/>
                <a:gd name="T12" fmla="*/ 126 w 13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">
                  <a:moveTo>
                    <a:pt x="1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4"/>
                  </a:cubicBezTo>
                  <a:cubicBezTo>
                    <a:pt x="130" y="6"/>
                    <a:pt x="128" y="7"/>
                    <a:pt x="126" y="7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ş1ïḍe"/>
            <p:cNvSpPr/>
            <p:nvPr/>
          </p:nvSpPr>
          <p:spPr bwMode="auto">
            <a:xfrm>
              <a:off x="7685088" y="1935163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îSlîďê"/>
            <p:cNvSpPr/>
            <p:nvPr/>
          </p:nvSpPr>
          <p:spPr bwMode="auto">
            <a:xfrm>
              <a:off x="7685088" y="2052638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ṩlïḓe"/>
            <p:cNvSpPr/>
            <p:nvPr/>
          </p:nvSpPr>
          <p:spPr bwMode="auto">
            <a:xfrm>
              <a:off x="7766051" y="2411413"/>
              <a:ext cx="919163" cy="311150"/>
            </a:xfrm>
            <a:custGeom>
              <a:avLst/>
              <a:gdLst>
                <a:gd name="T0" fmla="*/ 141 w 148"/>
                <a:gd name="T1" fmla="*/ 50 h 50"/>
                <a:gd name="T2" fmla="*/ 148 w 148"/>
                <a:gd name="T3" fmla="*/ 44 h 50"/>
                <a:gd name="T4" fmla="*/ 75 w 148"/>
                <a:gd name="T5" fmla="*/ 0 h 50"/>
                <a:gd name="T6" fmla="*/ 0 w 148"/>
                <a:gd name="T7" fmla="*/ 50 h 50"/>
                <a:gd name="T8" fmla="*/ 141 w 148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50">
                  <a:moveTo>
                    <a:pt x="141" y="50"/>
                  </a:moveTo>
                  <a:cubicBezTo>
                    <a:pt x="144" y="50"/>
                    <a:pt x="147" y="47"/>
                    <a:pt x="148" y="44"/>
                  </a:cubicBezTo>
                  <a:cubicBezTo>
                    <a:pt x="134" y="18"/>
                    <a:pt x="107" y="0"/>
                    <a:pt x="75" y="0"/>
                  </a:cubicBezTo>
                  <a:cubicBezTo>
                    <a:pt x="41" y="0"/>
                    <a:pt x="12" y="21"/>
                    <a:pt x="0" y="50"/>
                  </a:cubicBezTo>
                  <a:lnTo>
                    <a:pt x="141" y="50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šḻiďé"/>
            <p:cNvSpPr/>
            <p:nvPr/>
          </p:nvSpPr>
          <p:spPr bwMode="auto">
            <a:xfrm>
              <a:off x="7934326" y="2336800"/>
              <a:ext cx="1017588" cy="1141413"/>
            </a:xfrm>
            <a:custGeom>
              <a:avLst/>
              <a:gdLst>
                <a:gd name="T0" fmla="*/ 164 w 164"/>
                <a:gd name="T1" fmla="*/ 82 h 184"/>
                <a:gd name="T2" fmla="*/ 82 w 164"/>
                <a:gd name="T3" fmla="*/ 0 h 184"/>
                <a:gd name="T4" fmla="*/ 0 w 164"/>
                <a:gd name="T5" fmla="*/ 82 h 184"/>
                <a:gd name="T6" fmla="*/ 69 w 164"/>
                <a:gd name="T7" fmla="*/ 163 h 184"/>
                <a:gd name="T8" fmla="*/ 69 w 164"/>
                <a:gd name="T9" fmla="*/ 184 h 184"/>
                <a:gd name="T10" fmla="*/ 86 w 164"/>
                <a:gd name="T11" fmla="*/ 164 h 184"/>
                <a:gd name="T12" fmla="*/ 164 w 164"/>
                <a:gd name="T13" fmla="*/ 8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4">
                  <a:moveTo>
                    <a:pt x="164" y="82"/>
                  </a:moveTo>
                  <a:cubicBezTo>
                    <a:pt x="164" y="37"/>
                    <a:pt x="127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123"/>
                    <a:pt x="30" y="157"/>
                    <a:pt x="69" y="163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69" y="184"/>
                    <a:pt x="80" y="177"/>
                    <a:pt x="86" y="164"/>
                  </a:cubicBezTo>
                  <a:cubicBezTo>
                    <a:pt x="129" y="161"/>
                    <a:pt x="164" y="126"/>
                    <a:pt x="164" y="82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íşlïḓê"/>
            <p:cNvSpPr/>
            <p:nvPr/>
          </p:nvSpPr>
          <p:spPr bwMode="auto">
            <a:xfrm>
              <a:off x="8169276" y="2628900"/>
              <a:ext cx="522288" cy="465138"/>
            </a:xfrm>
            <a:custGeom>
              <a:avLst/>
              <a:gdLst>
                <a:gd name="T0" fmla="*/ 137 w 329"/>
                <a:gd name="T1" fmla="*/ 293 h 293"/>
                <a:gd name="T2" fmla="*/ 0 w 329"/>
                <a:gd name="T3" fmla="*/ 195 h 293"/>
                <a:gd name="T4" fmla="*/ 47 w 329"/>
                <a:gd name="T5" fmla="*/ 133 h 293"/>
                <a:gd name="T6" fmla="*/ 121 w 329"/>
                <a:gd name="T7" fmla="*/ 188 h 293"/>
                <a:gd name="T8" fmla="*/ 266 w 329"/>
                <a:gd name="T9" fmla="*/ 0 h 293"/>
                <a:gd name="T10" fmla="*/ 329 w 329"/>
                <a:gd name="T11" fmla="*/ 47 h 293"/>
                <a:gd name="T12" fmla="*/ 137 w 32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93">
                  <a:moveTo>
                    <a:pt x="137" y="293"/>
                  </a:moveTo>
                  <a:lnTo>
                    <a:pt x="0" y="195"/>
                  </a:lnTo>
                  <a:lnTo>
                    <a:pt x="47" y="133"/>
                  </a:lnTo>
                  <a:lnTo>
                    <a:pt x="121" y="188"/>
                  </a:lnTo>
                  <a:lnTo>
                    <a:pt x="266" y="0"/>
                  </a:lnTo>
                  <a:lnTo>
                    <a:pt x="329" y="47"/>
                  </a:lnTo>
                  <a:lnTo>
                    <a:pt x="137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íṩľïḍè"/>
            <p:cNvSpPr/>
            <p:nvPr/>
          </p:nvSpPr>
          <p:spPr bwMode="auto">
            <a:xfrm>
              <a:off x="4276726" y="2647950"/>
              <a:ext cx="1347788" cy="1463675"/>
            </a:xfrm>
            <a:custGeom>
              <a:avLst/>
              <a:gdLst>
                <a:gd name="T0" fmla="*/ 24 w 217"/>
                <a:gd name="T1" fmla="*/ 0 h 236"/>
                <a:gd name="T2" fmla="*/ 0 w 217"/>
                <a:gd name="T3" fmla="*/ 23 h 236"/>
                <a:gd name="T4" fmla="*/ 0 w 217"/>
                <a:gd name="T5" fmla="*/ 210 h 236"/>
                <a:gd name="T6" fmla="*/ 28 w 217"/>
                <a:gd name="T7" fmla="*/ 236 h 236"/>
                <a:gd name="T8" fmla="*/ 195 w 217"/>
                <a:gd name="T9" fmla="*/ 236 h 236"/>
                <a:gd name="T10" fmla="*/ 217 w 217"/>
                <a:gd name="T11" fmla="*/ 216 h 236"/>
                <a:gd name="T12" fmla="*/ 37 w 217"/>
                <a:gd name="T13" fmla="*/ 216 h 236"/>
                <a:gd name="T14" fmla="*/ 24 w 217"/>
                <a:gd name="T15" fmla="*/ 204 h 236"/>
                <a:gd name="T16" fmla="*/ 24 w 217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36">
                  <a:moveTo>
                    <a:pt x="24" y="0"/>
                  </a:moveTo>
                  <a:cubicBezTo>
                    <a:pt x="15" y="7"/>
                    <a:pt x="7" y="14"/>
                    <a:pt x="0" y="2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8" y="220"/>
                    <a:pt x="17" y="229"/>
                    <a:pt x="28" y="236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203" y="230"/>
                    <a:pt x="211" y="224"/>
                    <a:pt x="217" y="216"/>
                  </a:cubicBezTo>
                  <a:cubicBezTo>
                    <a:pt x="37" y="216"/>
                    <a:pt x="37" y="216"/>
                    <a:pt x="37" y="216"/>
                  </a:cubicBezTo>
                  <a:cubicBezTo>
                    <a:pt x="30" y="216"/>
                    <a:pt x="24" y="211"/>
                    <a:pt x="24" y="204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53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îsḻïdè"/>
            <p:cNvSpPr/>
            <p:nvPr/>
          </p:nvSpPr>
          <p:spPr bwMode="auto">
            <a:xfrm>
              <a:off x="4425951" y="2466975"/>
              <a:ext cx="1446213" cy="1519238"/>
            </a:xfrm>
            <a:custGeom>
              <a:avLst/>
              <a:gdLst>
                <a:gd name="T0" fmla="*/ 87 w 233"/>
                <a:gd name="T1" fmla="*/ 0 h 245"/>
                <a:gd name="T2" fmla="*/ 0 w 233"/>
                <a:gd name="T3" fmla="*/ 29 h 245"/>
                <a:gd name="T4" fmla="*/ 0 w 233"/>
                <a:gd name="T5" fmla="*/ 233 h 245"/>
                <a:gd name="T6" fmla="*/ 13 w 233"/>
                <a:gd name="T7" fmla="*/ 245 h 245"/>
                <a:gd name="T8" fmla="*/ 193 w 233"/>
                <a:gd name="T9" fmla="*/ 245 h 245"/>
                <a:gd name="T10" fmla="*/ 233 w 233"/>
                <a:gd name="T11" fmla="*/ 146 h 245"/>
                <a:gd name="T12" fmla="*/ 87 w 233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5">
                  <a:moveTo>
                    <a:pt x="87" y="0"/>
                  </a:moveTo>
                  <a:cubicBezTo>
                    <a:pt x="55" y="0"/>
                    <a:pt x="24" y="11"/>
                    <a:pt x="0" y="2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6" y="245"/>
                    <a:pt x="13" y="245"/>
                  </a:cubicBezTo>
                  <a:cubicBezTo>
                    <a:pt x="193" y="245"/>
                    <a:pt x="193" y="245"/>
                    <a:pt x="193" y="245"/>
                  </a:cubicBezTo>
                  <a:cubicBezTo>
                    <a:pt x="218" y="219"/>
                    <a:pt x="233" y="184"/>
                    <a:pt x="233" y="146"/>
                  </a:cubicBezTo>
                  <a:cubicBezTo>
                    <a:pt x="233" y="65"/>
                    <a:pt x="168" y="0"/>
                    <a:pt x="87" y="0"/>
                  </a:cubicBezTo>
                </a:path>
              </a:pathLst>
            </a:custGeom>
            <a:solidFill>
              <a:srgbClr val="245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š1íḑê"/>
            <p:cNvSpPr/>
            <p:nvPr/>
          </p:nvSpPr>
          <p:spPr bwMode="auto">
            <a:xfrm>
              <a:off x="4121151" y="4111625"/>
              <a:ext cx="3830638" cy="198438"/>
            </a:xfrm>
            <a:custGeom>
              <a:avLst/>
              <a:gdLst>
                <a:gd name="T0" fmla="*/ 3 w 617"/>
                <a:gd name="T1" fmla="*/ 0 h 32"/>
                <a:gd name="T2" fmla="*/ 0 w 617"/>
                <a:gd name="T3" fmla="*/ 10 h 32"/>
                <a:gd name="T4" fmla="*/ 22 w 617"/>
                <a:gd name="T5" fmla="*/ 32 h 32"/>
                <a:gd name="T6" fmla="*/ 595 w 617"/>
                <a:gd name="T7" fmla="*/ 32 h 32"/>
                <a:gd name="T8" fmla="*/ 617 w 617"/>
                <a:gd name="T9" fmla="*/ 10 h 32"/>
                <a:gd name="T10" fmla="*/ 614 w 617"/>
                <a:gd name="T11" fmla="*/ 0 h 32"/>
                <a:gd name="T12" fmla="*/ 3 w 61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32">
                  <a:moveTo>
                    <a:pt x="3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595" y="32"/>
                    <a:pt x="595" y="32"/>
                    <a:pt x="595" y="32"/>
                  </a:cubicBezTo>
                  <a:cubicBezTo>
                    <a:pt x="607" y="32"/>
                    <a:pt x="617" y="22"/>
                    <a:pt x="617" y="10"/>
                  </a:cubicBezTo>
                  <a:cubicBezTo>
                    <a:pt x="617" y="6"/>
                    <a:pt x="616" y="3"/>
                    <a:pt x="61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îṡḷîḓè"/>
            <p:cNvSpPr/>
            <p:nvPr/>
          </p:nvSpPr>
          <p:spPr bwMode="auto">
            <a:xfrm>
              <a:off x="4140201" y="4241800"/>
              <a:ext cx="3794125" cy="68263"/>
            </a:xfrm>
            <a:custGeom>
              <a:avLst/>
              <a:gdLst>
                <a:gd name="T0" fmla="*/ 0 w 611"/>
                <a:gd name="T1" fmla="*/ 0 h 11"/>
                <a:gd name="T2" fmla="*/ 19 w 611"/>
                <a:gd name="T3" fmla="*/ 11 h 11"/>
                <a:gd name="T4" fmla="*/ 592 w 611"/>
                <a:gd name="T5" fmla="*/ 11 h 11"/>
                <a:gd name="T6" fmla="*/ 611 w 611"/>
                <a:gd name="T7" fmla="*/ 0 h 11"/>
                <a:gd name="T8" fmla="*/ 0 w 6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1">
                  <a:moveTo>
                    <a:pt x="0" y="0"/>
                  </a:moveTo>
                  <a:cubicBezTo>
                    <a:pt x="4" y="6"/>
                    <a:pt x="11" y="11"/>
                    <a:pt x="19" y="11"/>
                  </a:cubicBezTo>
                  <a:cubicBezTo>
                    <a:pt x="592" y="11"/>
                    <a:pt x="592" y="11"/>
                    <a:pt x="592" y="11"/>
                  </a:cubicBezTo>
                  <a:cubicBezTo>
                    <a:pt x="600" y="11"/>
                    <a:pt x="607" y="6"/>
                    <a:pt x="61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i$1íḍè"/>
            <p:cNvSpPr/>
            <p:nvPr/>
          </p:nvSpPr>
          <p:spPr bwMode="auto">
            <a:xfrm>
              <a:off x="3984626" y="2300288"/>
              <a:ext cx="1806575" cy="1811338"/>
            </a:xfrm>
            <a:prstGeom prst="ellipse">
              <a:avLst/>
            </a:pr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šlídè"/>
            <p:cNvSpPr/>
            <p:nvPr/>
          </p:nvSpPr>
          <p:spPr bwMode="auto">
            <a:xfrm>
              <a:off x="3898901" y="2300288"/>
              <a:ext cx="1806575" cy="1811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íS1idé"/>
            <p:cNvSpPr/>
            <p:nvPr/>
          </p:nvSpPr>
          <p:spPr bwMode="auto">
            <a:xfrm>
              <a:off x="4084638" y="2486025"/>
              <a:ext cx="1439863" cy="1438275"/>
            </a:xfrm>
            <a:prstGeom prst="ellipse">
              <a:avLst/>
            </a:pr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íṣḷîḑê"/>
            <p:cNvSpPr/>
            <p:nvPr/>
          </p:nvSpPr>
          <p:spPr bwMode="auto">
            <a:xfrm>
              <a:off x="4351338" y="2752725"/>
              <a:ext cx="906463" cy="904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îšľîḋè"/>
            <p:cNvSpPr/>
            <p:nvPr/>
          </p:nvSpPr>
          <p:spPr bwMode="auto">
            <a:xfrm>
              <a:off x="4624388" y="3032125"/>
              <a:ext cx="354013" cy="422275"/>
            </a:xfrm>
            <a:custGeom>
              <a:avLst/>
              <a:gdLst>
                <a:gd name="T0" fmla="*/ 57 w 57"/>
                <a:gd name="T1" fmla="*/ 28 h 68"/>
                <a:gd name="T2" fmla="*/ 29 w 57"/>
                <a:gd name="T3" fmla="*/ 0 h 68"/>
                <a:gd name="T4" fmla="*/ 0 w 57"/>
                <a:gd name="T5" fmla="*/ 28 h 68"/>
                <a:gd name="T6" fmla="*/ 27 w 57"/>
                <a:gd name="T7" fmla="*/ 56 h 68"/>
                <a:gd name="T8" fmla="*/ 27 w 57"/>
                <a:gd name="T9" fmla="*/ 68 h 68"/>
                <a:gd name="T10" fmla="*/ 37 w 57"/>
                <a:gd name="T11" fmla="*/ 55 h 68"/>
                <a:gd name="T12" fmla="*/ 57 w 57"/>
                <a:gd name="T13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68">
                  <a:moveTo>
                    <a:pt x="57" y="28"/>
                  </a:moveTo>
                  <a:cubicBezTo>
                    <a:pt x="57" y="13"/>
                    <a:pt x="44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2" y="55"/>
                    <a:pt x="27" y="56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7" y="68"/>
                    <a:pt x="35" y="63"/>
                    <a:pt x="37" y="55"/>
                  </a:cubicBezTo>
                  <a:cubicBezTo>
                    <a:pt x="49" y="52"/>
                    <a:pt x="57" y="41"/>
                    <a:pt x="57" y="28"/>
                  </a:cubicBez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íšḷïḓe"/>
            <p:cNvSpPr/>
            <p:nvPr/>
          </p:nvSpPr>
          <p:spPr bwMode="auto">
            <a:xfrm>
              <a:off x="3587751" y="3162300"/>
              <a:ext cx="1254125" cy="98425"/>
            </a:xfrm>
            <a:custGeom>
              <a:avLst/>
              <a:gdLst>
                <a:gd name="T0" fmla="*/ 194 w 202"/>
                <a:gd name="T1" fmla="*/ 16 h 16"/>
                <a:gd name="T2" fmla="*/ 8 w 202"/>
                <a:gd name="T3" fmla="*/ 16 h 16"/>
                <a:gd name="T4" fmla="*/ 0 w 202"/>
                <a:gd name="T5" fmla="*/ 8 h 16"/>
                <a:gd name="T6" fmla="*/ 8 w 202"/>
                <a:gd name="T7" fmla="*/ 0 h 16"/>
                <a:gd name="T8" fmla="*/ 194 w 202"/>
                <a:gd name="T9" fmla="*/ 0 h 16"/>
                <a:gd name="T10" fmla="*/ 202 w 202"/>
                <a:gd name="T11" fmla="*/ 8 h 16"/>
                <a:gd name="T12" fmla="*/ 194 w 20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6">
                  <a:moveTo>
                    <a:pt x="19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8" y="0"/>
                    <a:pt x="202" y="3"/>
                    <a:pt x="202" y="8"/>
                  </a:cubicBezTo>
                  <a:cubicBezTo>
                    <a:pt x="202" y="12"/>
                    <a:pt x="198" y="16"/>
                    <a:pt x="194" y="16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iśḷíde"/>
            <p:cNvSpPr/>
            <p:nvPr/>
          </p:nvSpPr>
          <p:spPr bwMode="auto">
            <a:xfrm>
              <a:off x="3240088" y="3094038"/>
              <a:ext cx="465138" cy="247650"/>
            </a:xfrm>
            <a:custGeom>
              <a:avLst/>
              <a:gdLst>
                <a:gd name="T0" fmla="*/ 75 w 75"/>
                <a:gd name="T1" fmla="*/ 11 h 40"/>
                <a:gd name="T2" fmla="*/ 64 w 75"/>
                <a:gd name="T3" fmla="*/ 1 h 40"/>
                <a:gd name="T4" fmla="*/ 61 w 75"/>
                <a:gd name="T5" fmla="*/ 0 h 40"/>
                <a:gd name="T6" fmla="*/ 6 w 75"/>
                <a:gd name="T7" fmla="*/ 0 h 40"/>
                <a:gd name="T8" fmla="*/ 3 w 75"/>
                <a:gd name="T9" fmla="*/ 7 h 40"/>
                <a:gd name="T10" fmla="*/ 12 w 75"/>
                <a:gd name="T11" fmla="*/ 17 h 40"/>
                <a:gd name="T12" fmla="*/ 12 w 75"/>
                <a:gd name="T13" fmla="*/ 23 h 40"/>
                <a:gd name="T14" fmla="*/ 3 w 75"/>
                <a:gd name="T15" fmla="*/ 32 h 40"/>
                <a:gd name="T16" fmla="*/ 6 w 75"/>
                <a:gd name="T17" fmla="*/ 40 h 40"/>
                <a:gd name="T18" fmla="*/ 61 w 75"/>
                <a:gd name="T19" fmla="*/ 40 h 40"/>
                <a:gd name="T20" fmla="*/ 64 w 75"/>
                <a:gd name="T21" fmla="*/ 38 h 40"/>
                <a:gd name="T22" fmla="*/ 75 w 75"/>
                <a:gd name="T23" fmla="*/ 28 h 40"/>
                <a:gd name="T24" fmla="*/ 75 w 75"/>
                <a:gd name="T2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0">
                  <a:moveTo>
                    <a:pt x="75" y="11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5"/>
                    <a:pt x="3" y="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8"/>
                    <a:pt x="14" y="21"/>
                    <a:pt x="12" y="2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2" y="40"/>
                    <a:pt x="6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0"/>
                    <a:pt x="64" y="39"/>
                    <a:pt x="64" y="38"/>
                  </a:cubicBezTo>
                  <a:cubicBezTo>
                    <a:pt x="75" y="28"/>
                    <a:pt x="75" y="28"/>
                    <a:pt x="75" y="28"/>
                  </a:cubicBezTo>
                  <a:lnTo>
                    <a:pt x="75" y="11"/>
                  </a:ln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iśḷîdè"/>
            <p:cNvSpPr/>
            <p:nvPr/>
          </p:nvSpPr>
          <p:spPr bwMode="auto">
            <a:xfrm>
              <a:off x="3314701" y="3119438"/>
              <a:ext cx="204788" cy="55563"/>
            </a:xfrm>
            <a:custGeom>
              <a:avLst/>
              <a:gdLst>
                <a:gd name="T0" fmla="*/ 28 w 33"/>
                <a:gd name="T1" fmla="*/ 9 h 9"/>
                <a:gd name="T2" fmla="*/ 4 w 33"/>
                <a:gd name="T3" fmla="*/ 9 h 9"/>
                <a:gd name="T4" fmla="*/ 0 w 33"/>
                <a:gd name="T5" fmla="*/ 5 h 9"/>
                <a:gd name="T6" fmla="*/ 4 w 33"/>
                <a:gd name="T7" fmla="*/ 0 h 9"/>
                <a:gd name="T8" fmla="*/ 28 w 33"/>
                <a:gd name="T9" fmla="*/ 0 h 9"/>
                <a:gd name="T10" fmla="*/ 33 w 33"/>
                <a:gd name="T11" fmla="*/ 5 h 9"/>
                <a:gd name="T12" fmla="*/ 28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2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3" y="7"/>
                    <a:pt x="31" y="9"/>
                    <a:pt x="2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îṣliḋe"/>
            <p:cNvSpPr/>
            <p:nvPr/>
          </p:nvSpPr>
          <p:spPr bwMode="auto">
            <a:xfrm>
              <a:off x="3538538" y="3119438"/>
              <a:ext cx="74613" cy="55563"/>
            </a:xfrm>
            <a:custGeom>
              <a:avLst/>
              <a:gdLst>
                <a:gd name="T0" fmla="*/ 8 w 12"/>
                <a:gd name="T1" fmla="*/ 9 h 9"/>
                <a:gd name="T2" fmla="*/ 4 w 12"/>
                <a:gd name="T3" fmla="*/ 9 h 9"/>
                <a:gd name="T4" fmla="*/ 0 w 12"/>
                <a:gd name="T5" fmla="*/ 5 h 9"/>
                <a:gd name="T6" fmla="*/ 4 w 12"/>
                <a:gd name="T7" fmla="*/ 0 h 9"/>
                <a:gd name="T8" fmla="*/ 8 w 12"/>
                <a:gd name="T9" fmla="*/ 0 h 9"/>
                <a:gd name="T10" fmla="*/ 12 w 12"/>
                <a:gd name="T11" fmla="*/ 5 h 9"/>
                <a:gd name="T12" fmla="*/ 8 w 1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0" y="9"/>
                    <a:pt x="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îṥļiďé"/>
            <p:cNvSpPr/>
            <p:nvPr/>
          </p:nvSpPr>
          <p:spPr bwMode="auto">
            <a:xfrm>
              <a:off x="4506913" y="1543050"/>
              <a:ext cx="1763713" cy="496888"/>
            </a:xfrm>
            <a:custGeom>
              <a:avLst/>
              <a:gdLst>
                <a:gd name="T0" fmla="*/ 252 w 284"/>
                <a:gd name="T1" fmla="*/ 0 h 80"/>
                <a:gd name="T2" fmla="*/ 33 w 284"/>
                <a:gd name="T3" fmla="*/ 0 h 80"/>
                <a:gd name="T4" fmla="*/ 0 w 284"/>
                <a:gd name="T5" fmla="*/ 32 h 80"/>
                <a:gd name="T6" fmla="*/ 33 w 284"/>
                <a:gd name="T7" fmla="*/ 64 h 80"/>
                <a:gd name="T8" fmla="*/ 49 w 284"/>
                <a:gd name="T9" fmla="*/ 64 h 80"/>
                <a:gd name="T10" fmla="*/ 64 w 284"/>
                <a:gd name="T11" fmla="*/ 80 h 80"/>
                <a:gd name="T12" fmla="*/ 80 w 284"/>
                <a:gd name="T13" fmla="*/ 64 h 80"/>
                <a:gd name="T14" fmla="*/ 252 w 284"/>
                <a:gd name="T15" fmla="*/ 64 h 80"/>
                <a:gd name="T16" fmla="*/ 284 w 284"/>
                <a:gd name="T17" fmla="*/ 32 h 80"/>
                <a:gd name="T18" fmla="*/ 252 w 28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80">
                  <a:moveTo>
                    <a:pt x="25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70" y="64"/>
                    <a:pt x="284" y="50"/>
                    <a:pt x="284" y="32"/>
                  </a:cubicBezTo>
                  <a:cubicBezTo>
                    <a:pt x="284" y="14"/>
                    <a:pt x="270" y="0"/>
                    <a:pt x="252" y="0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$ḷïdè"/>
            <p:cNvSpPr/>
            <p:nvPr/>
          </p:nvSpPr>
          <p:spPr bwMode="auto">
            <a:xfrm>
              <a:off x="4760913" y="1760538"/>
              <a:ext cx="944563" cy="49213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îṩlïďê"/>
            <p:cNvSpPr/>
            <p:nvPr/>
          </p:nvSpPr>
          <p:spPr bwMode="auto">
            <a:xfrm>
              <a:off x="4760913" y="1636713"/>
              <a:ext cx="665163" cy="49213"/>
            </a:xfrm>
            <a:custGeom>
              <a:avLst/>
              <a:gdLst>
                <a:gd name="T0" fmla="*/ 103 w 107"/>
                <a:gd name="T1" fmla="*/ 8 h 8"/>
                <a:gd name="T2" fmla="*/ 4 w 107"/>
                <a:gd name="T3" fmla="*/ 8 h 8"/>
                <a:gd name="T4" fmla="*/ 0 w 107"/>
                <a:gd name="T5" fmla="*/ 4 h 8"/>
                <a:gd name="T6" fmla="*/ 4 w 107"/>
                <a:gd name="T7" fmla="*/ 0 h 8"/>
                <a:gd name="T8" fmla="*/ 103 w 107"/>
                <a:gd name="T9" fmla="*/ 0 h 8"/>
                <a:gd name="T10" fmla="*/ 107 w 107"/>
                <a:gd name="T11" fmla="*/ 4 h 8"/>
                <a:gd name="T12" fmla="*/ 103 w 10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8">
                  <a:moveTo>
                    <a:pt x="103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7" y="2"/>
                    <a:pt x="107" y="4"/>
                  </a:cubicBezTo>
                  <a:cubicBezTo>
                    <a:pt x="107" y="6"/>
                    <a:pt x="105" y="8"/>
                    <a:pt x="10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ïşļîḑè"/>
            <p:cNvSpPr/>
            <p:nvPr/>
          </p:nvSpPr>
          <p:spPr bwMode="auto">
            <a:xfrm>
              <a:off x="5897563" y="2827338"/>
              <a:ext cx="1601788" cy="1017588"/>
            </a:xfrm>
            <a:custGeom>
              <a:avLst/>
              <a:gdLst>
                <a:gd name="T0" fmla="*/ 4 w 258"/>
                <a:gd name="T1" fmla="*/ 163 h 164"/>
                <a:gd name="T2" fmla="*/ 40 w 258"/>
                <a:gd name="T3" fmla="*/ 129 h 164"/>
                <a:gd name="T4" fmla="*/ 105 w 258"/>
                <a:gd name="T5" fmla="*/ 108 h 164"/>
                <a:gd name="T6" fmla="*/ 106 w 258"/>
                <a:gd name="T7" fmla="*/ 108 h 164"/>
                <a:gd name="T8" fmla="*/ 154 w 258"/>
                <a:gd name="T9" fmla="*/ 63 h 164"/>
                <a:gd name="T10" fmla="*/ 216 w 258"/>
                <a:gd name="T11" fmla="*/ 46 h 164"/>
                <a:gd name="T12" fmla="*/ 217 w 258"/>
                <a:gd name="T13" fmla="*/ 46 h 164"/>
                <a:gd name="T14" fmla="*/ 257 w 258"/>
                <a:gd name="T15" fmla="*/ 3 h 164"/>
                <a:gd name="T16" fmla="*/ 257 w 258"/>
                <a:gd name="T17" fmla="*/ 0 h 164"/>
                <a:gd name="T18" fmla="*/ 254 w 258"/>
                <a:gd name="T19" fmla="*/ 0 h 164"/>
                <a:gd name="T20" fmla="*/ 214 w 258"/>
                <a:gd name="T21" fmla="*/ 43 h 164"/>
                <a:gd name="T22" fmla="*/ 153 w 258"/>
                <a:gd name="T23" fmla="*/ 60 h 164"/>
                <a:gd name="T24" fmla="*/ 152 w 258"/>
                <a:gd name="T25" fmla="*/ 60 h 164"/>
                <a:gd name="T26" fmla="*/ 104 w 258"/>
                <a:gd name="T27" fmla="*/ 105 h 164"/>
                <a:gd name="T28" fmla="*/ 39 w 258"/>
                <a:gd name="T29" fmla="*/ 125 h 164"/>
                <a:gd name="T30" fmla="*/ 38 w 258"/>
                <a:gd name="T31" fmla="*/ 126 h 164"/>
                <a:gd name="T32" fmla="*/ 1 w 258"/>
                <a:gd name="T33" fmla="*/ 160 h 164"/>
                <a:gd name="T34" fmla="*/ 1 w 258"/>
                <a:gd name="T35" fmla="*/ 163 h 164"/>
                <a:gd name="T36" fmla="*/ 4 w 258"/>
                <a:gd name="T37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8" h="164">
                  <a:moveTo>
                    <a:pt x="4" y="163"/>
                  </a:moveTo>
                  <a:cubicBezTo>
                    <a:pt x="40" y="129"/>
                    <a:pt x="40" y="129"/>
                    <a:pt x="40" y="12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8" y="2"/>
                    <a:pt x="258" y="1"/>
                    <a:pt x="257" y="0"/>
                  </a:cubicBezTo>
                  <a:cubicBezTo>
                    <a:pt x="256" y="0"/>
                    <a:pt x="255" y="0"/>
                    <a:pt x="254" y="0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0" y="161"/>
                    <a:pt x="0" y="162"/>
                    <a:pt x="1" y="163"/>
                  </a:cubicBezTo>
                  <a:cubicBezTo>
                    <a:pt x="2" y="164"/>
                    <a:pt x="3" y="164"/>
                    <a:pt x="4" y="163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işḻiḓé"/>
            <p:cNvSpPr/>
            <p:nvPr/>
          </p:nvSpPr>
          <p:spPr bwMode="auto">
            <a:xfrm>
              <a:off x="6102351" y="3584575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isļîḋe"/>
            <p:cNvSpPr/>
            <p:nvPr/>
          </p:nvSpPr>
          <p:spPr bwMode="auto">
            <a:xfrm>
              <a:off x="6804026" y="3175000"/>
              <a:ext cx="7461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îšľiḍê"/>
            <p:cNvSpPr/>
            <p:nvPr/>
          </p:nvSpPr>
          <p:spPr bwMode="auto">
            <a:xfrm>
              <a:off x="7461251" y="2797175"/>
              <a:ext cx="68263" cy="73025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$líďé"/>
            <p:cNvSpPr/>
            <p:nvPr/>
          </p:nvSpPr>
          <p:spPr bwMode="auto">
            <a:xfrm>
              <a:off x="6859588" y="3589338"/>
              <a:ext cx="1812925" cy="2084388"/>
            </a:xfrm>
            <a:custGeom>
              <a:avLst/>
              <a:gdLst>
                <a:gd name="T0" fmla="*/ 159 w 292"/>
                <a:gd name="T1" fmla="*/ 0 h 336"/>
                <a:gd name="T2" fmla="*/ 159 w 292"/>
                <a:gd name="T3" fmla="*/ 79 h 336"/>
                <a:gd name="T4" fmla="*/ 158 w 292"/>
                <a:gd name="T5" fmla="*/ 84 h 336"/>
                <a:gd name="T6" fmla="*/ 173 w 292"/>
                <a:gd name="T7" fmla="*/ 84 h 336"/>
                <a:gd name="T8" fmla="*/ 176 w 292"/>
                <a:gd name="T9" fmla="*/ 94 h 336"/>
                <a:gd name="T10" fmla="*/ 154 w 292"/>
                <a:gd name="T11" fmla="*/ 116 h 336"/>
                <a:gd name="T12" fmla="*/ 154 w 292"/>
                <a:gd name="T13" fmla="*/ 116 h 336"/>
                <a:gd name="T14" fmla="*/ 154 w 292"/>
                <a:gd name="T15" fmla="*/ 116 h 336"/>
                <a:gd name="T16" fmla="*/ 154 w 292"/>
                <a:gd name="T17" fmla="*/ 116 h 336"/>
                <a:gd name="T18" fmla="*/ 154 w 292"/>
                <a:gd name="T19" fmla="*/ 116 h 336"/>
                <a:gd name="T20" fmla="*/ 154 w 292"/>
                <a:gd name="T21" fmla="*/ 116 h 336"/>
                <a:gd name="T22" fmla="*/ 154 w 292"/>
                <a:gd name="T23" fmla="*/ 116 h 336"/>
                <a:gd name="T24" fmla="*/ 154 w 292"/>
                <a:gd name="T25" fmla="*/ 116 h 336"/>
                <a:gd name="T26" fmla="*/ 154 w 292"/>
                <a:gd name="T27" fmla="*/ 116 h 336"/>
                <a:gd name="T28" fmla="*/ 0 w 292"/>
                <a:gd name="T29" fmla="*/ 116 h 336"/>
                <a:gd name="T30" fmla="*/ 16 w 292"/>
                <a:gd name="T31" fmla="*/ 149 h 336"/>
                <a:gd name="T32" fmla="*/ 100 w 292"/>
                <a:gd name="T33" fmla="*/ 191 h 336"/>
                <a:gd name="T34" fmla="*/ 147 w 292"/>
                <a:gd name="T35" fmla="*/ 180 h 336"/>
                <a:gd name="T36" fmla="*/ 158 w 292"/>
                <a:gd name="T37" fmla="*/ 195 h 336"/>
                <a:gd name="T38" fmla="*/ 153 w 292"/>
                <a:gd name="T39" fmla="*/ 199 h 336"/>
                <a:gd name="T40" fmla="*/ 255 w 292"/>
                <a:gd name="T41" fmla="*/ 336 h 336"/>
                <a:gd name="T42" fmla="*/ 281 w 292"/>
                <a:gd name="T43" fmla="*/ 316 h 336"/>
                <a:gd name="T44" fmla="*/ 292 w 292"/>
                <a:gd name="T45" fmla="*/ 308 h 336"/>
                <a:gd name="T46" fmla="*/ 190 w 292"/>
                <a:gd name="T47" fmla="*/ 171 h 336"/>
                <a:gd name="T48" fmla="*/ 185 w 292"/>
                <a:gd name="T49" fmla="*/ 175 h 336"/>
                <a:gd name="T50" fmla="*/ 180 w 292"/>
                <a:gd name="T51" fmla="*/ 168 h 336"/>
                <a:gd name="T52" fmla="*/ 174 w 292"/>
                <a:gd name="T53" fmla="*/ 161 h 336"/>
                <a:gd name="T54" fmla="*/ 184 w 292"/>
                <a:gd name="T55" fmla="*/ 24 h 336"/>
                <a:gd name="T56" fmla="*/ 159 w 292"/>
                <a:gd name="T5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2" h="336">
                  <a:moveTo>
                    <a:pt x="159" y="0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81"/>
                    <a:pt x="159" y="82"/>
                    <a:pt x="158" y="84"/>
                  </a:cubicBezTo>
                  <a:cubicBezTo>
                    <a:pt x="173" y="84"/>
                    <a:pt x="173" y="84"/>
                    <a:pt x="173" y="84"/>
                  </a:cubicBezTo>
                  <a:cubicBezTo>
                    <a:pt x="175" y="87"/>
                    <a:pt x="176" y="90"/>
                    <a:pt x="176" y="94"/>
                  </a:cubicBezTo>
                  <a:cubicBezTo>
                    <a:pt x="176" y="106"/>
                    <a:pt x="166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28"/>
                    <a:pt x="9" y="139"/>
                    <a:pt x="16" y="149"/>
                  </a:cubicBezTo>
                  <a:cubicBezTo>
                    <a:pt x="37" y="176"/>
                    <a:pt x="68" y="191"/>
                    <a:pt x="100" y="191"/>
                  </a:cubicBezTo>
                  <a:cubicBezTo>
                    <a:pt x="116" y="191"/>
                    <a:pt x="132" y="187"/>
                    <a:pt x="147" y="180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5" y="175"/>
                    <a:pt x="185" y="175"/>
                    <a:pt x="185" y="175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210" y="125"/>
                    <a:pt x="216" y="66"/>
                    <a:pt x="184" y="24"/>
                  </a:cubicBezTo>
                  <a:cubicBezTo>
                    <a:pt x="177" y="14"/>
                    <a:pt x="168" y="6"/>
                    <a:pt x="159" y="0"/>
                  </a:cubicBezTo>
                </a:path>
              </a:pathLst>
            </a:custGeom>
            <a:solidFill>
              <a:srgbClr val="E9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iŝḷíḋè"/>
            <p:cNvSpPr/>
            <p:nvPr/>
          </p:nvSpPr>
          <p:spPr bwMode="auto">
            <a:xfrm>
              <a:off x="7797801" y="3559175"/>
              <a:ext cx="49213" cy="552450"/>
            </a:xfrm>
            <a:custGeom>
              <a:avLst/>
              <a:gdLst>
                <a:gd name="T0" fmla="*/ 0 w 8"/>
                <a:gd name="T1" fmla="*/ 0 h 89"/>
                <a:gd name="T2" fmla="*/ 0 w 8"/>
                <a:gd name="T3" fmla="*/ 84 h 89"/>
                <a:gd name="T4" fmla="*/ 0 w 8"/>
                <a:gd name="T5" fmla="*/ 84 h 89"/>
                <a:gd name="T6" fmla="*/ 0 w 8"/>
                <a:gd name="T7" fmla="*/ 89 h 89"/>
                <a:gd name="T8" fmla="*/ 7 w 8"/>
                <a:gd name="T9" fmla="*/ 89 h 89"/>
                <a:gd name="T10" fmla="*/ 8 w 8"/>
                <a:gd name="T11" fmla="*/ 84 h 89"/>
                <a:gd name="T12" fmla="*/ 8 w 8"/>
                <a:gd name="T13" fmla="*/ 5 h 89"/>
                <a:gd name="T14" fmla="*/ 0 w 8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9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7"/>
                    <a:pt x="0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87"/>
                    <a:pt x="8" y="86"/>
                    <a:pt x="8" y="8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3" y="2"/>
                    <a:pt x="0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s1ídê"/>
            <p:cNvSpPr/>
            <p:nvPr/>
          </p:nvSpPr>
          <p:spPr bwMode="auto">
            <a:xfrm>
              <a:off x="6834188" y="3497263"/>
              <a:ext cx="963613" cy="614363"/>
            </a:xfrm>
            <a:custGeom>
              <a:avLst/>
              <a:gdLst>
                <a:gd name="T0" fmla="*/ 131 w 155"/>
                <a:gd name="T1" fmla="*/ 0 h 99"/>
                <a:gd name="T2" fmla="*/ 131 w 155"/>
                <a:gd name="T3" fmla="*/ 67 h 99"/>
                <a:gd name="T4" fmla="*/ 118 w 155"/>
                <a:gd name="T5" fmla="*/ 79 h 99"/>
                <a:gd name="T6" fmla="*/ 2 w 155"/>
                <a:gd name="T7" fmla="*/ 79 h 99"/>
                <a:gd name="T8" fmla="*/ 0 w 155"/>
                <a:gd name="T9" fmla="*/ 99 h 99"/>
                <a:gd name="T10" fmla="*/ 155 w 155"/>
                <a:gd name="T11" fmla="*/ 99 h 99"/>
                <a:gd name="T12" fmla="*/ 155 w 155"/>
                <a:gd name="T13" fmla="*/ 94 h 99"/>
                <a:gd name="T14" fmla="*/ 155 w 155"/>
                <a:gd name="T15" fmla="*/ 94 h 99"/>
                <a:gd name="T16" fmla="*/ 155 w 155"/>
                <a:gd name="T17" fmla="*/ 10 h 99"/>
                <a:gd name="T18" fmla="*/ 131 w 155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99">
                  <a:moveTo>
                    <a:pt x="131" y="0"/>
                  </a:moveTo>
                  <a:cubicBezTo>
                    <a:pt x="131" y="67"/>
                    <a:pt x="131" y="67"/>
                    <a:pt x="131" y="67"/>
                  </a:cubicBezTo>
                  <a:cubicBezTo>
                    <a:pt x="131" y="74"/>
                    <a:pt x="125" y="79"/>
                    <a:pt x="118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6"/>
                    <a:pt x="0" y="92"/>
                    <a:pt x="0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5" y="97"/>
                    <a:pt x="155" y="96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7" y="6"/>
                    <a:pt x="139" y="3"/>
                    <a:pt x="131" y="0"/>
                  </a:cubicBezTo>
                </a:path>
              </a:pathLst>
            </a:custGeom>
            <a:solidFill>
              <a:srgbClr val="64A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şľiďê"/>
            <p:cNvSpPr/>
            <p:nvPr/>
          </p:nvSpPr>
          <p:spPr bwMode="auto">
            <a:xfrm>
              <a:off x="6846888" y="3478213"/>
              <a:ext cx="801688" cy="508000"/>
            </a:xfrm>
            <a:custGeom>
              <a:avLst/>
              <a:gdLst>
                <a:gd name="T0" fmla="*/ 102 w 129"/>
                <a:gd name="T1" fmla="*/ 0 h 82"/>
                <a:gd name="T2" fmla="*/ 40 w 129"/>
                <a:gd name="T3" fmla="*/ 21 h 82"/>
                <a:gd name="T4" fmla="*/ 0 w 129"/>
                <a:gd name="T5" fmla="*/ 82 h 82"/>
                <a:gd name="T6" fmla="*/ 116 w 129"/>
                <a:gd name="T7" fmla="*/ 82 h 82"/>
                <a:gd name="T8" fmla="*/ 129 w 129"/>
                <a:gd name="T9" fmla="*/ 70 h 82"/>
                <a:gd name="T10" fmla="*/ 129 w 129"/>
                <a:gd name="T11" fmla="*/ 3 h 82"/>
                <a:gd name="T12" fmla="*/ 102 w 129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82">
                  <a:moveTo>
                    <a:pt x="102" y="0"/>
                  </a:moveTo>
                  <a:cubicBezTo>
                    <a:pt x="80" y="0"/>
                    <a:pt x="59" y="7"/>
                    <a:pt x="40" y="21"/>
                  </a:cubicBezTo>
                  <a:cubicBezTo>
                    <a:pt x="19" y="36"/>
                    <a:pt x="5" y="58"/>
                    <a:pt x="0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3" y="82"/>
                    <a:pt x="129" y="77"/>
                    <a:pt x="129" y="70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0" y="1"/>
                    <a:pt x="111" y="0"/>
                    <a:pt x="102" y="0"/>
                  </a:cubicBezTo>
                </a:path>
              </a:pathLst>
            </a:custGeom>
            <a:solidFill>
              <a:srgbClr val="2B6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sliḍe"/>
            <p:cNvSpPr/>
            <p:nvPr/>
          </p:nvSpPr>
          <p:spPr bwMode="auto">
            <a:xfrm>
              <a:off x="6834188" y="4111625"/>
              <a:ext cx="1117600" cy="198438"/>
            </a:xfrm>
            <a:custGeom>
              <a:avLst/>
              <a:gdLst>
                <a:gd name="T0" fmla="*/ 158 w 180"/>
                <a:gd name="T1" fmla="*/ 32 h 32"/>
                <a:gd name="T2" fmla="*/ 158 w 180"/>
                <a:gd name="T3" fmla="*/ 32 h 32"/>
                <a:gd name="T4" fmla="*/ 158 w 180"/>
                <a:gd name="T5" fmla="*/ 32 h 32"/>
                <a:gd name="T6" fmla="*/ 158 w 180"/>
                <a:gd name="T7" fmla="*/ 32 h 32"/>
                <a:gd name="T8" fmla="*/ 158 w 180"/>
                <a:gd name="T9" fmla="*/ 32 h 32"/>
                <a:gd name="T10" fmla="*/ 158 w 180"/>
                <a:gd name="T11" fmla="*/ 32 h 32"/>
                <a:gd name="T12" fmla="*/ 158 w 180"/>
                <a:gd name="T13" fmla="*/ 32 h 32"/>
                <a:gd name="T14" fmla="*/ 158 w 180"/>
                <a:gd name="T15" fmla="*/ 32 h 32"/>
                <a:gd name="T16" fmla="*/ 158 w 180"/>
                <a:gd name="T17" fmla="*/ 32 h 32"/>
                <a:gd name="T18" fmla="*/ 177 w 180"/>
                <a:gd name="T19" fmla="*/ 0 h 32"/>
                <a:gd name="T20" fmla="*/ 162 w 180"/>
                <a:gd name="T21" fmla="*/ 0 h 32"/>
                <a:gd name="T22" fmla="*/ 155 w 180"/>
                <a:gd name="T23" fmla="*/ 0 h 32"/>
                <a:gd name="T24" fmla="*/ 0 w 180"/>
                <a:gd name="T25" fmla="*/ 0 h 32"/>
                <a:gd name="T26" fmla="*/ 1 w 180"/>
                <a:gd name="T27" fmla="*/ 21 h 32"/>
                <a:gd name="T28" fmla="*/ 177 w 180"/>
                <a:gd name="T29" fmla="*/ 21 h 32"/>
                <a:gd name="T30" fmla="*/ 177 w 180"/>
                <a:gd name="T31" fmla="*/ 21 h 32"/>
                <a:gd name="T32" fmla="*/ 158 w 180"/>
                <a:gd name="T33" fmla="*/ 32 h 32"/>
                <a:gd name="T34" fmla="*/ 180 w 180"/>
                <a:gd name="T35" fmla="*/ 10 h 32"/>
                <a:gd name="T36" fmla="*/ 177 w 18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32"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77" y="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14"/>
                    <a:pt x="1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3" y="27"/>
                    <a:pt x="166" y="32"/>
                    <a:pt x="158" y="32"/>
                  </a:cubicBezTo>
                  <a:cubicBezTo>
                    <a:pt x="170" y="32"/>
                    <a:pt x="180" y="22"/>
                    <a:pt x="180" y="10"/>
                  </a:cubicBezTo>
                  <a:cubicBezTo>
                    <a:pt x="180" y="6"/>
                    <a:pt x="179" y="3"/>
                    <a:pt x="177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íŝļîdè"/>
            <p:cNvSpPr/>
            <p:nvPr/>
          </p:nvSpPr>
          <p:spPr bwMode="auto">
            <a:xfrm>
              <a:off x="6840538" y="4241800"/>
              <a:ext cx="1093788" cy="68263"/>
            </a:xfrm>
            <a:custGeom>
              <a:avLst/>
              <a:gdLst>
                <a:gd name="T0" fmla="*/ 176 w 176"/>
                <a:gd name="T1" fmla="*/ 0 h 11"/>
                <a:gd name="T2" fmla="*/ 0 w 176"/>
                <a:gd name="T3" fmla="*/ 0 h 11"/>
                <a:gd name="T4" fmla="*/ 3 w 176"/>
                <a:gd name="T5" fmla="*/ 11 h 11"/>
                <a:gd name="T6" fmla="*/ 157 w 176"/>
                <a:gd name="T7" fmla="*/ 11 h 11"/>
                <a:gd name="T8" fmla="*/ 157 w 176"/>
                <a:gd name="T9" fmla="*/ 11 h 11"/>
                <a:gd name="T10" fmla="*/ 157 w 176"/>
                <a:gd name="T11" fmla="*/ 11 h 11"/>
                <a:gd name="T12" fmla="*/ 157 w 176"/>
                <a:gd name="T13" fmla="*/ 11 h 11"/>
                <a:gd name="T14" fmla="*/ 157 w 176"/>
                <a:gd name="T15" fmla="*/ 11 h 11"/>
                <a:gd name="T16" fmla="*/ 157 w 176"/>
                <a:gd name="T17" fmla="*/ 11 h 11"/>
                <a:gd name="T18" fmla="*/ 157 w 176"/>
                <a:gd name="T19" fmla="*/ 11 h 11"/>
                <a:gd name="T20" fmla="*/ 157 w 176"/>
                <a:gd name="T21" fmla="*/ 11 h 11"/>
                <a:gd name="T22" fmla="*/ 157 w 176"/>
                <a:gd name="T23" fmla="*/ 11 h 11"/>
                <a:gd name="T24" fmla="*/ 176 w 17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">
                  <a:moveTo>
                    <a:pt x="1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65" y="11"/>
                    <a:pt x="172" y="6"/>
                    <a:pt x="176" y="0"/>
                  </a:cubicBezTo>
                </a:path>
              </a:pathLst>
            </a:custGeom>
            <a:solidFill>
              <a:srgbClr val="B7B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iŝ1íďe"/>
            <p:cNvSpPr/>
            <p:nvPr/>
          </p:nvSpPr>
          <p:spPr bwMode="auto">
            <a:xfrm>
              <a:off x="7778751" y="4427538"/>
              <a:ext cx="366713" cy="390525"/>
            </a:xfrm>
            <a:custGeom>
              <a:avLst/>
              <a:gdLst>
                <a:gd name="T0" fmla="*/ 231 w 231"/>
                <a:gd name="T1" fmla="*/ 168 h 246"/>
                <a:gd name="T2" fmla="*/ 125 w 231"/>
                <a:gd name="T3" fmla="*/ 246 h 246"/>
                <a:gd name="T4" fmla="*/ 0 w 231"/>
                <a:gd name="T5" fmla="*/ 74 h 246"/>
                <a:gd name="T6" fmla="*/ 105 w 231"/>
                <a:gd name="T7" fmla="*/ 0 h 246"/>
                <a:gd name="T8" fmla="*/ 231 w 231"/>
                <a:gd name="T9" fmla="*/ 16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46">
                  <a:moveTo>
                    <a:pt x="231" y="168"/>
                  </a:moveTo>
                  <a:lnTo>
                    <a:pt x="125" y="246"/>
                  </a:lnTo>
                  <a:lnTo>
                    <a:pt x="0" y="74"/>
                  </a:lnTo>
                  <a:lnTo>
                    <a:pt x="105" y="0"/>
                  </a:lnTo>
                  <a:lnTo>
                    <a:pt x="231" y="168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ṥḻíďe"/>
            <p:cNvSpPr/>
            <p:nvPr/>
          </p:nvSpPr>
          <p:spPr bwMode="auto">
            <a:xfrm>
              <a:off x="7847013" y="4427538"/>
              <a:ext cx="298450" cy="334963"/>
            </a:xfrm>
            <a:custGeom>
              <a:avLst/>
              <a:gdLst>
                <a:gd name="T0" fmla="*/ 188 w 188"/>
                <a:gd name="T1" fmla="*/ 168 h 211"/>
                <a:gd name="T2" fmla="*/ 129 w 188"/>
                <a:gd name="T3" fmla="*/ 211 h 211"/>
                <a:gd name="T4" fmla="*/ 0 w 188"/>
                <a:gd name="T5" fmla="*/ 43 h 211"/>
                <a:gd name="T6" fmla="*/ 62 w 188"/>
                <a:gd name="T7" fmla="*/ 0 h 211"/>
                <a:gd name="T8" fmla="*/ 188 w 188"/>
                <a:gd name="T9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11">
                  <a:moveTo>
                    <a:pt x="188" y="168"/>
                  </a:moveTo>
                  <a:lnTo>
                    <a:pt x="129" y="211"/>
                  </a:lnTo>
                  <a:lnTo>
                    <a:pt x="0" y="43"/>
                  </a:lnTo>
                  <a:lnTo>
                    <a:pt x="62" y="0"/>
                  </a:lnTo>
                  <a:lnTo>
                    <a:pt x="188" y="16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iśḷíḍè"/>
            <p:cNvSpPr/>
            <p:nvPr/>
          </p:nvSpPr>
          <p:spPr bwMode="auto">
            <a:xfrm>
              <a:off x="7778751" y="4427538"/>
              <a:ext cx="230188" cy="204788"/>
            </a:xfrm>
            <a:custGeom>
              <a:avLst/>
              <a:gdLst>
                <a:gd name="T0" fmla="*/ 10 w 37"/>
                <a:gd name="T1" fmla="*/ 33 h 33"/>
                <a:gd name="T2" fmla="*/ 26 w 37"/>
                <a:gd name="T3" fmla="*/ 23 h 33"/>
                <a:gd name="T4" fmla="*/ 37 w 37"/>
                <a:gd name="T5" fmla="*/ 13 h 33"/>
                <a:gd name="T6" fmla="*/ 27 w 37"/>
                <a:gd name="T7" fmla="*/ 0 h 33"/>
                <a:gd name="T8" fmla="*/ 0 w 37"/>
                <a:gd name="T9" fmla="*/ 19 h 33"/>
                <a:gd name="T10" fmla="*/ 10 w 37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3">
                  <a:moveTo>
                    <a:pt x="10" y="33"/>
                  </a:moveTo>
                  <a:cubicBezTo>
                    <a:pt x="15" y="30"/>
                    <a:pt x="21" y="27"/>
                    <a:pt x="26" y="23"/>
                  </a:cubicBezTo>
                  <a:cubicBezTo>
                    <a:pt x="30" y="20"/>
                    <a:pt x="33" y="17"/>
                    <a:pt x="37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ṩlíḓê"/>
            <p:cNvSpPr/>
            <p:nvPr/>
          </p:nvSpPr>
          <p:spPr bwMode="auto">
            <a:xfrm>
              <a:off x="6778626" y="3267075"/>
              <a:ext cx="1471613" cy="1470025"/>
            </a:xfrm>
            <a:custGeom>
              <a:avLst/>
              <a:gdLst>
                <a:gd name="T0" fmla="*/ 202 w 237"/>
                <a:gd name="T1" fmla="*/ 56 h 237"/>
                <a:gd name="T2" fmla="*/ 181 w 237"/>
                <a:gd name="T3" fmla="*/ 202 h 237"/>
                <a:gd name="T4" fmla="*/ 34 w 237"/>
                <a:gd name="T5" fmla="*/ 181 h 237"/>
                <a:gd name="T6" fmla="*/ 56 w 237"/>
                <a:gd name="T7" fmla="*/ 34 h 237"/>
                <a:gd name="T8" fmla="*/ 202 w 237"/>
                <a:gd name="T9" fmla="*/ 5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7">
                  <a:moveTo>
                    <a:pt x="202" y="56"/>
                  </a:moveTo>
                  <a:cubicBezTo>
                    <a:pt x="237" y="102"/>
                    <a:pt x="227" y="168"/>
                    <a:pt x="181" y="202"/>
                  </a:cubicBezTo>
                  <a:cubicBezTo>
                    <a:pt x="134" y="237"/>
                    <a:pt x="69" y="227"/>
                    <a:pt x="34" y="181"/>
                  </a:cubicBezTo>
                  <a:cubicBezTo>
                    <a:pt x="0" y="134"/>
                    <a:pt x="10" y="69"/>
                    <a:pt x="56" y="34"/>
                  </a:cubicBezTo>
                  <a:cubicBezTo>
                    <a:pt x="102" y="0"/>
                    <a:pt x="168" y="10"/>
                    <a:pt x="202" y="56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íşľîdè"/>
            <p:cNvSpPr/>
            <p:nvPr/>
          </p:nvSpPr>
          <p:spPr bwMode="auto">
            <a:xfrm>
              <a:off x="6965951" y="3454400"/>
              <a:ext cx="1098550" cy="1096963"/>
            </a:xfrm>
            <a:custGeom>
              <a:avLst/>
              <a:gdLst>
                <a:gd name="T0" fmla="*/ 151 w 177"/>
                <a:gd name="T1" fmla="*/ 42 h 177"/>
                <a:gd name="T2" fmla="*/ 135 w 177"/>
                <a:gd name="T3" fmla="*/ 151 h 177"/>
                <a:gd name="T4" fmla="*/ 26 w 177"/>
                <a:gd name="T5" fmla="*/ 135 h 177"/>
                <a:gd name="T6" fmla="*/ 42 w 177"/>
                <a:gd name="T7" fmla="*/ 26 h 177"/>
                <a:gd name="T8" fmla="*/ 151 w 177"/>
                <a:gd name="T9" fmla="*/ 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51" y="42"/>
                  </a:moveTo>
                  <a:cubicBezTo>
                    <a:pt x="177" y="76"/>
                    <a:pt x="169" y="125"/>
                    <a:pt x="135" y="151"/>
                  </a:cubicBezTo>
                  <a:cubicBezTo>
                    <a:pt x="100" y="177"/>
                    <a:pt x="51" y="169"/>
                    <a:pt x="26" y="135"/>
                  </a:cubicBezTo>
                  <a:cubicBezTo>
                    <a:pt x="0" y="100"/>
                    <a:pt x="7" y="51"/>
                    <a:pt x="42" y="26"/>
                  </a:cubicBezTo>
                  <a:cubicBezTo>
                    <a:pt x="76" y="0"/>
                    <a:pt x="125" y="7"/>
                    <a:pt x="151" y="42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ïS1îdè"/>
            <p:cNvSpPr/>
            <p:nvPr/>
          </p:nvSpPr>
          <p:spPr bwMode="auto">
            <a:xfrm>
              <a:off x="7840663" y="4525963"/>
              <a:ext cx="863600" cy="1017588"/>
            </a:xfrm>
            <a:custGeom>
              <a:avLst/>
              <a:gdLst>
                <a:gd name="T0" fmla="*/ 544 w 544"/>
                <a:gd name="T1" fmla="*/ 535 h 641"/>
                <a:gd name="T2" fmla="*/ 399 w 544"/>
                <a:gd name="T3" fmla="*/ 641 h 641"/>
                <a:gd name="T4" fmla="*/ 0 w 544"/>
                <a:gd name="T5" fmla="*/ 110 h 641"/>
                <a:gd name="T6" fmla="*/ 145 w 544"/>
                <a:gd name="T7" fmla="*/ 0 h 641"/>
                <a:gd name="T8" fmla="*/ 544 w 544"/>
                <a:gd name="T9" fmla="*/ 53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641">
                  <a:moveTo>
                    <a:pt x="544" y="535"/>
                  </a:moveTo>
                  <a:lnTo>
                    <a:pt x="399" y="641"/>
                  </a:lnTo>
                  <a:lnTo>
                    <a:pt x="0" y="110"/>
                  </a:lnTo>
                  <a:lnTo>
                    <a:pt x="145" y="0"/>
                  </a:lnTo>
                  <a:lnTo>
                    <a:pt x="544" y="535"/>
                  </a:ln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ṡ1íḋè"/>
            <p:cNvSpPr/>
            <p:nvPr/>
          </p:nvSpPr>
          <p:spPr bwMode="auto">
            <a:xfrm>
              <a:off x="8008938" y="4525963"/>
              <a:ext cx="695325" cy="893763"/>
            </a:xfrm>
            <a:custGeom>
              <a:avLst/>
              <a:gdLst>
                <a:gd name="T0" fmla="*/ 438 w 438"/>
                <a:gd name="T1" fmla="*/ 535 h 563"/>
                <a:gd name="T2" fmla="*/ 398 w 438"/>
                <a:gd name="T3" fmla="*/ 563 h 563"/>
                <a:gd name="T4" fmla="*/ 0 w 438"/>
                <a:gd name="T5" fmla="*/ 32 h 563"/>
                <a:gd name="T6" fmla="*/ 39 w 438"/>
                <a:gd name="T7" fmla="*/ 0 h 563"/>
                <a:gd name="T8" fmla="*/ 438 w 438"/>
                <a:gd name="T9" fmla="*/ 53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63">
                  <a:moveTo>
                    <a:pt x="438" y="535"/>
                  </a:moveTo>
                  <a:lnTo>
                    <a:pt x="398" y="563"/>
                  </a:lnTo>
                  <a:lnTo>
                    <a:pt x="0" y="32"/>
                  </a:lnTo>
                  <a:lnTo>
                    <a:pt x="39" y="0"/>
                  </a:lnTo>
                  <a:lnTo>
                    <a:pt x="438" y="535"/>
                  </a:ln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ïṩ1ide"/>
            <p:cNvSpPr/>
            <p:nvPr/>
          </p:nvSpPr>
          <p:spPr bwMode="auto">
            <a:xfrm>
              <a:off x="7232651" y="3721100"/>
              <a:ext cx="588963" cy="588963"/>
            </a:xfrm>
            <a:custGeom>
              <a:avLst/>
              <a:gdLst>
                <a:gd name="T0" fmla="*/ 91 w 95"/>
                <a:gd name="T1" fmla="*/ 38 h 95"/>
                <a:gd name="T2" fmla="*/ 84 w 95"/>
                <a:gd name="T3" fmla="*/ 38 h 95"/>
                <a:gd name="T4" fmla="*/ 80 w 95"/>
                <a:gd name="T5" fmla="*/ 28 h 95"/>
                <a:gd name="T6" fmla="*/ 85 w 95"/>
                <a:gd name="T7" fmla="*/ 23 h 95"/>
                <a:gd name="T8" fmla="*/ 85 w 95"/>
                <a:gd name="T9" fmla="*/ 18 h 95"/>
                <a:gd name="T10" fmla="*/ 77 w 95"/>
                <a:gd name="T11" fmla="*/ 10 h 95"/>
                <a:gd name="T12" fmla="*/ 72 w 95"/>
                <a:gd name="T13" fmla="*/ 10 h 95"/>
                <a:gd name="T14" fmla="*/ 67 w 95"/>
                <a:gd name="T15" fmla="*/ 15 h 95"/>
                <a:gd name="T16" fmla="*/ 57 w 95"/>
                <a:gd name="T17" fmla="*/ 11 h 95"/>
                <a:gd name="T18" fmla="*/ 57 w 95"/>
                <a:gd name="T19" fmla="*/ 4 h 95"/>
                <a:gd name="T20" fmla="*/ 53 w 95"/>
                <a:gd name="T21" fmla="*/ 0 h 95"/>
                <a:gd name="T22" fmla="*/ 42 w 95"/>
                <a:gd name="T23" fmla="*/ 0 h 95"/>
                <a:gd name="T24" fmla="*/ 38 w 95"/>
                <a:gd name="T25" fmla="*/ 4 h 95"/>
                <a:gd name="T26" fmla="*/ 38 w 95"/>
                <a:gd name="T27" fmla="*/ 11 h 95"/>
                <a:gd name="T28" fmla="*/ 28 w 95"/>
                <a:gd name="T29" fmla="*/ 15 h 95"/>
                <a:gd name="T30" fmla="*/ 23 w 95"/>
                <a:gd name="T31" fmla="*/ 10 h 95"/>
                <a:gd name="T32" fmla="*/ 18 w 95"/>
                <a:gd name="T33" fmla="*/ 10 h 95"/>
                <a:gd name="T34" fmla="*/ 10 w 95"/>
                <a:gd name="T35" fmla="*/ 18 h 95"/>
                <a:gd name="T36" fmla="*/ 10 w 95"/>
                <a:gd name="T37" fmla="*/ 23 h 95"/>
                <a:gd name="T38" fmla="*/ 15 w 95"/>
                <a:gd name="T39" fmla="*/ 28 h 95"/>
                <a:gd name="T40" fmla="*/ 10 w 95"/>
                <a:gd name="T41" fmla="*/ 38 h 95"/>
                <a:gd name="T42" fmla="*/ 4 w 95"/>
                <a:gd name="T43" fmla="*/ 38 h 95"/>
                <a:gd name="T44" fmla="*/ 0 w 95"/>
                <a:gd name="T45" fmla="*/ 42 h 95"/>
                <a:gd name="T46" fmla="*/ 0 w 95"/>
                <a:gd name="T47" fmla="*/ 53 h 95"/>
                <a:gd name="T48" fmla="*/ 4 w 95"/>
                <a:gd name="T49" fmla="*/ 57 h 95"/>
                <a:gd name="T50" fmla="*/ 10 w 95"/>
                <a:gd name="T51" fmla="*/ 57 h 95"/>
                <a:gd name="T52" fmla="*/ 14 w 95"/>
                <a:gd name="T53" fmla="*/ 67 h 95"/>
                <a:gd name="T54" fmla="*/ 10 w 95"/>
                <a:gd name="T55" fmla="*/ 72 h 95"/>
                <a:gd name="T56" fmla="*/ 10 w 95"/>
                <a:gd name="T57" fmla="*/ 77 h 95"/>
                <a:gd name="T58" fmla="*/ 18 w 95"/>
                <a:gd name="T59" fmla="*/ 85 h 95"/>
                <a:gd name="T60" fmla="*/ 23 w 95"/>
                <a:gd name="T61" fmla="*/ 85 h 95"/>
                <a:gd name="T62" fmla="*/ 27 w 95"/>
                <a:gd name="T63" fmla="*/ 80 h 95"/>
                <a:gd name="T64" fmla="*/ 38 w 95"/>
                <a:gd name="T65" fmla="*/ 85 h 95"/>
                <a:gd name="T66" fmla="*/ 38 w 95"/>
                <a:gd name="T67" fmla="*/ 91 h 95"/>
                <a:gd name="T68" fmla="*/ 42 w 95"/>
                <a:gd name="T69" fmla="*/ 95 h 95"/>
                <a:gd name="T70" fmla="*/ 53 w 95"/>
                <a:gd name="T71" fmla="*/ 95 h 95"/>
                <a:gd name="T72" fmla="*/ 57 w 95"/>
                <a:gd name="T73" fmla="*/ 91 h 95"/>
                <a:gd name="T74" fmla="*/ 57 w 95"/>
                <a:gd name="T75" fmla="*/ 85 h 95"/>
                <a:gd name="T76" fmla="*/ 67 w 95"/>
                <a:gd name="T77" fmla="*/ 80 h 95"/>
                <a:gd name="T78" fmla="*/ 72 w 95"/>
                <a:gd name="T79" fmla="*/ 85 h 95"/>
                <a:gd name="T80" fmla="*/ 77 w 95"/>
                <a:gd name="T81" fmla="*/ 85 h 95"/>
                <a:gd name="T82" fmla="*/ 85 w 95"/>
                <a:gd name="T83" fmla="*/ 77 h 95"/>
                <a:gd name="T84" fmla="*/ 85 w 95"/>
                <a:gd name="T85" fmla="*/ 72 h 95"/>
                <a:gd name="T86" fmla="*/ 80 w 95"/>
                <a:gd name="T87" fmla="*/ 67 h 95"/>
                <a:gd name="T88" fmla="*/ 85 w 95"/>
                <a:gd name="T89" fmla="*/ 57 h 95"/>
                <a:gd name="T90" fmla="*/ 91 w 95"/>
                <a:gd name="T91" fmla="*/ 57 h 95"/>
                <a:gd name="T92" fmla="*/ 95 w 95"/>
                <a:gd name="T93" fmla="*/ 53 h 95"/>
                <a:gd name="T94" fmla="*/ 95 w 95"/>
                <a:gd name="T95" fmla="*/ 42 h 95"/>
                <a:gd name="T96" fmla="*/ 91 w 95"/>
                <a:gd name="T97" fmla="*/ 38 h 95"/>
                <a:gd name="T98" fmla="*/ 47 w 95"/>
                <a:gd name="T99" fmla="*/ 68 h 95"/>
                <a:gd name="T100" fmla="*/ 27 w 95"/>
                <a:gd name="T101" fmla="*/ 48 h 95"/>
                <a:gd name="T102" fmla="*/ 47 w 95"/>
                <a:gd name="T103" fmla="*/ 28 h 95"/>
                <a:gd name="T104" fmla="*/ 68 w 95"/>
                <a:gd name="T105" fmla="*/ 48 h 95"/>
                <a:gd name="T106" fmla="*/ 47 w 95"/>
                <a:gd name="T107" fmla="*/ 6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95">
                  <a:moveTo>
                    <a:pt x="91" y="38"/>
                  </a:moveTo>
                  <a:cubicBezTo>
                    <a:pt x="84" y="38"/>
                    <a:pt x="84" y="38"/>
                    <a:pt x="84" y="38"/>
                  </a:cubicBezTo>
                  <a:cubicBezTo>
                    <a:pt x="83" y="34"/>
                    <a:pt x="82" y="31"/>
                    <a:pt x="80" y="28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2"/>
                    <a:pt x="86" y="19"/>
                    <a:pt x="85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9"/>
                    <a:pt x="73" y="9"/>
                    <a:pt x="72" y="1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4" y="13"/>
                    <a:pt x="60" y="12"/>
                    <a:pt x="57" y="11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"/>
                    <a:pt x="55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12"/>
                    <a:pt x="31" y="13"/>
                    <a:pt x="28" y="1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31"/>
                    <a:pt x="11" y="34"/>
                    <a:pt x="1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60"/>
                    <a:pt x="13" y="64"/>
                    <a:pt x="14" y="67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3"/>
                    <a:pt x="9" y="75"/>
                    <a:pt x="10" y="77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22" y="86"/>
                    <a:pt x="23" y="8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1" y="82"/>
                    <a:pt x="34" y="84"/>
                    <a:pt x="38" y="85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3"/>
                    <a:pt x="40" y="95"/>
                    <a:pt x="42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5" y="95"/>
                    <a:pt x="57" y="93"/>
                    <a:pt x="57" y="91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1" y="84"/>
                    <a:pt x="64" y="82"/>
                    <a:pt x="67" y="80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6"/>
                    <a:pt x="75" y="86"/>
                    <a:pt x="77" y="85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6" y="75"/>
                    <a:pt x="86" y="73"/>
                    <a:pt x="85" y="72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4"/>
                    <a:pt x="84" y="60"/>
                    <a:pt x="85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3" y="57"/>
                    <a:pt x="95" y="55"/>
                    <a:pt x="95" y="53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0"/>
                    <a:pt x="93" y="38"/>
                    <a:pt x="91" y="38"/>
                  </a:cubicBezTo>
                  <a:close/>
                  <a:moveTo>
                    <a:pt x="47" y="68"/>
                  </a:moveTo>
                  <a:cubicBezTo>
                    <a:pt x="36" y="68"/>
                    <a:pt x="27" y="59"/>
                    <a:pt x="27" y="48"/>
                  </a:cubicBezTo>
                  <a:cubicBezTo>
                    <a:pt x="27" y="37"/>
                    <a:pt x="36" y="28"/>
                    <a:pt x="47" y="28"/>
                  </a:cubicBezTo>
                  <a:cubicBezTo>
                    <a:pt x="59" y="28"/>
                    <a:pt x="68" y="37"/>
                    <a:pt x="68" y="48"/>
                  </a:cubicBezTo>
                  <a:cubicBezTo>
                    <a:pt x="68" y="59"/>
                    <a:pt x="59" y="68"/>
                    <a:pt x="47" y="68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iSlidé"/>
            <p:cNvSpPr/>
            <p:nvPr/>
          </p:nvSpPr>
          <p:spPr bwMode="auto">
            <a:xfrm>
              <a:off x="3587751" y="4037013"/>
              <a:ext cx="1390650" cy="495300"/>
            </a:xfrm>
            <a:custGeom>
              <a:avLst/>
              <a:gdLst>
                <a:gd name="T0" fmla="*/ 32 w 224"/>
                <a:gd name="T1" fmla="*/ 0 h 80"/>
                <a:gd name="T2" fmla="*/ 192 w 224"/>
                <a:gd name="T3" fmla="*/ 0 h 80"/>
                <a:gd name="T4" fmla="*/ 224 w 224"/>
                <a:gd name="T5" fmla="*/ 32 h 80"/>
                <a:gd name="T6" fmla="*/ 192 w 224"/>
                <a:gd name="T7" fmla="*/ 65 h 80"/>
                <a:gd name="T8" fmla="*/ 176 w 224"/>
                <a:gd name="T9" fmla="*/ 65 h 80"/>
                <a:gd name="T10" fmla="*/ 161 w 224"/>
                <a:gd name="T11" fmla="*/ 80 h 80"/>
                <a:gd name="T12" fmla="*/ 145 w 224"/>
                <a:gd name="T13" fmla="*/ 65 h 80"/>
                <a:gd name="T14" fmla="*/ 32 w 224"/>
                <a:gd name="T15" fmla="*/ 65 h 80"/>
                <a:gd name="T16" fmla="*/ 0 w 224"/>
                <a:gd name="T17" fmla="*/ 32 h 80"/>
                <a:gd name="T18" fmla="*/ 32 w 22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80">
                  <a:moveTo>
                    <a:pt x="3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210" y="0"/>
                    <a:pt x="224" y="14"/>
                    <a:pt x="224" y="32"/>
                  </a:cubicBezTo>
                  <a:cubicBezTo>
                    <a:pt x="224" y="50"/>
                    <a:pt x="210" y="65"/>
                    <a:pt x="192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rgbClr val="FF3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išḻídê"/>
            <p:cNvSpPr/>
            <p:nvPr/>
          </p:nvSpPr>
          <p:spPr bwMode="auto">
            <a:xfrm>
              <a:off x="3848101" y="4105275"/>
              <a:ext cx="236538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29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1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4 w 38"/>
                <a:gd name="T21" fmla="*/ 39 h 39"/>
                <a:gd name="T22" fmla="*/ 24 w 38"/>
                <a:gd name="T23" fmla="*/ 39 h 39"/>
                <a:gd name="T24" fmla="*/ 20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3 w 38"/>
                <a:gd name="T33" fmla="*/ 36 h 39"/>
                <a:gd name="T34" fmla="*/ 10 w 38"/>
                <a:gd name="T35" fmla="*/ 39 h 39"/>
                <a:gd name="T36" fmla="*/ 9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1 w 38"/>
                <a:gd name="T59" fmla="*/ 12 h 39"/>
                <a:gd name="T60" fmla="*/ 1 w 38"/>
                <a:gd name="T61" fmla="*/ 11 h 39"/>
                <a:gd name="T62" fmla="*/ 5 w 38"/>
                <a:gd name="T63" fmla="*/ 8 h 39"/>
                <a:gd name="T64" fmla="*/ 6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3 w 38"/>
                <a:gd name="T71" fmla="*/ 0 h 39"/>
                <a:gd name="T72" fmla="*/ 14 w 38"/>
                <a:gd name="T73" fmla="*/ 0 h 39"/>
                <a:gd name="T74" fmla="*/ 17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4 w 38"/>
                <a:gd name="T83" fmla="*/ 3 h 39"/>
                <a:gd name="T84" fmla="*/ 27 w 38"/>
                <a:gd name="T85" fmla="*/ 0 h 39"/>
                <a:gd name="T86" fmla="*/ 28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1" y="15"/>
                    <a:pt x="30" y="17"/>
                    <a:pt x="30" y="1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30"/>
                    <a:pt x="28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7"/>
                    <a:pt x="26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0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4" y="32"/>
                    <a:pt x="14" y="33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7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3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7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î$ļîḍê"/>
            <p:cNvSpPr/>
            <p:nvPr/>
          </p:nvSpPr>
          <p:spPr bwMode="auto">
            <a:xfrm>
              <a:off x="4208463" y="4105275"/>
              <a:ext cx="242888" cy="241300"/>
            </a:xfrm>
            <a:custGeom>
              <a:avLst/>
              <a:gdLst>
                <a:gd name="T0" fmla="*/ 34 w 39"/>
                <a:gd name="T1" fmla="*/ 15 h 39"/>
                <a:gd name="T2" fmla="*/ 30 w 39"/>
                <a:gd name="T3" fmla="*/ 18 h 39"/>
                <a:gd name="T4" fmla="*/ 30 w 39"/>
                <a:gd name="T5" fmla="*/ 23 h 39"/>
                <a:gd name="T6" fmla="*/ 34 w 39"/>
                <a:gd name="T7" fmla="*/ 23 h 39"/>
                <a:gd name="T8" fmla="*/ 37 w 39"/>
                <a:gd name="T9" fmla="*/ 27 h 39"/>
                <a:gd name="T10" fmla="*/ 37 w 39"/>
                <a:gd name="T11" fmla="*/ 27 h 39"/>
                <a:gd name="T12" fmla="*/ 34 w 39"/>
                <a:gd name="T13" fmla="*/ 30 h 39"/>
                <a:gd name="T14" fmla="*/ 32 w 39"/>
                <a:gd name="T15" fmla="*/ 30 h 39"/>
                <a:gd name="T16" fmla="*/ 29 w 39"/>
                <a:gd name="T17" fmla="*/ 33 h 39"/>
                <a:gd name="T18" fmla="*/ 28 w 39"/>
                <a:gd name="T19" fmla="*/ 36 h 39"/>
                <a:gd name="T20" fmla="*/ 25 w 39"/>
                <a:gd name="T21" fmla="*/ 39 h 39"/>
                <a:gd name="T22" fmla="*/ 24 w 39"/>
                <a:gd name="T23" fmla="*/ 39 h 39"/>
                <a:gd name="T24" fmla="*/ 21 w 39"/>
                <a:gd name="T25" fmla="*/ 35 h 39"/>
                <a:gd name="T26" fmla="*/ 21 w 39"/>
                <a:gd name="T27" fmla="*/ 30 h 39"/>
                <a:gd name="T28" fmla="*/ 18 w 39"/>
                <a:gd name="T29" fmla="*/ 30 h 39"/>
                <a:gd name="T30" fmla="*/ 14 w 39"/>
                <a:gd name="T31" fmla="*/ 33 h 39"/>
                <a:gd name="T32" fmla="*/ 14 w 39"/>
                <a:gd name="T33" fmla="*/ 36 h 39"/>
                <a:gd name="T34" fmla="*/ 11 w 39"/>
                <a:gd name="T35" fmla="*/ 39 h 39"/>
                <a:gd name="T36" fmla="*/ 10 w 39"/>
                <a:gd name="T37" fmla="*/ 39 h 39"/>
                <a:gd name="T38" fmla="*/ 7 w 39"/>
                <a:gd name="T39" fmla="*/ 35 h 39"/>
                <a:gd name="T40" fmla="*/ 7 w 39"/>
                <a:gd name="T41" fmla="*/ 30 h 39"/>
                <a:gd name="T42" fmla="*/ 4 w 39"/>
                <a:gd name="T43" fmla="*/ 30 h 39"/>
                <a:gd name="T44" fmla="*/ 0 w 39"/>
                <a:gd name="T45" fmla="*/ 27 h 39"/>
                <a:gd name="T46" fmla="*/ 0 w 39"/>
                <a:gd name="T47" fmla="*/ 27 h 39"/>
                <a:gd name="T48" fmla="*/ 4 w 39"/>
                <a:gd name="T49" fmla="*/ 23 h 39"/>
                <a:gd name="T50" fmla="*/ 5 w 39"/>
                <a:gd name="T51" fmla="*/ 23 h 39"/>
                <a:gd name="T52" fmla="*/ 8 w 39"/>
                <a:gd name="T53" fmla="*/ 20 h 39"/>
                <a:gd name="T54" fmla="*/ 9 w 39"/>
                <a:gd name="T55" fmla="*/ 19 h 39"/>
                <a:gd name="T56" fmla="*/ 5 w 39"/>
                <a:gd name="T57" fmla="*/ 15 h 39"/>
                <a:gd name="T58" fmla="*/ 2 w 39"/>
                <a:gd name="T59" fmla="*/ 12 h 39"/>
                <a:gd name="T60" fmla="*/ 2 w 39"/>
                <a:gd name="T61" fmla="*/ 11 h 39"/>
                <a:gd name="T62" fmla="*/ 5 w 39"/>
                <a:gd name="T63" fmla="*/ 8 h 39"/>
                <a:gd name="T64" fmla="*/ 7 w 39"/>
                <a:gd name="T65" fmla="*/ 8 h 39"/>
                <a:gd name="T66" fmla="*/ 10 w 39"/>
                <a:gd name="T67" fmla="*/ 5 h 39"/>
                <a:gd name="T68" fmla="*/ 11 w 39"/>
                <a:gd name="T69" fmla="*/ 3 h 39"/>
                <a:gd name="T70" fmla="*/ 14 w 39"/>
                <a:gd name="T71" fmla="*/ 0 h 39"/>
                <a:gd name="T72" fmla="*/ 15 w 39"/>
                <a:gd name="T73" fmla="*/ 0 h 39"/>
                <a:gd name="T74" fmla="*/ 18 w 39"/>
                <a:gd name="T75" fmla="*/ 4 h 39"/>
                <a:gd name="T76" fmla="*/ 17 w 39"/>
                <a:gd name="T77" fmla="*/ 8 h 39"/>
                <a:gd name="T78" fmla="*/ 21 w 39"/>
                <a:gd name="T79" fmla="*/ 8 h 39"/>
                <a:gd name="T80" fmla="*/ 25 w 39"/>
                <a:gd name="T81" fmla="*/ 5 h 39"/>
                <a:gd name="T82" fmla="*/ 25 w 39"/>
                <a:gd name="T83" fmla="*/ 3 h 39"/>
                <a:gd name="T84" fmla="*/ 28 w 39"/>
                <a:gd name="T85" fmla="*/ 0 h 39"/>
                <a:gd name="T86" fmla="*/ 29 w 39"/>
                <a:gd name="T87" fmla="*/ 0 h 39"/>
                <a:gd name="T88" fmla="*/ 32 w 39"/>
                <a:gd name="T89" fmla="*/ 4 h 39"/>
                <a:gd name="T90" fmla="*/ 32 w 39"/>
                <a:gd name="T91" fmla="*/ 8 h 39"/>
                <a:gd name="T92" fmla="*/ 35 w 39"/>
                <a:gd name="T93" fmla="*/ 8 h 39"/>
                <a:gd name="T94" fmla="*/ 39 w 39"/>
                <a:gd name="T95" fmla="*/ 11 h 39"/>
                <a:gd name="T96" fmla="*/ 39 w 39"/>
                <a:gd name="T97" fmla="*/ 12 h 39"/>
                <a:gd name="T98" fmla="*/ 35 w 39"/>
                <a:gd name="T99" fmla="*/ 15 h 39"/>
                <a:gd name="T100" fmla="*/ 34 w 39"/>
                <a:gd name="T101" fmla="*/ 15 h 39"/>
                <a:gd name="T102" fmla="*/ 23 w 39"/>
                <a:gd name="T103" fmla="*/ 15 h 39"/>
                <a:gd name="T104" fmla="*/ 19 w 39"/>
                <a:gd name="T105" fmla="*/ 15 h 39"/>
                <a:gd name="T106" fmla="*/ 16 w 39"/>
                <a:gd name="T107" fmla="*/ 18 h 39"/>
                <a:gd name="T108" fmla="*/ 16 w 39"/>
                <a:gd name="T109" fmla="*/ 23 h 39"/>
                <a:gd name="T110" fmla="*/ 19 w 39"/>
                <a:gd name="T111" fmla="*/ 23 h 39"/>
                <a:gd name="T112" fmla="*/ 23 w 39"/>
                <a:gd name="T113" fmla="*/ 20 h 39"/>
                <a:gd name="T114" fmla="*/ 23 w 39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" h="39">
                  <a:moveTo>
                    <a:pt x="34" y="15"/>
                  </a:moveTo>
                  <a:cubicBezTo>
                    <a:pt x="32" y="15"/>
                    <a:pt x="31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7" y="25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9"/>
                    <a:pt x="35" y="30"/>
                    <a:pt x="34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9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7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1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30"/>
                    <a:pt x="15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2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7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2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7"/>
                    <a:pt x="7" y="15"/>
                    <a:pt x="5" y="15"/>
                  </a:cubicBezTo>
                  <a:cubicBezTo>
                    <a:pt x="4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4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7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5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9" y="10"/>
                    <a:pt x="39" y="1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4"/>
                    <a:pt x="37" y="15"/>
                    <a:pt x="35" y="15"/>
                  </a:cubicBezTo>
                  <a:lnTo>
                    <a:pt x="34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6" y="17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3" y="22"/>
                    <a:pt x="23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iṩlíḑe"/>
            <p:cNvSpPr/>
            <p:nvPr/>
          </p:nvSpPr>
          <p:spPr bwMode="auto">
            <a:xfrm>
              <a:off x="4575176" y="4105275"/>
              <a:ext cx="234950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30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2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5 w 38"/>
                <a:gd name="T21" fmla="*/ 39 h 39"/>
                <a:gd name="T22" fmla="*/ 24 w 38"/>
                <a:gd name="T23" fmla="*/ 39 h 39"/>
                <a:gd name="T24" fmla="*/ 21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4 w 38"/>
                <a:gd name="T33" fmla="*/ 36 h 39"/>
                <a:gd name="T34" fmla="*/ 10 w 38"/>
                <a:gd name="T35" fmla="*/ 39 h 39"/>
                <a:gd name="T36" fmla="*/ 10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2 w 38"/>
                <a:gd name="T59" fmla="*/ 12 h 39"/>
                <a:gd name="T60" fmla="*/ 2 w 38"/>
                <a:gd name="T61" fmla="*/ 11 h 39"/>
                <a:gd name="T62" fmla="*/ 5 w 38"/>
                <a:gd name="T63" fmla="*/ 8 h 39"/>
                <a:gd name="T64" fmla="*/ 7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4 w 38"/>
                <a:gd name="T71" fmla="*/ 0 h 39"/>
                <a:gd name="T72" fmla="*/ 14 w 38"/>
                <a:gd name="T73" fmla="*/ 0 h 39"/>
                <a:gd name="T74" fmla="*/ 18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5 w 38"/>
                <a:gd name="T83" fmla="*/ 3 h 39"/>
                <a:gd name="T84" fmla="*/ 28 w 38"/>
                <a:gd name="T85" fmla="*/ 0 h 39"/>
                <a:gd name="T86" fmla="*/ 29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2" y="15"/>
                    <a:pt x="30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6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30"/>
                    <a:pt x="14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4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í$liḍè"/>
            <p:cNvSpPr/>
            <p:nvPr/>
          </p:nvSpPr>
          <p:spPr bwMode="auto">
            <a:xfrm>
              <a:off x="5040313" y="4457700"/>
              <a:ext cx="285750" cy="44450"/>
            </a:xfrm>
            <a:custGeom>
              <a:avLst/>
              <a:gdLst>
                <a:gd name="T0" fmla="*/ 42 w 46"/>
                <a:gd name="T1" fmla="*/ 7 h 7"/>
                <a:gd name="T2" fmla="*/ 3 w 46"/>
                <a:gd name="T3" fmla="*/ 7 h 7"/>
                <a:gd name="T4" fmla="*/ 0 w 46"/>
                <a:gd name="T5" fmla="*/ 4 h 7"/>
                <a:gd name="T6" fmla="*/ 3 w 46"/>
                <a:gd name="T7" fmla="*/ 0 h 7"/>
                <a:gd name="T8" fmla="*/ 42 w 46"/>
                <a:gd name="T9" fmla="*/ 0 h 7"/>
                <a:gd name="T10" fmla="*/ 46 w 46"/>
                <a:gd name="T11" fmla="*/ 4 h 7"/>
                <a:gd name="T12" fmla="*/ 42 w 4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">
                  <a:moveTo>
                    <a:pt x="4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7"/>
                    <a:pt x="42" y="7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î$ḻíḑe"/>
            <p:cNvSpPr/>
            <p:nvPr/>
          </p:nvSpPr>
          <p:spPr bwMode="auto">
            <a:xfrm>
              <a:off x="5387976" y="4457700"/>
              <a:ext cx="1422400" cy="44450"/>
            </a:xfrm>
            <a:custGeom>
              <a:avLst/>
              <a:gdLst>
                <a:gd name="T0" fmla="*/ 225 w 229"/>
                <a:gd name="T1" fmla="*/ 7 h 7"/>
                <a:gd name="T2" fmla="*/ 4 w 229"/>
                <a:gd name="T3" fmla="*/ 7 h 7"/>
                <a:gd name="T4" fmla="*/ 0 w 229"/>
                <a:gd name="T5" fmla="*/ 4 h 7"/>
                <a:gd name="T6" fmla="*/ 4 w 229"/>
                <a:gd name="T7" fmla="*/ 0 h 7"/>
                <a:gd name="T8" fmla="*/ 225 w 229"/>
                <a:gd name="T9" fmla="*/ 0 h 7"/>
                <a:gd name="T10" fmla="*/ 229 w 229"/>
                <a:gd name="T11" fmla="*/ 4 h 7"/>
                <a:gd name="T12" fmla="*/ 225 w 2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7">
                  <a:moveTo>
                    <a:pt x="22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7" y="0"/>
                    <a:pt x="229" y="2"/>
                    <a:pt x="229" y="4"/>
                  </a:cubicBezTo>
                  <a:cubicBezTo>
                    <a:pt x="229" y="6"/>
                    <a:pt x="227" y="7"/>
                    <a:pt x="225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iŝḻíḑè"/>
            <p:cNvSpPr/>
            <p:nvPr/>
          </p:nvSpPr>
          <p:spPr bwMode="auto">
            <a:xfrm>
              <a:off x="5387976" y="4551363"/>
              <a:ext cx="484188" cy="49213"/>
            </a:xfrm>
            <a:custGeom>
              <a:avLst/>
              <a:gdLst>
                <a:gd name="T0" fmla="*/ 75 w 78"/>
                <a:gd name="T1" fmla="*/ 8 h 8"/>
                <a:gd name="T2" fmla="*/ 4 w 78"/>
                <a:gd name="T3" fmla="*/ 8 h 8"/>
                <a:gd name="T4" fmla="*/ 0 w 78"/>
                <a:gd name="T5" fmla="*/ 4 h 8"/>
                <a:gd name="T6" fmla="*/ 4 w 78"/>
                <a:gd name="T7" fmla="*/ 0 h 8"/>
                <a:gd name="T8" fmla="*/ 75 w 78"/>
                <a:gd name="T9" fmla="*/ 0 h 8"/>
                <a:gd name="T10" fmla="*/ 78 w 78"/>
                <a:gd name="T11" fmla="*/ 4 h 8"/>
                <a:gd name="T12" fmla="*/ 75 w 7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">
                  <a:moveTo>
                    <a:pt x="7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2"/>
                    <a:pt x="78" y="4"/>
                  </a:cubicBezTo>
                  <a:cubicBezTo>
                    <a:pt x="78" y="6"/>
                    <a:pt x="77" y="8"/>
                    <a:pt x="75" y="8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íṣliḑe"/>
            <p:cNvSpPr/>
            <p:nvPr/>
          </p:nvSpPr>
          <p:spPr bwMode="auto">
            <a:xfrm>
              <a:off x="5916613" y="4551363"/>
              <a:ext cx="676275" cy="49213"/>
            </a:xfrm>
            <a:custGeom>
              <a:avLst/>
              <a:gdLst>
                <a:gd name="T0" fmla="*/ 105 w 109"/>
                <a:gd name="T1" fmla="*/ 8 h 8"/>
                <a:gd name="T2" fmla="*/ 4 w 109"/>
                <a:gd name="T3" fmla="*/ 8 h 8"/>
                <a:gd name="T4" fmla="*/ 0 w 109"/>
                <a:gd name="T5" fmla="*/ 4 h 8"/>
                <a:gd name="T6" fmla="*/ 4 w 109"/>
                <a:gd name="T7" fmla="*/ 0 h 8"/>
                <a:gd name="T8" fmla="*/ 105 w 109"/>
                <a:gd name="T9" fmla="*/ 0 h 8"/>
                <a:gd name="T10" fmla="*/ 109 w 109"/>
                <a:gd name="T11" fmla="*/ 4 h 8"/>
                <a:gd name="T12" fmla="*/ 105 w 10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">
                  <a:moveTo>
                    <a:pt x="10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4"/>
                  </a:cubicBezTo>
                  <a:cubicBezTo>
                    <a:pt x="109" y="6"/>
                    <a:pt x="107" y="8"/>
                    <a:pt x="10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ṩ1iďé"/>
            <p:cNvSpPr/>
            <p:nvPr/>
          </p:nvSpPr>
          <p:spPr bwMode="auto">
            <a:xfrm>
              <a:off x="6618288" y="4551363"/>
              <a:ext cx="192088" cy="49213"/>
            </a:xfrm>
            <a:custGeom>
              <a:avLst/>
              <a:gdLst>
                <a:gd name="T0" fmla="*/ 27 w 31"/>
                <a:gd name="T1" fmla="*/ 8 h 8"/>
                <a:gd name="T2" fmla="*/ 4 w 31"/>
                <a:gd name="T3" fmla="*/ 8 h 8"/>
                <a:gd name="T4" fmla="*/ 0 w 31"/>
                <a:gd name="T5" fmla="*/ 4 h 8"/>
                <a:gd name="T6" fmla="*/ 4 w 31"/>
                <a:gd name="T7" fmla="*/ 0 h 8"/>
                <a:gd name="T8" fmla="*/ 27 w 31"/>
                <a:gd name="T9" fmla="*/ 0 h 8"/>
                <a:gd name="T10" fmla="*/ 31 w 31"/>
                <a:gd name="T11" fmla="*/ 4 h 8"/>
                <a:gd name="T12" fmla="*/ 27 w 3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">
                  <a:moveTo>
                    <a:pt x="2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8413"/>
          <a:stretch>
            <a:fillRect/>
          </a:stretch>
        </p:blipFill>
        <p:spPr>
          <a:xfrm>
            <a:off x="-9625" y="-76519"/>
            <a:ext cx="6335993" cy="9792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85734d8b-3e9f-4b25-a449-ae7c3a8be04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flipH="1">
            <a:off x="7167716" y="1962301"/>
            <a:ext cx="5024282" cy="4895699"/>
            <a:chOff x="669925" y="1241425"/>
            <a:chExt cx="5024438" cy="4895850"/>
          </a:xfrm>
        </p:grpSpPr>
        <p:sp>
          <p:nvSpPr>
            <p:cNvPr id="6" name="íŝliďè"/>
            <p:cNvSpPr/>
            <p:nvPr/>
          </p:nvSpPr>
          <p:spPr bwMode="auto">
            <a:xfrm>
              <a:off x="2236788" y="2025650"/>
              <a:ext cx="811213" cy="1079500"/>
            </a:xfrm>
            <a:custGeom>
              <a:avLst/>
              <a:gdLst>
                <a:gd name="T0" fmla="*/ 53 w 246"/>
                <a:gd name="T1" fmla="*/ 36 h 328"/>
                <a:gd name="T2" fmla="*/ 36 w 246"/>
                <a:gd name="T3" fmla="*/ 75 h 328"/>
                <a:gd name="T4" fmla="*/ 4 w 246"/>
                <a:gd name="T5" fmla="*/ 147 h 328"/>
                <a:gd name="T6" fmla="*/ 22 w 246"/>
                <a:gd name="T7" fmla="*/ 228 h 328"/>
                <a:gd name="T8" fmla="*/ 24 w 246"/>
                <a:gd name="T9" fmla="*/ 316 h 328"/>
                <a:gd name="T10" fmla="*/ 145 w 246"/>
                <a:gd name="T11" fmla="*/ 328 h 328"/>
                <a:gd name="T12" fmla="*/ 155 w 246"/>
                <a:gd name="T13" fmla="*/ 288 h 328"/>
                <a:gd name="T14" fmla="*/ 186 w 246"/>
                <a:gd name="T15" fmla="*/ 262 h 328"/>
                <a:gd name="T16" fmla="*/ 225 w 246"/>
                <a:gd name="T17" fmla="*/ 204 h 328"/>
                <a:gd name="T18" fmla="*/ 244 w 246"/>
                <a:gd name="T19" fmla="*/ 162 h 328"/>
                <a:gd name="T20" fmla="*/ 228 w 246"/>
                <a:gd name="T21" fmla="*/ 158 h 328"/>
                <a:gd name="T22" fmla="*/ 229 w 246"/>
                <a:gd name="T23" fmla="*/ 102 h 328"/>
                <a:gd name="T24" fmla="*/ 228 w 246"/>
                <a:gd name="T25" fmla="*/ 43 h 328"/>
                <a:gd name="T26" fmla="*/ 226 w 246"/>
                <a:gd name="T27" fmla="*/ 0 h 328"/>
                <a:gd name="T28" fmla="*/ 103 w 246"/>
                <a:gd name="T29" fmla="*/ 20 h 328"/>
                <a:gd name="T30" fmla="*/ 53 w 246"/>
                <a:gd name="T31" fmla="*/ 3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328">
                  <a:moveTo>
                    <a:pt x="53" y="36"/>
                  </a:moveTo>
                  <a:cubicBezTo>
                    <a:pt x="47" y="50"/>
                    <a:pt x="42" y="61"/>
                    <a:pt x="36" y="75"/>
                  </a:cubicBezTo>
                  <a:cubicBezTo>
                    <a:pt x="21" y="111"/>
                    <a:pt x="7" y="126"/>
                    <a:pt x="4" y="147"/>
                  </a:cubicBezTo>
                  <a:cubicBezTo>
                    <a:pt x="0" y="169"/>
                    <a:pt x="15" y="196"/>
                    <a:pt x="22" y="228"/>
                  </a:cubicBezTo>
                  <a:cubicBezTo>
                    <a:pt x="27" y="249"/>
                    <a:pt x="24" y="294"/>
                    <a:pt x="24" y="316"/>
                  </a:cubicBezTo>
                  <a:cubicBezTo>
                    <a:pt x="145" y="328"/>
                    <a:pt x="145" y="328"/>
                    <a:pt x="145" y="328"/>
                  </a:cubicBezTo>
                  <a:cubicBezTo>
                    <a:pt x="145" y="305"/>
                    <a:pt x="149" y="295"/>
                    <a:pt x="155" y="288"/>
                  </a:cubicBezTo>
                  <a:cubicBezTo>
                    <a:pt x="163" y="280"/>
                    <a:pt x="174" y="278"/>
                    <a:pt x="186" y="262"/>
                  </a:cubicBezTo>
                  <a:cubicBezTo>
                    <a:pt x="198" y="247"/>
                    <a:pt x="215" y="221"/>
                    <a:pt x="225" y="204"/>
                  </a:cubicBezTo>
                  <a:cubicBezTo>
                    <a:pt x="230" y="195"/>
                    <a:pt x="242" y="168"/>
                    <a:pt x="244" y="162"/>
                  </a:cubicBezTo>
                  <a:cubicBezTo>
                    <a:pt x="246" y="155"/>
                    <a:pt x="234" y="168"/>
                    <a:pt x="228" y="158"/>
                  </a:cubicBezTo>
                  <a:cubicBezTo>
                    <a:pt x="237" y="128"/>
                    <a:pt x="237" y="133"/>
                    <a:pt x="229" y="102"/>
                  </a:cubicBezTo>
                  <a:cubicBezTo>
                    <a:pt x="241" y="67"/>
                    <a:pt x="244" y="76"/>
                    <a:pt x="228" y="43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53" y="36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iṡ1idè"/>
            <p:cNvSpPr/>
            <p:nvPr/>
          </p:nvSpPr>
          <p:spPr bwMode="auto">
            <a:xfrm>
              <a:off x="2381250" y="2025650"/>
              <a:ext cx="666750" cy="747712"/>
            </a:xfrm>
            <a:custGeom>
              <a:avLst/>
              <a:gdLst>
                <a:gd name="T0" fmla="*/ 171 w 202"/>
                <a:gd name="T1" fmla="*/ 221 h 227"/>
                <a:gd name="T2" fmla="*/ 181 w 202"/>
                <a:gd name="T3" fmla="*/ 204 h 227"/>
                <a:gd name="T4" fmla="*/ 200 w 202"/>
                <a:gd name="T5" fmla="*/ 162 h 227"/>
                <a:gd name="T6" fmla="*/ 184 w 202"/>
                <a:gd name="T7" fmla="*/ 158 h 227"/>
                <a:gd name="T8" fmla="*/ 185 w 202"/>
                <a:gd name="T9" fmla="*/ 102 h 227"/>
                <a:gd name="T10" fmla="*/ 184 w 202"/>
                <a:gd name="T11" fmla="*/ 43 h 227"/>
                <a:gd name="T12" fmla="*/ 182 w 202"/>
                <a:gd name="T13" fmla="*/ 0 h 227"/>
                <a:gd name="T14" fmla="*/ 59 w 202"/>
                <a:gd name="T15" fmla="*/ 20 h 227"/>
                <a:gd name="T16" fmla="*/ 21 w 202"/>
                <a:gd name="T17" fmla="*/ 32 h 227"/>
                <a:gd name="T18" fmla="*/ 29 w 202"/>
                <a:gd name="T19" fmla="*/ 43 h 227"/>
                <a:gd name="T20" fmla="*/ 4 w 202"/>
                <a:gd name="T21" fmla="*/ 131 h 227"/>
                <a:gd name="T22" fmla="*/ 0 w 202"/>
                <a:gd name="T23" fmla="*/ 173 h 227"/>
                <a:gd name="T24" fmla="*/ 10 w 202"/>
                <a:gd name="T25" fmla="*/ 217 h 227"/>
                <a:gd name="T26" fmla="*/ 29 w 202"/>
                <a:gd name="T27" fmla="*/ 221 h 227"/>
                <a:gd name="T28" fmla="*/ 171 w 202"/>
                <a:gd name="T29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27">
                  <a:moveTo>
                    <a:pt x="171" y="221"/>
                  </a:moveTo>
                  <a:cubicBezTo>
                    <a:pt x="175" y="215"/>
                    <a:pt x="178" y="209"/>
                    <a:pt x="181" y="204"/>
                  </a:cubicBezTo>
                  <a:cubicBezTo>
                    <a:pt x="186" y="195"/>
                    <a:pt x="198" y="168"/>
                    <a:pt x="200" y="162"/>
                  </a:cubicBezTo>
                  <a:cubicBezTo>
                    <a:pt x="202" y="155"/>
                    <a:pt x="190" y="168"/>
                    <a:pt x="184" y="158"/>
                  </a:cubicBezTo>
                  <a:cubicBezTo>
                    <a:pt x="193" y="128"/>
                    <a:pt x="193" y="133"/>
                    <a:pt x="185" y="102"/>
                  </a:cubicBezTo>
                  <a:cubicBezTo>
                    <a:pt x="197" y="67"/>
                    <a:pt x="200" y="76"/>
                    <a:pt x="184" y="43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85"/>
                    <a:pt x="11" y="106"/>
                    <a:pt x="4" y="131"/>
                  </a:cubicBezTo>
                  <a:cubicBezTo>
                    <a:pt x="0" y="147"/>
                    <a:pt x="1" y="161"/>
                    <a:pt x="0" y="173"/>
                  </a:cubicBezTo>
                  <a:cubicBezTo>
                    <a:pt x="0" y="194"/>
                    <a:pt x="3" y="209"/>
                    <a:pt x="10" y="217"/>
                  </a:cubicBezTo>
                  <a:cubicBezTo>
                    <a:pt x="15" y="222"/>
                    <a:pt x="21" y="221"/>
                    <a:pt x="29" y="221"/>
                  </a:cubicBezTo>
                  <a:cubicBezTo>
                    <a:pt x="90" y="222"/>
                    <a:pt x="143" y="227"/>
                    <a:pt x="171" y="221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íṡlíḋè"/>
            <p:cNvSpPr/>
            <p:nvPr/>
          </p:nvSpPr>
          <p:spPr bwMode="auto">
            <a:xfrm>
              <a:off x="2417763" y="1725613"/>
              <a:ext cx="571500" cy="998537"/>
            </a:xfrm>
            <a:custGeom>
              <a:avLst/>
              <a:gdLst>
                <a:gd name="T0" fmla="*/ 18 w 173"/>
                <a:gd name="T1" fmla="*/ 0 h 303"/>
                <a:gd name="T2" fmla="*/ 156 w 173"/>
                <a:gd name="T3" fmla="*/ 0 h 303"/>
                <a:gd name="T4" fmla="*/ 173 w 173"/>
                <a:gd name="T5" fmla="*/ 17 h 303"/>
                <a:gd name="T6" fmla="*/ 172 w 173"/>
                <a:gd name="T7" fmla="*/ 286 h 303"/>
                <a:gd name="T8" fmla="*/ 155 w 173"/>
                <a:gd name="T9" fmla="*/ 303 h 303"/>
                <a:gd name="T10" fmla="*/ 17 w 173"/>
                <a:gd name="T11" fmla="*/ 302 h 303"/>
                <a:gd name="T12" fmla="*/ 0 w 173"/>
                <a:gd name="T13" fmla="*/ 285 h 303"/>
                <a:gd name="T14" fmla="*/ 1 w 173"/>
                <a:gd name="T15" fmla="*/ 17 h 303"/>
                <a:gd name="T16" fmla="*/ 18 w 173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303">
                  <a:moveTo>
                    <a:pt x="18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6" y="0"/>
                    <a:pt x="173" y="8"/>
                    <a:pt x="173" y="17"/>
                  </a:cubicBezTo>
                  <a:cubicBezTo>
                    <a:pt x="172" y="286"/>
                    <a:pt x="172" y="286"/>
                    <a:pt x="172" y="286"/>
                  </a:cubicBezTo>
                  <a:cubicBezTo>
                    <a:pt x="172" y="295"/>
                    <a:pt x="164" y="303"/>
                    <a:pt x="155" y="303"/>
                  </a:cubicBezTo>
                  <a:cubicBezTo>
                    <a:pt x="17" y="302"/>
                    <a:pt x="17" y="302"/>
                    <a:pt x="17" y="302"/>
                  </a:cubicBezTo>
                  <a:cubicBezTo>
                    <a:pt x="7" y="302"/>
                    <a:pt x="0" y="294"/>
                    <a:pt x="0" y="28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7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îşlîdê"/>
            <p:cNvSpPr/>
            <p:nvPr/>
          </p:nvSpPr>
          <p:spPr bwMode="auto">
            <a:xfrm>
              <a:off x="2468563" y="1827213"/>
              <a:ext cx="471488" cy="715962"/>
            </a:xfrm>
            <a:custGeom>
              <a:avLst/>
              <a:gdLst>
                <a:gd name="T0" fmla="*/ 0 w 297"/>
                <a:gd name="T1" fmla="*/ 0 h 451"/>
                <a:gd name="T2" fmla="*/ 297 w 297"/>
                <a:gd name="T3" fmla="*/ 2 h 451"/>
                <a:gd name="T4" fmla="*/ 297 w 297"/>
                <a:gd name="T5" fmla="*/ 451 h 451"/>
                <a:gd name="T6" fmla="*/ 0 w 297"/>
                <a:gd name="T7" fmla="*/ 451 h 451"/>
                <a:gd name="T8" fmla="*/ 0 w 297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51">
                  <a:moveTo>
                    <a:pt x="0" y="0"/>
                  </a:moveTo>
                  <a:lnTo>
                    <a:pt x="297" y="2"/>
                  </a:lnTo>
                  <a:lnTo>
                    <a:pt x="297" y="451"/>
                  </a:lnTo>
                  <a:lnTo>
                    <a:pt x="0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ṡļïḑé"/>
            <p:cNvSpPr/>
            <p:nvPr/>
          </p:nvSpPr>
          <p:spPr bwMode="auto">
            <a:xfrm>
              <a:off x="2474913" y="1778000"/>
              <a:ext cx="458788" cy="19050"/>
            </a:xfrm>
            <a:custGeom>
              <a:avLst/>
              <a:gdLst>
                <a:gd name="T0" fmla="*/ 3 w 139"/>
                <a:gd name="T1" fmla="*/ 0 h 6"/>
                <a:gd name="T2" fmla="*/ 135 w 139"/>
                <a:gd name="T3" fmla="*/ 0 h 6"/>
                <a:gd name="T4" fmla="*/ 139 w 139"/>
                <a:gd name="T5" fmla="*/ 3 h 6"/>
                <a:gd name="T6" fmla="*/ 139 w 139"/>
                <a:gd name="T7" fmla="*/ 3 h 6"/>
                <a:gd name="T8" fmla="*/ 135 w 139"/>
                <a:gd name="T9" fmla="*/ 6 h 6"/>
                <a:gd name="T10" fmla="*/ 3 w 139"/>
                <a:gd name="T11" fmla="*/ 6 h 6"/>
                <a:gd name="T12" fmla="*/ 0 w 139"/>
                <a:gd name="T13" fmla="*/ 3 h 6"/>
                <a:gd name="T14" fmla="*/ 0 w 139"/>
                <a:gd name="T15" fmla="*/ 3 h 6"/>
                <a:gd name="T16" fmla="*/ 3 w 13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6">
                  <a:moveTo>
                    <a:pt x="3" y="0"/>
                  </a:move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1"/>
                    <a:pt x="139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9" y="5"/>
                    <a:pt x="137" y="6"/>
                    <a:pt x="13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ṡliḑé"/>
            <p:cNvSpPr/>
            <p:nvPr/>
          </p:nvSpPr>
          <p:spPr bwMode="auto">
            <a:xfrm>
              <a:off x="2625725" y="2568575"/>
              <a:ext cx="152400" cy="128587"/>
            </a:xfrm>
            <a:custGeom>
              <a:avLst/>
              <a:gdLst>
                <a:gd name="T0" fmla="*/ 8 w 46"/>
                <a:gd name="T1" fmla="*/ 0 h 39"/>
                <a:gd name="T2" fmla="*/ 38 w 46"/>
                <a:gd name="T3" fmla="*/ 0 h 39"/>
                <a:gd name="T4" fmla="*/ 46 w 46"/>
                <a:gd name="T5" fmla="*/ 8 h 39"/>
                <a:gd name="T6" fmla="*/ 46 w 46"/>
                <a:gd name="T7" fmla="*/ 30 h 39"/>
                <a:gd name="T8" fmla="*/ 38 w 46"/>
                <a:gd name="T9" fmla="*/ 39 h 39"/>
                <a:gd name="T10" fmla="*/ 8 w 46"/>
                <a:gd name="T11" fmla="*/ 39 h 39"/>
                <a:gd name="T12" fmla="*/ 0 w 46"/>
                <a:gd name="T13" fmla="*/ 30 h 39"/>
                <a:gd name="T14" fmla="*/ 0 w 46"/>
                <a:gd name="T15" fmla="*/ 8 h 39"/>
                <a:gd name="T16" fmla="*/ 8 w 46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9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8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5"/>
                    <a:pt x="42" y="39"/>
                    <a:pt x="3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ṩļîḍê"/>
            <p:cNvSpPr/>
            <p:nvPr/>
          </p:nvSpPr>
          <p:spPr bwMode="auto">
            <a:xfrm>
              <a:off x="2671763" y="2601913"/>
              <a:ext cx="60325" cy="58737"/>
            </a:xfrm>
            <a:prstGeom prst="ellipse">
              <a:avLst/>
            </a:pr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ṣļiďè"/>
            <p:cNvSpPr/>
            <p:nvPr/>
          </p:nvSpPr>
          <p:spPr bwMode="auto">
            <a:xfrm>
              <a:off x="2701925" y="1725613"/>
              <a:ext cx="287338" cy="998537"/>
            </a:xfrm>
            <a:custGeom>
              <a:avLst/>
              <a:gdLst>
                <a:gd name="T0" fmla="*/ 1 w 87"/>
                <a:gd name="T1" fmla="*/ 0 h 303"/>
                <a:gd name="T2" fmla="*/ 70 w 87"/>
                <a:gd name="T3" fmla="*/ 0 h 303"/>
                <a:gd name="T4" fmla="*/ 87 w 87"/>
                <a:gd name="T5" fmla="*/ 17 h 303"/>
                <a:gd name="T6" fmla="*/ 86 w 87"/>
                <a:gd name="T7" fmla="*/ 286 h 303"/>
                <a:gd name="T8" fmla="*/ 69 w 87"/>
                <a:gd name="T9" fmla="*/ 303 h 303"/>
                <a:gd name="T10" fmla="*/ 0 w 87"/>
                <a:gd name="T11" fmla="*/ 302 h 303"/>
                <a:gd name="T12" fmla="*/ 0 w 87"/>
                <a:gd name="T13" fmla="*/ 294 h 303"/>
                <a:gd name="T14" fmla="*/ 17 w 87"/>
                <a:gd name="T15" fmla="*/ 279 h 303"/>
                <a:gd name="T16" fmla="*/ 0 w 87"/>
                <a:gd name="T17" fmla="*/ 256 h 303"/>
                <a:gd name="T18" fmla="*/ 0 w 87"/>
                <a:gd name="T19" fmla="*/ 248 h 303"/>
                <a:gd name="T20" fmla="*/ 34 w 87"/>
                <a:gd name="T21" fmla="*/ 231 h 303"/>
                <a:gd name="T22" fmla="*/ 1 w 87"/>
                <a:gd name="T23" fmla="*/ 32 h 303"/>
                <a:gd name="T24" fmla="*/ 1 w 87"/>
                <a:gd name="T25" fmla="*/ 22 h 303"/>
                <a:gd name="T26" fmla="*/ 14 w 87"/>
                <a:gd name="T27" fmla="*/ 20 h 303"/>
                <a:gd name="T28" fmla="*/ 1 w 87"/>
                <a:gd name="T29" fmla="*/ 16 h 303"/>
                <a:gd name="T30" fmla="*/ 1 w 87"/>
                <a:gd name="T3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303">
                  <a:moveTo>
                    <a:pt x="1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80" y="0"/>
                    <a:pt x="87" y="8"/>
                    <a:pt x="87" y="17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86" y="295"/>
                    <a:pt x="78" y="303"/>
                    <a:pt x="69" y="303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17" y="279"/>
                    <a:pt x="17" y="279"/>
                    <a:pt x="17" y="279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34" y="231"/>
                    <a:pt x="34" y="231"/>
                    <a:pt x="34" y="2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śḷiḑe"/>
            <p:cNvSpPr/>
            <p:nvPr/>
          </p:nvSpPr>
          <p:spPr bwMode="auto">
            <a:xfrm>
              <a:off x="2701925" y="1830388"/>
              <a:ext cx="238125" cy="712787"/>
            </a:xfrm>
            <a:custGeom>
              <a:avLst/>
              <a:gdLst>
                <a:gd name="T0" fmla="*/ 2 w 150"/>
                <a:gd name="T1" fmla="*/ 0 h 449"/>
                <a:gd name="T2" fmla="*/ 150 w 150"/>
                <a:gd name="T3" fmla="*/ 0 h 449"/>
                <a:gd name="T4" fmla="*/ 150 w 150"/>
                <a:gd name="T5" fmla="*/ 449 h 449"/>
                <a:gd name="T6" fmla="*/ 0 w 150"/>
                <a:gd name="T7" fmla="*/ 449 h 449"/>
                <a:gd name="T8" fmla="*/ 2 w 150"/>
                <a:gd name="T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449">
                  <a:moveTo>
                    <a:pt x="2" y="0"/>
                  </a:moveTo>
                  <a:lnTo>
                    <a:pt x="150" y="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9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ṣḷiḓè"/>
            <p:cNvSpPr/>
            <p:nvPr/>
          </p:nvSpPr>
          <p:spPr bwMode="auto">
            <a:xfrm>
              <a:off x="2705100" y="1778000"/>
              <a:ext cx="228600" cy="19050"/>
            </a:xfrm>
            <a:custGeom>
              <a:avLst/>
              <a:gdLst>
                <a:gd name="T0" fmla="*/ 0 w 69"/>
                <a:gd name="T1" fmla="*/ 0 h 6"/>
                <a:gd name="T2" fmla="*/ 65 w 69"/>
                <a:gd name="T3" fmla="*/ 0 h 6"/>
                <a:gd name="T4" fmla="*/ 69 w 69"/>
                <a:gd name="T5" fmla="*/ 3 h 6"/>
                <a:gd name="T6" fmla="*/ 69 w 69"/>
                <a:gd name="T7" fmla="*/ 3 h 6"/>
                <a:gd name="T8" fmla="*/ 65 w 69"/>
                <a:gd name="T9" fmla="*/ 6 h 6"/>
                <a:gd name="T10" fmla="*/ 0 w 69"/>
                <a:gd name="T11" fmla="*/ 6 h 6"/>
                <a:gd name="T12" fmla="*/ 0 w 69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"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1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5"/>
                    <a:pt x="67" y="6"/>
                    <a:pt x="65" y="6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Sḷíďé"/>
            <p:cNvSpPr/>
            <p:nvPr/>
          </p:nvSpPr>
          <p:spPr bwMode="auto">
            <a:xfrm>
              <a:off x="2701925" y="2568575"/>
              <a:ext cx="76200" cy="128587"/>
            </a:xfrm>
            <a:custGeom>
              <a:avLst/>
              <a:gdLst>
                <a:gd name="T0" fmla="*/ 0 w 23"/>
                <a:gd name="T1" fmla="*/ 0 h 39"/>
                <a:gd name="T2" fmla="*/ 15 w 23"/>
                <a:gd name="T3" fmla="*/ 0 h 39"/>
                <a:gd name="T4" fmla="*/ 23 w 23"/>
                <a:gd name="T5" fmla="*/ 8 h 39"/>
                <a:gd name="T6" fmla="*/ 23 w 23"/>
                <a:gd name="T7" fmla="*/ 30 h 39"/>
                <a:gd name="T8" fmla="*/ 15 w 23"/>
                <a:gd name="T9" fmla="*/ 39 h 39"/>
                <a:gd name="T10" fmla="*/ 0 w 23"/>
                <a:gd name="T11" fmla="*/ 39 h 39"/>
                <a:gd name="T12" fmla="*/ 0 w 23"/>
                <a:gd name="T13" fmla="*/ 27 h 39"/>
                <a:gd name="T14" fmla="*/ 7 w 23"/>
                <a:gd name="T15" fmla="*/ 19 h 39"/>
                <a:gd name="T16" fmla="*/ 0 w 23"/>
                <a:gd name="T17" fmla="*/ 12 h 39"/>
                <a:gd name="T18" fmla="*/ 0 w 23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9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4"/>
                    <a:pt x="23" y="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5"/>
                    <a:pt x="19" y="39"/>
                    <a:pt x="15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iṡḷîďê"/>
            <p:cNvSpPr/>
            <p:nvPr/>
          </p:nvSpPr>
          <p:spPr bwMode="auto">
            <a:xfrm>
              <a:off x="2701925" y="2601913"/>
              <a:ext cx="30163" cy="58737"/>
            </a:xfrm>
            <a:custGeom>
              <a:avLst/>
              <a:gdLst>
                <a:gd name="T0" fmla="*/ 0 w 9"/>
                <a:gd name="T1" fmla="*/ 0 h 18"/>
                <a:gd name="T2" fmla="*/ 9 w 9"/>
                <a:gd name="T3" fmla="*/ 9 h 18"/>
                <a:gd name="T4" fmla="*/ 0 w 9"/>
                <a:gd name="T5" fmla="*/ 18 h 18"/>
                <a:gd name="T6" fmla="*/ 0 w 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cubicBezTo>
                    <a:pt x="5" y="0"/>
                    <a:pt x="9" y="4"/>
                    <a:pt x="9" y="9"/>
                  </a:cubicBezTo>
                  <a:cubicBezTo>
                    <a:pt x="9" y="14"/>
                    <a:pt x="5" y="18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îsļíḓè"/>
            <p:cNvSpPr/>
            <p:nvPr/>
          </p:nvSpPr>
          <p:spPr bwMode="auto">
            <a:xfrm>
              <a:off x="2662238" y="2008188"/>
              <a:ext cx="403225" cy="623887"/>
            </a:xfrm>
            <a:custGeom>
              <a:avLst/>
              <a:gdLst>
                <a:gd name="T0" fmla="*/ 101 w 122"/>
                <a:gd name="T1" fmla="*/ 189 h 189"/>
                <a:gd name="T2" fmla="*/ 117 w 122"/>
                <a:gd name="T3" fmla="*/ 166 h 189"/>
                <a:gd name="T4" fmla="*/ 113 w 122"/>
                <a:gd name="T5" fmla="*/ 136 h 189"/>
                <a:gd name="T6" fmla="*/ 53 w 122"/>
                <a:gd name="T7" fmla="*/ 151 h 189"/>
                <a:gd name="T8" fmla="*/ 46 w 122"/>
                <a:gd name="T9" fmla="*/ 172 h 189"/>
                <a:gd name="T10" fmla="*/ 86 w 122"/>
                <a:gd name="T11" fmla="*/ 175 h 189"/>
                <a:gd name="T12" fmla="*/ 98 w 122"/>
                <a:gd name="T13" fmla="*/ 179 h 189"/>
                <a:gd name="T14" fmla="*/ 101 w 122"/>
                <a:gd name="T15" fmla="*/ 189 h 189"/>
                <a:gd name="T16" fmla="*/ 113 w 122"/>
                <a:gd name="T17" fmla="*/ 134 h 189"/>
                <a:gd name="T18" fmla="*/ 109 w 122"/>
                <a:gd name="T19" fmla="*/ 135 h 189"/>
                <a:gd name="T20" fmla="*/ 103 w 122"/>
                <a:gd name="T21" fmla="*/ 136 h 189"/>
                <a:gd name="T22" fmla="*/ 60 w 122"/>
                <a:gd name="T23" fmla="*/ 147 h 189"/>
                <a:gd name="T24" fmla="*/ 18 w 122"/>
                <a:gd name="T25" fmla="*/ 153 h 189"/>
                <a:gd name="T26" fmla="*/ 10 w 122"/>
                <a:gd name="T27" fmla="*/ 137 h 189"/>
                <a:gd name="T28" fmla="*/ 21 w 122"/>
                <a:gd name="T29" fmla="*/ 123 h 189"/>
                <a:gd name="T30" fmla="*/ 110 w 122"/>
                <a:gd name="T31" fmla="*/ 100 h 189"/>
                <a:gd name="T32" fmla="*/ 119 w 122"/>
                <a:gd name="T33" fmla="*/ 114 h 189"/>
                <a:gd name="T34" fmla="*/ 113 w 122"/>
                <a:gd name="T35" fmla="*/ 134 h 189"/>
                <a:gd name="T36" fmla="*/ 108 w 122"/>
                <a:gd name="T37" fmla="*/ 99 h 189"/>
                <a:gd name="T38" fmla="*/ 115 w 122"/>
                <a:gd name="T39" fmla="*/ 83 h 189"/>
                <a:gd name="T40" fmla="*/ 107 w 122"/>
                <a:gd name="T41" fmla="*/ 65 h 189"/>
                <a:gd name="T42" fmla="*/ 97 w 122"/>
                <a:gd name="T43" fmla="*/ 62 h 189"/>
                <a:gd name="T44" fmla="*/ 69 w 122"/>
                <a:gd name="T45" fmla="*/ 71 h 189"/>
                <a:gd name="T46" fmla="*/ 14 w 122"/>
                <a:gd name="T47" fmla="*/ 92 h 189"/>
                <a:gd name="T48" fmla="*/ 20 w 122"/>
                <a:gd name="T49" fmla="*/ 122 h 189"/>
                <a:gd name="T50" fmla="*/ 108 w 122"/>
                <a:gd name="T51" fmla="*/ 99 h 189"/>
                <a:gd name="T52" fmla="*/ 95 w 122"/>
                <a:gd name="T53" fmla="*/ 52 h 189"/>
                <a:gd name="T54" fmla="*/ 53 w 122"/>
                <a:gd name="T55" fmla="*/ 63 h 189"/>
                <a:gd name="T56" fmla="*/ 33 w 122"/>
                <a:gd name="T57" fmla="*/ 51 h 189"/>
                <a:gd name="T58" fmla="*/ 65 w 122"/>
                <a:gd name="T59" fmla="*/ 20 h 189"/>
                <a:gd name="T60" fmla="*/ 100 w 122"/>
                <a:gd name="T61" fmla="*/ 5 h 189"/>
                <a:gd name="T62" fmla="*/ 117 w 122"/>
                <a:gd name="T63" fmla="*/ 35 h 189"/>
                <a:gd name="T64" fmla="*/ 95 w 122"/>
                <a:gd name="T65" fmla="*/ 5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" h="189">
                  <a:moveTo>
                    <a:pt x="101" y="189"/>
                  </a:moveTo>
                  <a:cubicBezTo>
                    <a:pt x="108" y="183"/>
                    <a:pt x="114" y="176"/>
                    <a:pt x="117" y="166"/>
                  </a:cubicBezTo>
                  <a:cubicBezTo>
                    <a:pt x="120" y="156"/>
                    <a:pt x="121" y="142"/>
                    <a:pt x="113" y="136"/>
                  </a:cubicBezTo>
                  <a:cubicBezTo>
                    <a:pt x="93" y="140"/>
                    <a:pt x="73" y="145"/>
                    <a:pt x="53" y="151"/>
                  </a:cubicBezTo>
                  <a:cubicBezTo>
                    <a:pt x="45" y="153"/>
                    <a:pt x="40" y="165"/>
                    <a:pt x="46" y="172"/>
                  </a:cubicBezTo>
                  <a:cubicBezTo>
                    <a:pt x="51" y="178"/>
                    <a:pt x="72" y="177"/>
                    <a:pt x="86" y="175"/>
                  </a:cubicBezTo>
                  <a:cubicBezTo>
                    <a:pt x="95" y="175"/>
                    <a:pt x="97" y="175"/>
                    <a:pt x="98" y="179"/>
                  </a:cubicBezTo>
                  <a:cubicBezTo>
                    <a:pt x="99" y="183"/>
                    <a:pt x="100" y="186"/>
                    <a:pt x="101" y="189"/>
                  </a:cubicBezTo>
                  <a:close/>
                  <a:moveTo>
                    <a:pt x="113" y="134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60" y="147"/>
                    <a:pt x="60" y="147"/>
                    <a:pt x="60" y="147"/>
                  </a:cubicBezTo>
                  <a:cubicBezTo>
                    <a:pt x="46" y="151"/>
                    <a:pt x="27" y="157"/>
                    <a:pt x="18" y="153"/>
                  </a:cubicBezTo>
                  <a:cubicBezTo>
                    <a:pt x="13" y="150"/>
                    <a:pt x="9" y="147"/>
                    <a:pt x="10" y="137"/>
                  </a:cubicBezTo>
                  <a:cubicBezTo>
                    <a:pt x="11" y="130"/>
                    <a:pt x="13" y="125"/>
                    <a:pt x="21" y="123"/>
                  </a:cubicBezTo>
                  <a:cubicBezTo>
                    <a:pt x="52" y="118"/>
                    <a:pt x="79" y="109"/>
                    <a:pt x="110" y="100"/>
                  </a:cubicBezTo>
                  <a:cubicBezTo>
                    <a:pt x="118" y="101"/>
                    <a:pt x="118" y="108"/>
                    <a:pt x="119" y="114"/>
                  </a:cubicBezTo>
                  <a:cubicBezTo>
                    <a:pt x="120" y="120"/>
                    <a:pt x="122" y="130"/>
                    <a:pt x="113" y="134"/>
                  </a:cubicBezTo>
                  <a:close/>
                  <a:moveTo>
                    <a:pt x="108" y="99"/>
                  </a:moveTo>
                  <a:cubicBezTo>
                    <a:pt x="114" y="94"/>
                    <a:pt x="116" y="90"/>
                    <a:pt x="115" y="83"/>
                  </a:cubicBezTo>
                  <a:cubicBezTo>
                    <a:pt x="114" y="77"/>
                    <a:pt x="112" y="68"/>
                    <a:pt x="107" y="65"/>
                  </a:cubicBezTo>
                  <a:cubicBezTo>
                    <a:pt x="104" y="63"/>
                    <a:pt x="101" y="63"/>
                    <a:pt x="97" y="62"/>
                  </a:cubicBezTo>
                  <a:cubicBezTo>
                    <a:pt x="90" y="64"/>
                    <a:pt x="81" y="67"/>
                    <a:pt x="69" y="71"/>
                  </a:cubicBezTo>
                  <a:cubicBezTo>
                    <a:pt x="48" y="78"/>
                    <a:pt x="23" y="86"/>
                    <a:pt x="14" y="92"/>
                  </a:cubicBezTo>
                  <a:cubicBezTo>
                    <a:pt x="0" y="101"/>
                    <a:pt x="2" y="124"/>
                    <a:pt x="20" y="122"/>
                  </a:cubicBezTo>
                  <a:cubicBezTo>
                    <a:pt x="53" y="115"/>
                    <a:pt x="79" y="107"/>
                    <a:pt x="108" y="99"/>
                  </a:cubicBezTo>
                  <a:close/>
                  <a:moveTo>
                    <a:pt x="95" y="52"/>
                  </a:moveTo>
                  <a:cubicBezTo>
                    <a:pt x="79" y="57"/>
                    <a:pt x="70" y="59"/>
                    <a:pt x="53" y="63"/>
                  </a:cubicBezTo>
                  <a:cubicBezTo>
                    <a:pt x="40" y="66"/>
                    <a:pt x="35" y="59"/>
                    <a:pt x="33" y="51"/>
                  </a:cubicBezTo>
                  <a:cubicBezTo>
                    <a:pt x="30" y="36"/>
                    <a:pt x="46" y="28"/>
                    <a:pt x="65" y="20"/>
                  </a:cubicBezTo>
                  <a:cubicBezTo>
                    <a:pt x="77" y="15"/>
                    <a:pt x="90" y="9"/>
                    <a:pt x="100" y="5"/>
                  </a:cubicBezTo>
                  <a:cubicBezTo>
                    <a:pt x="113" y="0"/>
                    <a:pt x="122" y="25"/>
                    <a:pt x="117" y="35"/>
                  </a:cubicBezTo>
                  <a:cubicBezTo>
                    <a:pt x="114" y="42"/>
                    <a:pt x="103" y="47"/>
                    <a:pt x="95" y="52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sļíḋè"/>
            <p:cNvSpPr/>
            <p:nvPr/>
          </p:nvSpPr>
          <p:spPr bwMode="auto">
            <a:xfrm>
              <a:off x="2817813" y="2555875"/>
              <a:ext cx="196850" cy="71437"/>
            </a:xfrm>
            <a:custGeom>
              <a:avLst/>
              <a:gdLst>
                <a:gd name="T0" fmla="*/ 0 w 60"/>
                <a:gd name="T1" fmla="*/ 7 h 22"/>
                <a:gd name="T2" fmla="*/ 39 w 60"/>
                <a:gd name="T3" fmla="*/ 9 h 22"/>
                <a:gd name="T4" fmla="*/ 51 w 60"/>
                <a:gd name="T5" fmla="*/ 13 h 22"/>
                <a:gd name="T6" fmla="*/ 54 w 60"/>
                <a:gd name="T7" fmla="*/ 22 h 22"/>
                <a:gd name="T8" fmla="*/ 60 w 60"/>
                <a:gd name="T9" fmla="*/ 0 h 22"/>
                <a:gd name="T10" fmla="*/ 0 w 60"/>
                <a:gd name="T1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2">
                  <a:moveTo>
                    <a:pt x="0" y="7"/>
                  </a:moveTo>
                  <a:cubicBezTo>
                    <a:pt x="7" y="12"/>
                    <a:pt x="26" y="11"/>
                    <a:pt x="39" y="9"/>
                  </a:cubicBezTo>
                  <a:cubicBezTo>
                    <a:pt x="48" y="9"/>
                    <a:pt x="50" y="9"/>
                    <a:pt x="51" y="13"/>
                  </a:cubicBezTo>
                  <a:cubicBezTo>
                    <a:pt x="52" y="17"/>
                    <a:pt x="53" y="20"/>
                    <a:pt x="54" y="22"/>
                  </a:cubicBezTo>
                  <a:cubicBezTo>
                    <a:pt x="54" y="15"/>
                    <a:pt x="57" y="6"/>
                    <a:pt x="60" y="0"/>
                  </a:cubicBezTo>
                  <a:cubicBezTo>
                    <a:pt x="39" y="6"/>
                    <a:pt x="21" y="9"/>
                    <a:pt x="0" y="7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ïSḷiďê"/>
            <p:cNvSpPr/>
            <p:nvPr/>
          </p:nvSpPr>
          <p:spPr bwMode="auto">
            <a:xfrm>
              <a:off x="2692400" y="2301875"/>
              <a:ext cx="349250" cy="112712"/>
            </a:xfrm>
            <a:custGeom>
              <a:avLst/>
              <a:gdLst>
                <a:gd name="T0" fmla="*/ 99 w 106"/>
                <a:gd name="T1" fmla="*/ 10 h 34"/>
                <a:gd name="T2" fmla="*/ 106 w 106"/>
                <a:gd name="T3" fmla="*/ 0 h 34"/>
                <a:gd name="T4" fmla="*/ 71 w 106"/>
                <a:gd name="T5" fmla="*/ 11 h 34"/>
                <a:gd name="T6" fmla="*/ 23 w 106"/>
                <a:gd name="T7" fmla="*/ 25 h 34"/>
                <a:gd name="T8" fmla="*/ 0 w 106"/>
                <a:gd name="T9" fmla="*/ 30 h 34"/>
                <a:gd name="T10" fmla="*/ 11 w 106"/>
                <a:gd name="T11" fmla="*/ 33 h 34"/>
                <a:gd name="T12" fmla="*/ 99 w 106"/>
                <a:gd name="T1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4">
                  <a:moveTo>
                    <a:pt x="99" y="10"/>
                  </a:moveTo>
                  <a:cubicBezTo>
                    <a:pt x="103" y="7"/>
                    <a:pt x="105" y="4"/>
                    <a:pt x="106" y="0"/>
                  </a:cubicBezTo>
                  <a:cubicBezTo>
                    <a:pt x="97" y="5"/>
                    <a:pt x="80" y="8"/>
                    <a:pt x="71" y="11"/>
                  </a:cubicBezTo>
                  <a:cubicBezTo>
                    <a:pt x="55" y="14"/>
                    <a:pt x="41" y="19"/>
                    <a:pt x="23" y="25"/>
                  </a:cubicBezTo>
                  <a:cubicBezTo>
                    <a:pt x="16" y="28"/>
                    <a:pt x="8" y="30"/>
                    <a:pt x="0" y="30"/>
                  </a:cubicBezTo>
                  <a:cubicBezTo>
                    <a:pt x="3" y="32"/>
                    <a:pt x="6" y="34"/>
                    <a:pt x="11" y="33"/>
                  </a:cubicBezTo>
                  <a:cubicBezTo>
                    <a:pt x="44" y="26"/>
                    <a:pt x="70" y="18"/>
                    <a:pt x="99" y="1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sḷiḓè"/>
            <p:cNvSpPr/>
            <p:nvPr/>
          </p:nvSpPr>
          <p:spPr bwMode="auto">
            <a:xfrm>
              <a:off x="2781300" y="2117725"/>
              <a:ext cx="269875" cy="104775"/>
            </a:xfrm>
            <a:custGeom>
              <a:avLst/>
              <a:gdLst>
                <a:gd name="T0" fmla="*/ 59 w 82"/>
                <a:gd name="T1" fmla="*/ 19 h 32"/>
                <a:gd name="T2" fmla="*/ 81 w 82"/>
                <a:gd name="T3" fmla="*/ 2 h 32"/>
                <a:gd name="T4" fmla="*/ 82 w 82"/>
                <a:gd name="T5" fmla="*/ 0 h 32"/>
                <a:gd name="T6" fmla="*/ 0 w 82"/>
                <a:gd name="T7" fmla="*/ 24 h 32"/>
                <a:gd name="T8" fmla="*/ 1 w 82"/>
                <a:gd name="T9" fmla="*/ 26 h 32"/>
                <a:gd name="T10" fmla="*/ 17 w 82"/>
                <a:gd name="T11" fmla="*/ 30 h 32"/>
                <a:gd name="T12" fmla="*/ 59 w 82"/>
                <a:gd name="T13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32">
                  <a:moveTo>
                    <a:pt x="59" y="19"/>
                  </a:moveTo>
                  <a:cubicBezTo>
                    <a:pt x="67" y="14"/>
                    <a:pt x="78" y="9"/>
                    <a:pt x="81" y="2"/>
                  </a:cubicBezTo>
                  <a:cubicBezTo>
                    <a:pt x="82" y="1"/>
                    <a:pt x="82" y="1"/>
                    <a:pt x="82" y="0"/>
                  </a:cubicBezTo>
                  <a:cubicBezTo>
                    <a:pt x="60" y="12"/>
                    <a:pt x="17" y="32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" y="30"/>
                    <a:pt x="9" y="32"/>
                    <a:pt x="17" y="30"/>
                  </a:cubicBezTo>
                  <a:cubicBezTo>
                    <a:pt x="34" y="26"/>
                    <a:pt x="43" y="24"/>
                    <a:pt x="59" y="19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iṥḷïdé"/>
            <p:cNvSpPr/>
            <p:nvPr/>
          </p:nvSpPr>
          <p:spPr bwMode="auto">
            <a:xfrm>
              <a:off x="2778125" y="2111375"/>
              <a:ext cx="112713" cy="95250"/>
            </a:xfrm>
            <a:custGeom>
              <a:avLst/>
              <a:gdLst>
                <a:gd name="T0" fmla="*/ 31 w 34"/>
                <a:gd name="T1" fmla="*/ 22 h 29"/>
                <a:gd name="T2" fmla="*/ 13 w 34"/>
                <a:gd name="T3" fmla="*/ 28 h 29"/>
                <a:gd name="T4" fmla="*/ 5 w 34"/>
                <a:gd name="T5" fmla="*/ 9 h 29"/>
                <a:gd name="T6" fmla="*/ 23 w 34"/>
                <a:gd name="T7" fmla="*/ 0 h 29"/>
                <a:gd name="T8" fmla="*/ 32 w 34"/>
                <a:gd name="T9" fmla="*/ 11 h 29"/>
                <a:gd name="T10" fmla="*/ 31 w 34"/>
                <a:gd name="T11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9">
                  <a:moveTo>
                    <a:pt x="31" y="22"/>
                  </a:moveTo>
                  <a:cubicBezTo>
                    <a:pt x="27" y="24"/>
                    <a:pt x="18" y="29"/>
                    <a:pt x="13" y="28"/>
                  </a:cubicBezTo>
                  <a:cubicBezTo>
                    <a:pt x="5" y="26"/>
                    <a:pt x="0" y="15"/>
                    <a:pt x="5" y="9"/>
                  </a:cubicBezTo>
                  <a:cubicBezTo>
                    <a:pt x="9" y="5"/>
                    <a:pt x="18" y="0"/>
                    <a:pt x="23" y="0"/>
                  </a:cubicBezTo>
                  <a:cubicBezTo>
                    <a:pt x="27" y="0"/>
                    <a:pt x="31" y="5"/>
                    <a:pt x="32" y="11"/>
                  </a:cubicBezTo>
                  <a:cubicBezTo>
                    <a:pt x="34" y="15"/>
                    <a:pt x="34" y="21"/>
                    <a:pt x="31" y="22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şlïḍè"/>
            <p:cNvSpPr/>
            <p:nvPr/>
          </p:nvSpPr>
          <p:spPr bwMode="auto">
            <a:xfrm>
              <a:off x="2679700" y="2308225"/>
              <a:ext cx="111125" cy="95250"/>
            </a:xfrm>
            <a:custGeom>
              <a:avLst/>
              <a:gdLst>
                <a:gd name="T0" fmla="*/ 31 w 34"/>
                <a:gd name="T1" fmla="*/ 23 h 29"/>
                <a:gd name="T2" fmla="*/ 13 w 34"/>
                <a:gd name="T3" fmla="*/ 28 h 29"/>
                <a:gd name="T4" fmla="*/ 5 w 34"/>
                <a:gd name="T5" fmla="*/ 9 h 29"/>
                <a:gd name="T6" fmla="*/ 23 w 34"/>
                <a:gd name="T7" fmla="*/ 1 h 29"/>
                <a:gd name="T8" fmla="*/ 32 w 34"/>
                <a:gd name="T9" fmla="*/ 11 h 29"/>
                <a:gd name="T10" fmla="*/ 31 w 34"/>
                <a:gd name="T11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9">
                  <a:moveTo>
                    <a:pt x="31" y="23"/>
                  </a:moveTo>
                  <a:cubicBezTo>
                    <a:pt x="27" y="24"/>
                    <a:pt x="18" y="29"/>
                    <a:pt x="13" y="28"/>
                  </a:cubicBezTo>
                  <a:cubicBezTo>
                    <a:pt x="5" y="27"/>
                    <a:pt x="0" y="15"/>
                    <a:pt x="5" y="9"/>
                  </a:cubicBezTo>
                  <a:cubicBezTo>
                    <a:pt x="9" y="5"/>
                    <a:pt x="18" y="0"/>
                    <a:pt x="23" y="1"/>
                  </a:cubicBezTo>
                  <a:cubicBezTo>
                    <a:pt x="27" y="1"/>
                    <a:pt x="30" y="5"/>
                    <a:pt x="32" y="11"/>
                  </a:cubicBezTo>
                  <a:cubicBezTo>
                    <a:pt x="34" y="16"/>
                    <a:pt x="34" y="21"/>
                    <a:pt x="31" y="23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ṣḻíďé"/>
            <p:cNvSpPr/>
            <p:nvPr/>
          </p:nvSpPr>
          <p:spPr bwMode="auto">
            <a:xfrm>
              <a:off x="2814638" y="2513013"/>
              <a:ext cx="85725" cy="65087"/>
            </a:xfrm>
            <a:custGeom>
              <a:avLst/>
              <a:gdLst>
                <a:gd name="T0" fmla="*/ 19 w 26"/>
                <a:gd name="T1" fmla="*/ 0 h 20"/>
                <a:gd name="T2" fmla="*/ 5 w 26"/>
                <a:gd name="T3" fmla="*/ 3 h 20"/>
                <a:gd name="T4" fmla="*/ 7 w 26"/>
                <a:gd name="T5" fmla="*/ 19 h 20"/>
                <a:gd name="T6" fmla="*/ 23 w 26"/>
                <a:gd name="T7" fmla="*/ 18 h 20"/>
                <a:gd name="T8" fmla="*/ 25 w 26"/>
                <a:gd name="T9" fmla="*/ 7 h 20"/>
                <a:gd name="T10" fmla="*/ 19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9" y="0"/>
                  </a:moveTo>
                  <a:cubicBezTo>
                    <a:pt x="16" y="0"/>
                    <a:pt x="8" y="1"/>
                    <a:pt x="5" y="3"/>
                  </a:cubicBezTo>
                  <a:cubicBezTo>
                    <a:pt x="0" y="7"/>
                    <a:pt x="1" y="17"/>
                    <a:pt x="7" y="19"/>
                  </a:cubicBezTo>
                  <a:cubicBezTo>
                    <a:pt x="11" y="20"/>
                    <a:pt x="19" y="20"/>
                    <a:pt x="23" y="18"/>
                  </a:cubicBezTo>
                  <a:cubicBezTo>
                    <a:pt x="25" y="17"/>
                    <a:pt x="26" y="12"/>
                    <a:pt x="25" y="7"/>
                  </a:cubicBezTo>
                  <a:cubicBezTo>
                    <a:pt x="24" y="4"/>
                    <a:pt x="22" y="0"/>
                    <a:pt x="19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ṩḷíḍê"/>
            <p:cNvSpPr/>
            <p:nvPr/>
          </p:nvSpPr>
          <p:spPr bwMode="auto">
            <a:xfrm>
              <a:off x="2717800" y="2417763"/>
              <a:ext cx="339725" cy="107950"/>
            </a:xfrm>
            <a:custGeom>
              <a:avLst/>
              <a:gdLst>
                <a:gd name="T0" fmla="*/ 103 w 103"/>
                <a:gd name="T1" fmla="*/ 0 h 33"/>
                <a:gd name="T2" fmla="*/ 27 w 103"/>
                <a:gd name="T3" fmla="*/ 22 h 33"/>
                <a:gd name="T4" fmla="*/ 0 w 103"/>
                <a:gd name="T5" fmla="*/ 28 h 33"/>
                <a:gd name="T6" fmla="*/ 1 w 103"/>
                <a:gd name="T7" fmla="*/ 29 h 33"/>
                <a:gd name="T8" fmla="*/ 43 w 103"/>
                <a:gd name="T9" fmla="*/ 23 h 33"/>
                <a:gd name="T10" fmla="*/ 78 w 103"/>
                <a:gd name="T11" fmla="*/ 14 h 33"/>
                <a:gd name="T12" fmla="*/ 80 w 103"/>
                <a:gd name="T13" fmla="*/ 14 h 33"/>
                <a:gd name="T14" fmla="*/ 86 w 103"/>
                <a:gd name="T15" fmla="*/ 12 h 33"/>
                <a:gd name="T16" fmla="*/ 92 w 103"/>
                <a:gd name="T17" fmla="*/ 11 h 33"/>
                <a:gd name="T18" fmla="*/ 96 w 103"/>
                <a:gd name="T19" fmla="*/ 10 h 33"/>
                <a:gd name="T20" fmla="*/ 103 w 103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33">
                  <a:moveTo>
                    <a:pt x="103" y="0"/>
                  </a:moveTo>
                  <a:cubicBezTo>
                    <a:pt x="92" y="5"/>
                    <a:pt x="52" y="15"/>
                    <a:pt x="27" y="22"/>
                  </a:cubicBezTo>
                  <a:cubicBezTo>
                    <a:pt x="15" y="25"/>
                    <a:pt x="7" y="28"/>
                    <a:pt x="0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10" y="33"/>
                    <a:pt x="29" y="27"/>
                    <a:pt x="43" y="23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101" y="8"/>
                    <a:pt x="103" y="4"/>
                    <a:pt x="103" y="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şľïďê"/>
            <p:cNvSpPr/>
            <p:nvPr/>
          </p:nvSpPr>
          <p:spPr bwMode="auto">
            <a:xfrm>
              <a:off x="2698750" y="2417763"/>
              <a:ext cx="112713" cy="92075"/>
            </a:xfrm>
            <a:custGeom>
              <a:avLst/>
              <a:gdLst>
                <a:gd name="T0" fmla="*/ 24 w 34"/>
                <a:gd name="T1" fmla="*/ 1 h 28"/>
                <a:gd name="T2" fmla="*/ 6 w 34"/>
                <a:gd name="T3" fmla="*/ 6 h 28"/>
                <a:gd name="T4" fmla="*/ 11 w 34"/>
                <a:gd name="T5" fmla="*/ 26 h 28"/>
                <a:gd name="T6" fmla="*/ 31 w 34"/>
                <a:gd name="T7" fmla="*/ 23 h 28"/>
                <a:gd name="T8" fmla="*/ 32 w 34"/>
                <a:gd name="T9" fmla="*/ 9 h 28"/>
                <a:gd name="T10" fmla="*/ 24 w 34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8">
                  <a:moveTo>
                    <a:pt x="24" y="1"/>
                  </a:moveTo>
                  <a:cubicBezTo>
                    <a:pt x="20" y="1"/>
                    <a:pt x="10" y="3"/>
                    <a:pt x="6" y="6"/>
                  </a:cubicBezTo>
                  <a:cubicBezTo>
                    <a:pt x="0" y="12"/>
                    <a:pt x="3" y="24"/>
                    <a:pt x="11" y="26"/>
                  </a:cubicBezTo>
                  <a:cubicBezTo>
                    <a:pt x="16" y="28"/>
                    <a:pt x="26" y="26"/>
                    <a:pt x="31" y="23"/>
                  </a:cubicBezTo>
                  <a:cubicBezTo>
                    <a:pt x="33" y="21"/>
                    <a:pt x="34" y="15"/>
                    <a:pt x="32" y="9"/>
                  </a:cubicBezTo>
                  <a:cubicBezTo>
                    <a:pt x="30" y="5"/>
                    <a:pt x="27" y="0"/>
                    <a:pt x="24" y="1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ṥľiḋe"/>
            <p:cNvSpPr/>
            <p:nvPr/>
          </p:nvSpPr>
          <p:spPr bwMode="auto">
            <a:xfrm>
              <a:off x="2243138" y="2133600"/>
              <a:ext cx="284163" cy="508000"/>
            </a:xfrm>
            <a:custGeom>
              <a:avLst/>
              <a:gdLst>
                <a:gd name="T0" fmla="*/ 51 w 86"/>
                <a:gd name="T1" fmla="*/ 0 h 154"/>
                <a:gd name="T2" fmla="*/ 34 w 86"/>
                <a:gd name="T3" fmla="*/ 42 h 154"/>
                <a:gd name="T4" fmla="*/ 2 w 86"/>
                <a:gd name="T5" fmla="*/ 114 h 154"/>
                <a:gd name="T6" fmla="*/ 8 w 86"/>
                <a:gd name="T7" fmla="*/ 154 h 154"/>
                <a:gd name="T8" fmla="*/ 53 w 86"/>
                <a:gd name="T9" fmla="*/ 123 h 154"/>
                <a:gd name="T10" fmla="*/ 59 w 86"/>
                <a:gd name="T11" fmla="*/ 81 h 154"/>
                <a:gd name="T12" fmla="*/ 51 w 86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54">
                  <a:moveTo>
                    <a:pt x="51" y="0"/>
                  </a:moveTo>
                  <a:cubicBezTo>
                    <a:pt x="45" y="14"/>
                    <a:pt x="40" y="28"/>
                    <a:pt x="34" y="42"/>
                  </a:cubicBezTo>
                  <a:cubicBezTo>
                    <a:pt x="19" y="78"/>
                    <a:pt x="5" y="93"/>
                    <a:pt x="2" y="114"/>
                  </a:cubicBezTo>
                  <a:cubicBezTo>
                    <a:pt x="0" y="126"/>
                    <a:pt x="3" y="140"/>
                    <a:pt x="8" y="154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52" y="106"/>
                    <a:pt x="54" y="95"/>
                    <a:pt x="59" y="81"/>
                  </a:cubicBezTo>
                  <a:cubicBezTo>
                    <a:pt x="71" y="51"/>
                    <a:pt x="86" y="10"/>
                    <a:pt x="51" y="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îṩ1ïḓè"/>
            <p:cNvSpPr/>
            <p:nvPr/>
          </p:nvSpPr>
          <p:spPr bwMode="auto">
            <a:xfrm>
              <a:off x="2386013" y="2185988"/>
              <a:ext cx="111125" cy="376237"/>
            </a:xfrm>
            <a:custGeom>
              <a:avLst/>
              <a:gdLst>
                <a:gd name="T0" fmla="*/ 0 w 34"/>
                <a:gd name="T1" fmla="*/ 114 h 114"/>
                <a:gd name="T2" fmla="*/ 10 w 34"/>
                <a:gd name="T3" fmla="*/ 107 h 114"/>
                <a:gd name="T4" fmla="*/ 16 w 34"/>
                <a:gd name="T5" fmla="*/ 65 h 114"/>
                <a:gd name="T6" fmla="*/ 27 w 34"/>
                <a:gd name="T7" fmla="*/ 0 h 114"/>
                <a:gd name="T8" fmla="*/ 3 w 34"/>
                <a:gd name="T9" fmla="*/ 82 h 114"/>
                <a:gd name="T10" fmla="*/ 0 w 34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14">
                  <a:moveTo>
                    <a:pt x="0" y="114"/>
                  </a:moveTo>
                  <a:cubicBezTo>
                    <a:pt x="10" y="107"/>
                    <a:pt x="10" y="107"/>
                    <a:pt x="10" y="107"/>
                  </a:cubicBezTo>
                  <a:cubicBezTo>
                    <a:pt x="9" y="90"/>
                    <a:pt x="11" y="79"/>
                    <a:pt x="16" y="65"/>
                  </a:cubicBezTo>
                  <a:cubicBezTo>
                    <a:pt x="25" y="44"/>
                    <a:pt x="34" y="18"/>
                    <a:pt x="27" y="0"/>
                  </a:cubicBezTo>
                  <a:cubicBezTo>
                    <a:pt x="26" y="38"/>
                    <a:pt x="9" y="58"/>
                    <a:pt x="3" y="82"/>
                  </a:cubicBezTo>
                  <a:cubicBezTo>
                    <a:pt x="0" y="94"/>
                    <a:pt x="0" y="104"/>
                    <a:pt x="0" y="114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iSļíḑè"/>
            <p:cNvSpPr/>
            <p:nvPr/>
          </p:nvSpPr>
          <p:spPr bwMode="auto">
            <a:xfrm>
              <a:off x="2371725" y="2133600"/>
              <a:ext cx="76200" cy="115887"/>
            </a:xfrm>
            <a:custGeom>
              <a:avLst/>
              <a:gdLst>
                <a:gd name="T0" fmla="*/ 12 w 23"/>
                <a:gd name="T1" fmla="*/ 0 h 35"/>
                <a:gd name="T2" fmla="*/ 0 w 23"/>
                <a:gd name="T3" fmla="*/ 29 h 35"/>
                <a:gd name="T4" fmla="*/ 16 w 23"/>
                <a:gd name="T5" fmla="*/ 24 h 35"/>
                <a:gd name="T6" fmla="*/ 23 w 23"/>
                <a:gd name="T7" fmla="*/ 5 h 35"/>
                <a:gd name="T8" fmla="*/ 12 w 2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5">
                  <a:moveTo>
                    <a:pt x="12" y="0"/>
                  </a:moveTo>
                  <a:cubicBezTo>
                    <a:pt x="8" y="10"/>
                    <a:pt x="4" y="19"/>
                    <a:pt x="0" y="29"/>
                  </a:cubicBezTo>
                  <a:cubicBezTo>
                    <a:pt x="9" y="35"/>
                    <a:pt x="13" y="32"/>
                    <a:pt x="16" y="24"/>
                  </a:cubicBezTo>
                  <a:cubicBezTo>
                    <a:pt x="19" y="18"/>
                    <a:pt x="21" y="12"/>
                    <a:pt x="23" y="5"/>
                  </a:cubicBezTo>
                  <a:cubicBezTo>
                    <a:pt x="20" y="3"/>
                    <a:pt x="16" y="1"/>
                    <a:pt x="12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ṩliḋè"/>
            <p:cNvSpPr/>
            <p:nvPr/>
          </p:nvSpPr>
          <p:spPr bwMode="auto">
            <a:xfrm>
              <a:off x="2540000" y="1863725"/>
              <a:ext cx="306388" cy="300037"/>
            </a:xfrm>
            <a:custGeom>
              <a:avLst/>
              <a:gdLst>
                <a:gd name="T0" fmla="*/ 11 w 93"/>
                <a:gd name="T1" fmla="*/ 71 h 91"/>
                <a:gd name="T2" fmla="*/ 7 w 93"/>
                <a:gd name="T3" fmla="*/ 91 h 91"/>
                <a:gd name="T4" fmla="*/ 25 w 93"/>
                <a:gd name="T5" fmla="*/ 82 h 91"/>
                <a:gd name="T6" fmla="*/ 47 w 93"/>
                <a:gd name="T7" fmla="*/ 87 h 91"/>
                <a:gd name="T8" fmla="*/ 93 w 93"/>
                <a:gd name="T9" fmla="*/ 43 h 91"/>
                <a:gd name="T10" fmla="*/ 47 w 93"/>
                <a:gd name="T11" fmla="*/ 0 h 91"/>
                <a:gd name="T12" fmla="*/ 0 w 93"/>
                <a:gd name="T13" fmla="*/ 43 h 91"/>
                <a:gd name="T14" fmla="*/ 11 w 93"/>
                <a:gd name="T15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91">
                  <a:moveTo>
                    <a:pt x="11" y="71"/>
                  </a:moveTo>
                  <a:cubicBezTo>
                    <a:pt x="7" y="91"/>
                    <a:pt x="7" y="91"/>
                    <a:pt x="7" y="91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31" y="86"/>
                    <a:pt x="39" y="87"/>
                    <a:pt x="47" y="87"/>
                  </a:cubicBezTo>
                  <a:cubicBezTo>
                    <a:pt x="72" y="87"/>
                    <a:pt x="93" y="68"/>
                    <a:pt x="93" y="43"/>
                  </a:cubicBezTo>
                  <a:cubicBezTo>
                    <a:pt x="93" y="19"/>
                    <a:pt x="72" y="0"/>
                    <a:pt x="47" y="0"/>
                  </a:cubicBezTo>
                  <a:cubicBezTo>
                    <a:pt x="21" y="0"/>
                    <a:pt x="0" y="19"/>
                    <a:pt x="0" y="43"/>
                  </a:cubicBezTo>
                  <a:cubicBezTo>
                    <a:pt x="0" y="54"/>
                    <a:pt x="4" y="64"/>
                    <a:pt x="11" y="71"/>
                  </a:cubicBezTo>
                  <a:close/>
                </a:path>
              </a:pathLst>
            </a:custGeom>
            <a:solidFill>
              <a:srgbClr val="2ECE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îṧ1ïde"/>
            <p:cNvSpPr/>
            <p:nvPr/>
          </p:nvSpPr>
          <p:spPr bwMode="auto">
            <a:xfrm>
              <a:off x="2597150" y="1985963"/>
              <a:ext cx="42863" cy="42862"/>
            </a:xfrm>
            <a:prstGeom prst="ellipse">
              <a:avLst/>
            </a:prstGeom>
            <a:solidFill>
              <a:srgbClr val="B8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ŝ1íďê"/>
            <p:cNvSpPr/>
            <p:nvPr/>
          </p:nvSpPr>
          <p:spPr bwMode="auto">
            <a:xfrm>
              <a:off x="2747963" y="1985963"/>
              <a:ext cx="46038" cy="42862"/>
            </a:xfrm>
            <a:prstGeom prst="ellipse">
              <a:avLst/>
            </a:prstGeom>
            <a:solidFill>
              <a:srgbClr val="B8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śľîḓè"/>
            <p:cNvSpPr/>
            <p:nvPr/>
          </p:nvSpPr>
          <p:spPr bwMode="auto">
            <a:xfrm>
              <a:off x="2671763" y="1985963"/>
              <a:ext cx="42863" cy="42862"/>
            </a:xfrm>
            <a:prstGeom prst="ellipse">
              <a:avLst/>
            </a:prstGeom>
            <a:solidFill>
              <a:srgbClr val="B8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şļíḋè"/>
            <p:cNvSpPr/>
            <p:nvPr/>
          </p:nvSpPr>
          <p:spPr bwMode="auto">
            <a:xfrm>
              <a:off x="2246313" y="2908300"/>
              <a:ext cx="492125" cy="269875"/>
            </a:xfrm>
            <a:custGeom>
              <a:avLst/>
              <a:gdLst>
                <a:gd name="T0" fmla="*/ 18 w 149"/>
                <a:gd name="T1" fmla="*/ 0 h 82"/>
                <a:gd name="T2" fmla="*/ 149 w 149"/>
                <a:gd name="T3" fmla="*/ 26 h 82"/>
                <a:gd name="T4" fmla="*/ 128 w 149"/>
                <a:gd name="T5" fmla="*/ 80 h 82"/>
                <a:gd name="T6" fmla="*/ 0 w 149"/>
                <a:gd name="T7" fmla="*/ 82 h 82"/>
                <a:gd name="T8" fmla="*/ 18 w 14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2">
                  <a:moveTo>
                    <a:pt x="18" y="0"/>
                  </a:moveTo>
                  <a:cubicBezTo>
                    <a:pt x="62" y="10"/>
                    <a:pt x="104" y="19"/>
                    <a:pt x="149" y="26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ṣľiḓè"/>
            <p:cNvSpPr/>
            <p:nvPr/>
          </p:nvSpPr>
          <p:spPr bwMode="auto">
            <a:xfrm>
              <a:off x="2306638" y="2987675"/>
              <a:ext cx="431800" cy="193675"/>
            </a:xfrm>
            <a:custGeom>
              <a:avLst/>
              <a:gdLst>
                <a:gd name="T0" fmla="*/ 107 w 131"/>
                <a:gd name="T1" fmla="*/ 5 h 59"/>
                <a:gd name="T2" fmla="*/ 117 w 131"/>
                <a:gd name="T3" fmla="*/ 0 h 59"/>
                <a:gd name="T4" fmla="*/ 131 w 131"/>
                <a:gd name="T5" fmla="*/ 2 h 59"/>
                <a:gd name="T6" fmla="*/ 115 w 131"/>
                <a:gd name="T7" fmla="*/ 57 h 59"/>
                <a:gd name="T8" fmla="*/ 65 w 131"/>
                <a:gd name="T9" fmla="*/ 59 h 59"/>
                <a:gd name="T10" fmla="*/ 0 w 131"/>
                <a:gd name="T11" fmla="*/ 11 h 59"/>
                <a:gd name="T12" fmla="*/ 107 w 131"/>
                <a:gd name="T13" fmla="*/ 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59">
                  <a:moveTo>
                    <a:pt x="107" y="5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6" y="11"/>
                    <a:pt x="71" y="8"/>
                    <a:pt x="107" y="5"/>
                  </a:cubicBezTo>
                  <a:close/>
                </a:path>
              </a:pathLst>
            </a:custGeom>
            <a:solidFill>
              <a:srgbClr val="89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îSľiḑè"/>
            <p:cNvSpPr/>
            <p:nvPr/>
          </p:nvSpPr>
          <p:spPr bwMode="auto">
            <a:xfrm>
              <a:off x="669925" y="3009900"/>
              <a:ext cx="2074863" cy="3127375"/>
            </a:xfrm>
            <a:custGeom>
              <a:avLst/>
              <a:gdLst>
                <a:gd name="T0" fmla="*/ 476 w 629"/>
                <a:gd name="T1" fmla="*/ 0 h 949"/>
                <a:gd name="T2" fmla="*/ 629 w 629"/>
                <a:gd name="T3" fmla="*/ 25 h 949"/>
                <a:gd name="T4" fmla="*/ 174 w 629"/>
                <a:gd name="T5" fmla="*/ 949 h 949"/>
                <a:gd name="T6" fmla="*/ 1 w 629"/>
                <a:gd name="T7" fmla="*/ 949 h 949"/>
                <a:gd name="T8" fmla="*/ 1 w 629"/>
                <a:gd name="T9" fmla="*/ 947 h 949"/>
                <a:gd name="T10" fmla="*/ 476 w 629"/>
                <a:gd name="T11" fmla="*/ 0 h 949"/>
                <a:gd name="T12" fmla="*/ 1 w 629"/>
                <a:gd name="T13" fmla="*/ 949 h 949"/>
                <a:gd name="T14" fmla="*/ 0 w 629"/>
                <a:gd name="T15" fmla="*/ 949 h 949"/>
                <a:gd name="T16" fmla="*/ 0 w 629"/>
                <a:gd name="T17" fmla="*/ 949 h 949"/>
                <a:gd name="T18" fmla="*/ 1 w 629"/>
                <a:gd name="T19" fmla="*/ 949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9" h="949">
                  <a:moveTo>
                    <a:pt x="476" y="0"/>
                  </a:moveTo>
                  <a:cubicBezTo>
                    <a:pt x="514" y="7"/>
                    <a:pt x="583" y="25"/>
                    <a:pt x="629" y="25"/>
                  </a:cubicBezTo>
                  <a:cubicBezTo>
                    <a:pt x="174" y="949"/>
                    <a:pt x="174" y="949"/>
                    <a:pt x="174" y="949"/>
                  </a:cubicBezTo>
                  <a:cubicBezTo>
                    <a:pt x="1" y="949"/>
                    <a:pt x="1" y="949"/>
                    <a:pt x="1" y="949"/>
                  </a:cubicBezTo>
                  <a:cubicBezTo>
                    <a:pt x="1" y="947"/>
                    <a:pt x="1" y="947"/>
                    <a:pt x="1" y="947"/>
                  </a:cubicBezTo>
                  <a:cubicBezTo>
                    <a:pt x="476" y="0"/>
                    <a:pt x="476" y="0"/>
                    <a:pt x="476" y="0"/>
                  </a:cubicBezTo>
                  <a:close/>
                  <a:moveTo>
                    <a:pt x="1" y="949"/>
                  </a:moveTo>
                  <a:cubicBezTo>
                    <a:pt x="0" y="949"/>
                    <a:pt x="0" y="949"/>
                    <a:pt x="0" y="949"/>
                  </a:cubicBezTo>
                  <a:cubicBezTo>
                    <a:pt x="0" y="949"/>
                    <a:pt x="0" y="949"/>
                    <a:pt x="0" y="949"/>
                  </a:cubicBezTo>
                  <a:cubicBezTo>
                    <a:pt x="1" y="949"/>
                    <a:pt x="1" y="949"/>
                    <a:pt x="1" y="949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ṣľiḓe"/>
            <p:cNvSpPr/>
            <p:nvPr/>
          </p:nvSpPr>
          <p:spPr bwMode="auto">
            <a:xfrm>
              <a:off x="669925" y="3086100"/>
              <a:ext cx="2074863" cy="3051175"/>
            </a:xfrm>
            <a:custGeom>
              <a:avLst/>
              <a:gdLst>
                <a:gd name="T0" fmla="*/ 154 w 629"/>
                <a:gd name="T1" fmla="*/ 901 h 926"/>
                <a:gd name="T2" fmla="*/ 600 w 629"/>
                <a:gd name="T3" fmla="*/ 0 h 926"/>
                <a:gd name="T4" fmla="*/ 629 w 629"/>
                <a:gd name="T5" fmla="*/ 2 h 926"/>
                <a:gd name="T6" fmla="*/ 174 w 629"/>
                <a:gd name="T7" fmla="*/ 926 h 926"/>
                <a:gd name="T8" fmla="*/ 1 w 629"/>
                <a:gd name="T9" fmla="*/ 926 h 926"/>
                <a:gd name="T10" fmla="*/ 154 w 629"/>
                <a:gd name="T11" fmla="*/ 901 h 926"/>
                <a:gd name="T12" fmla="*/ 1 w 629"/>
                <a:gd name="T13" fmla="*/ 926 h 926"/>
                <a:gd name="T14" fmla="*/ 0 w 629"/>
                <a:gd name="T15" fmla="*/ 926 h 926"/>
                <a:gd name="T16" fmla="*/ 1 w 629"/>
                <a:gd name="T17" fmla="*/ 926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926">
                  <a:moveTo>
                    <a:pt x="154" y="901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610" y="1"/>
                    <a:pt x="620" y="2"/>
                    <a:pt x="629" y="2"/>
                  </a:cubicBezTo>
                  <a:cubicBezTo>
                    <a:pt x="174" y="926"/>
                    <a:pt x="174" y="926"/>
                    <a:pt x="174" y="926"/>
                  </a:cubicBezTo>
                  <a:cubicBezTo>
                    <a:pt x="1" y="926"/>
                    <a:pt x="1" y="926"/>
                    <a:pt x="1" y="926"/>
                  </a:cubicBezTo>
                  <a:cubicBezTo>
                    <a:pt x="154" y="901"/>
                    <a:pt x="154" y="901"/>
                    <a:pt x="154" y="901"/>
                  </a:cubicBezTo>
                  <a:close/>
                  <a:moveTo>
                    <a:pt x="1" y="926"/>
                  </a:moveTo>
                  <a:cubicBezTo>
                    <a:pt x="0" y="926"/>
                    <a:pt x="0" y="926"/>
                    <a:pt x="0" y="926"/>
                  </a:cubicBezTo>
                  <a:cubicBezTo>
                    <a:pt x="1" y="926"/>
                    <a:pt x="1" y="926"/>
                    <a:pt x="1" y="926"/>
                  </a:cubicBezTo>
                  <a:close/>
                </a:path>
              </a:pathLst>
            </a:custGeom>
            <a:solidFill>
              <a:srgbClr val="1E3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íṣlïḋè"/>
            <p:cNvSpPr/>
            <p:nvPr/>
          </p:nvSpPr>
          <p:spPr bwMode="auto">
            <a:xfrm>
              <a:off x="2322513" y="2951163"/>
              <a:ext cx="46038" cy="42862"/>
            </a:xfrm>
            <a:prstGeom prst="ellipse">
              <a:avLst/>
            </a:prstGeom>
            <a:solidFill>
              <a:srgbClr val="C3F5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ïṥḷïḑè"/>
            <p:cNvSpPr/>
            <p:nvPr/>
          </p:nvSpPr>
          <p:spPr bwMode="auto">
            <a:xfrm>
              <a:off x="1738313" y="3949700"/>
              <a:ext cx="811213" cy="1081087"/>
            </a:xfrm>
            <a:custGeom>
              <a:avLst/>
              <a:gdLst>
                <a:gd name="T0" fmla="*/ 53 w 246"/>
                <a:gd name="T1" fmla="*/ 36 h 328"/>
                <a:gd name="T2" fmla="*/ 36 w 246"/>
                <a:gd name="T3" fmla="*/ 75 h 328"/>
                <a:gd name="T4" fmla="*/ 3 w 246"/>
                <a:gd name="T5" fmla="*/ 148 h 328"/>
                <a:gd name="T6" fmla="*/ 22 w 246"/>
                <a:gd name="T7" fmla="*/ 229 h 328"/>
                <a:gd name="T8" fmla="*/ 24 w 246"/>
                <a:gd name="T9" fmla="*/ 316 h 328"/>
                <a:gd name="T10" fmla="*/ 145 w 246"/>
                <a:gd name="T11" fmla="*/ 328 h 328"/>
                <a:gd name="T12" fmla="*/ 155 w 246"/>
                <a:gd name="T13" fmla="*/ 289 h 328"/>
                <a:gd name="T14" fmla="*/ 186 w 246"/>
                <a:gd name="T15" fmla="*/ 263 h 328"/>
                <a:gd name="T16" fmla="*/ 225 w 246"/>
                <a:gd name="T17" fmla="*/ 204 h 328"/>
                <a:gd name="T18" fmla="*/ 244 w 246"/>
                <a:gd name="T19" fmla="*/ 162 h 328"/>
                <a:gd name="T20" fmla="*/ 228 w 246"/>
                <a:gd name="T21" fmla="*/ 159 h 328"/>
                <a:gd name="T22" fmla="*/ 229 w 246"/>
                <a:gd name="T23" fmla="*/ 103 h 328"/>
                <a:gd name="T24" fmla="*/ 228 w 246"/>
                <a:gd name="T25" fmla="*/ 43 h 328"/>
                <a:gd name="T26" fmla="*/ 226 w 246"/>
                <a:gd name="T27" fmla="*/ 0 h 328"/>
                <a:gd name="T28" fmla="*/ 103 w 246"/>
                <a:gd name="T29" fmla="*/ 20 h 328"/>
                <a:gd name="T30" fmla="*/ 53 w 246"/>
                <a:gd name="T31" fmla="*/ 3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328">
                  <a:moveTo>
                    <a:pt x="53" y="36"/>
                  </a:moveTo>
                  <a:cubicBezTo>
                    <a:pt x="47" y="50"/>
                    <a:pt x="42" y="61"/>
                    <a:pt x="36" y="75"/>
                  </a:cubicBezTo>
                  <a:cubicBezTo>
                    <a:pt x="20" y="111"/>
                    <a:pt x="7" y="126"/>
                    <a:pt x="3" y="148"/>
                  </a:cubicBezTo>
                  <a:cubicBezTo>
                    <a:pt x="0" y="170"/>
                    <a:pt x="15" y="197"/>
                    <a:pt x="22" y="229"/>
                  </a:cubicBezTo>
                  <a:cubicBezTo>
                    <a:pt x="27" y="249"/>
                    <a:pt x="23" y="294"/>
                    <a:pt x="24" y="316"/>
                  </a:cubicBezTo>
                  <a:cubicBezTo>
                    <a:pt x="145" y="328"/>
                    <a:pt x="145" y="328"/>
                    <a:pt x="145" y="328"/>
                  </a:cubicBezTo>
                  <a:cubicBezTo>
                    <a:pt x="145" y="305"/>
                    <a:pt x="149" y="295"/>
                    <a:pt x="155" y="289"/>
                  </a:cubicBezTo>
                  <a:cubicBezTo>
                    <a:pt x="163" y="280"/>
                    <a:pt x="174" y="278"/>
                    <a:pt x="186" y="263"/>
                  </a:cubicBezTo>
                  <a:cubicBezTo>
                    <a:pt x="198" y="247"/>
                    <a:pt x="215" y="221"/>
                    <a:pt x="225" y="204"/>
                  </a:cubicBezTo>
                  <a:cubicBezTo>
                    <a:pt x="230" y="196"/>
                    <a:pt x="241" y="169"/>
                    <a:pt x="244" y="162"/>
                  </a:cubicBezTo>
                  <a:cubicBezTo>
                    <a:pt x="246" y="156"/>
                    <a:pt x="234" y="169"/>
                    <a:pt x="228" y="159"/>
                  </a:cubicBezTo>
                  <a:cubicBezTo>
                    <a:pt x="237" y="128"/>
                    <a:pt x="237" y="134"/>
                    <a:pt x="229" y="103"/>
                  </a:cubicBezTo>
                  <a:cubicBezTo>
                    <a:pt x="241" y="68"/>
                    <a:pt x="244" y="77"/>
                    <a:pt x="228" y="43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53" y="36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î$ļîḓè"/>
            <p:cNvSpPr/>
            <p:nvPr/>
          </p:nvSpPr>
          <p:spPr bwMode="auto">
            <a:xfrm>
              <a:off x="1884363" y="3949700"/>
              <a:ext cx="665163" cy="750887"/>
            </a:xfrm>
            <a:custGeom>
              <a:avLst/>
              <a:gdLst>
                <a:gd name="T0" fmla="*/ 171 w 202"/>
                <a:gd name="T1" fmla="*/ 221 h 228"/>
                <a:gd name="T2" fmla="*/ 181 w 202"/>
                <a:gd name="T3" fmla="*/ 204 h 228"/>
                <a:gd name="T4" fmla="*/ 200 w 202"/>
                <a:gd name="T5" fmla="*/ 162 h 228"/>
                <a:gd name="T6" fmla="*/ 184 w 202"/>
                <a:gd name="T7" fmla="*/ 159 h 228"/>
                <a:gd name="T8" fmla="*/ 185 w 202"/>
                <a:gd name="T9" fmla="*/ 103 h 228"/>
                <a:gd name="T10" fmla="*/ 184 w 202"/>
                <a:gd name="T11" fmla="*/ 43 h 228"/>
                <a:gd name="T12" fmla="*/ 182 w 202"/>
                <a:gd name="T13" fmla="*/ 0 h 228"/>
                <a:gd name="T14" fmla="*/ 59 w 202"/>
                <a:gd name="T15" fmla="*/ 20 h 228"/>
                <a:gd name="T16" fmla="*/ 21 w 202"/>
                <a:gd name="T17" fmla="*/ 32 h 228"/>
                <a:gd name="T18" fmla="*/ 28 w 202"/>
                <a:gd name="T19" fmla="*/ 44 h 228"/>
                <a:gd name="T20" fmla="*/ 4 w 202"/>
                <a:gd name="T21" fmla="*/ 132 h 228"/>
                <a:gd name="T22" fmla="*/ 0 w 202"/>
                <a:gd name="T23" fmla="*/ 173 h 228"/>
                <a:gd name="T24" fmla="*/ 10 w 202"/>
                <a:gd name="T25" fmla="*/ 217 h 228"/>
                <a:gd name="T26" fmla="*/ 28 w 202"/>
                <a:gd name="T27" fmla="*/ 221 h 228"/>
                <a:gd name="T28" fmla="*/ 171 w 202"/>
                <a:gd name="T29" fmla="*/ 2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28">
                  <a:moveTo>
                    <a:pt x="171" y="221"/>
                  </a:moveTo>
                  <a:cubicBezTo>
                    <a:pt x="174" y="215"/>
                    <a:pt x="178" y="209"/>
                    <a:pt x="181" y="204"/>
                  </a:cubicBezTo>
                  <a:cubicBezTo>
                    <a:pt x="186" y="196"/>
                    <a:pt x="197" y="169"/>
                    <a:pt x="200" y="162"/>
                  </a:cubicBezTo>
                  <a:cubicBezTo>
                    <a:pt x="202" y="156"/>
                    <a:pt x="190" y="169"/>
                    <a:pt x="184" y="159"/>
                  </a:cubicBezTo>
                  <a:cubicBezTo>
                    <a:pt x="193" y="128"/>
                    <a:pt x="193" y="134"/>
                    <a:pt x="185" y="103"/>
                  </a:cubicBezTo>
                  <a:cubicBezTo>
                    <a:pt x="197" y="68"/>
                    <a:pt x="200" y="77"/>
                    <a:pt x="184" y="43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9" y="86"/>
                    <a:pt x="11" y="106"/>
                    <a:pt x="4" y="132"/>
                  </a:cubicBezTo>
                  <a:cubicBezTo>
                    <a:pt x="0" y="147"/>
                    <a:pt x="1" y="161"/>
                    <a:pt x="0" y="173"/>
                  </a:cubicBezTo>
                  <a:cubicBezTo>
                    <a:pt x="0" y="194"/>
                    <a:pt x="3" y="210"/>
                    <a:pt x="10" y="217"/>
                  </a:cubicBezTo>
                  <a:cubicBezTo>
                    <a:pt x="14" y="222"/>
                    <a:pt x="21" y="221"/>
                    <a:pt x="28" y="221"/>
                  </a:cubicBezTo>
                  <a:cubicBezTo>
                    <a:pt x="90" y="223"/>
                    <a:pt x="142" y="228"/>
                    <a:pt x="171" y="221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îSḻîďê"/>
            <p:cNvSpPr/>
            <p:nvPr/>
          </p:nvSpPr>
          <p:spPr bwMode="auto">
            <a:xfrm>
              <a:off x="1920875" y="3649663"/>
              <a:ext cx="569913" cy="998537"/>
            </a:xfrm>
            <a:custGeom>
              <a:avLst/>
              <a:gdLst>
                <a:gd name="T0" fmla="*/ 18 w 173"/>
                <a:gd name="T1" fmla="*/ 0 h 303"/>
                <a:gd name="T2" fmla="*/ 156 w 173"/>
                <a:gd name="T3" fmla="*/ 1 h 303"/>
                <a:gd name="T4" fmla="*/ 173 w 173"/>
                <a:gd name="T5" fmla="*/ 18 h 303"/>
                <a:gd name="T6" fmla="*/ 172 w 173"/>
                <a:gd name="T7" fmla="*/ 286 h 303"/>
                <a:gd name="T8" fmla="*/ 155 w 173"/>
                <a:gd name="T9" fmla="*/ 303 h 303"/>
                <a:gd name="T10" fmla="*/ 17 w 173"/>
                <a:gd name="T11" fmla="*/ 303 h 303"/>
                <a:gd name="T12" fmla="*/ 0 w 173"/>
                <a:gd name="T13" fmla="*/ 285 h 303"/>
                <a:gd name="T14" fmla="*/ 1 w 173"/>
                <a:gd name="T15" fmla="*/ 17 h 303"/>
                <a:gd name="T16" fmla="*/ 18 w 173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303">
                  <a:moveTo>
                    <a:pt x="18" y="0"/>
                  </a:moveTo>
                  <a:cubicBezTo>
                    <a:pt x="156" y="1"/>
                    <a:pt x="156" y="1"/>
                    <a:pt x="156" y="1"/>
                  </a:cubicBezTo>
                  <a:cubicBezTo>
                    <a:pt x="165" y="1"/>
                    <a:pt x="173" y="8"/>
                    <a:pt x="173" y="18"/>
                  </a:cubicBezTo>
                  <a:cubicBezTo>
                    <a:pt x="172" y="286"/>
                    <a:pt x="172" y="286"/>
                    <a:pt x="172" y="286"/>
                  </a:cubicBezTo>
                  <a:cubicBezTo>
                    <a:pt x="172" y="295"/>
                    <a:pt x="164" y="303"/>
                    <a:pt x="155" y="303"/>
                  </a:cubicBezTo>
                  <a:cubicBezTo>
                    <a:pt x="17" y="303"/>
                    <a:pt x="17" y="303"/>
                    <a:pt x="17" y="303"/>
                  </a:cubicBezTo>
                  <a:cubicBezTo>
                    <a:pt x="7" y="303"/>
                    <a:pt x="0" y="295"/>
                    <a:pt x="0" y="28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8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ísļïḍe"/>
            <p:cNvSpPr/>
            <p:nvPr/>
          </p:nvSpPr>
          <p:spPr bwMode="auto">
            <a:xfrm>
              <a:off x="1970088" y="3754438"/>
              <a:ext cx="471488" cy="712787"/>
            </a:xfrm>
            <a:prstGeom prst="rect">
              <a:avLst/>
            </a:prstGeom>
            <a:solidFill>
              <a:srgbClr val="D6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iṡ1ídé"/>
            <p:cNvSpPr/>
            <p:nvPr/>
          </p:nvSpPr>
          <p:spPr bwMode="auto">
            <a:xfrm>
              <a:off x="1976438" y="3702050"/>
              <a:ext cx="458788" cy="23812"/>
            </a:xfrm>
            <a:custGeom>
              <a:avLst/>
              <a:gdLst>
                <a:gd name="T0" fmla="*/ 3 w 139"/>
                <a:gd name="T1" fmla="*/ 0 h 7"/>
                <a:gd name="T2" fmla="*/ 135 w 139"/>
                <a:gd name="T3" fmla="*/ 0 h 7"/>
                <a:gd name="T4" fmla="*/ 139 w 139"/>
                <a:gd name="T5" fmla="*/ 4 h 7"/>
                <a:gd name="T6" fmla="*/ 139 w 139"/>
                <a:gd name="T7" fmla="*/ 4 h 7"/>
                <a:gd name="T8" fmla="*/ 135 w 139"/>
                <a:gd name="T9" fmla="*/ 7 h 7"/>
                <a:gd name="T10" fmla="*/ 3 w 139"/>
                <a:gd name="T11" fmla="*/ 6 h 7"/>
                <a:gd name="T12" fmla="*/ 0 w 139"/>
                <a:gd name="T13" fmla="*/ 3 h 7"/>
                <a:gd name="T14" fmla="*/ 0 w 139"/>
                <a:gd name="T15" fmla="*/ 3 h 7"/>
                <a:gd name="T16" fmla="*/ 3 w 1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7">
                  <a:moveTo>
                    <a:pt x="3" y="0"/>
                  </a:move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2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5"/>
                    <a:pt x="137" y="7"/>
                    <a:pt x="135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iśľide"/>
            <p:cNvSpPr/>
            <p:nvPr/>
          </p:nvSpPr>
          <p:spPr bwMode="auto">
            <a:xfrm>
              <a:off x="2127250" y="4492625"/>
              <a:ext cx="152400" cy="128587"/>
            </a:xfrm>
            <a:custGeom>
              <a:avLst/>
              <a:gdLst>
                <a:gd name="T0" fmla="*/ 8 w 46"/>
                <a:gd name="T1" fmla="*/ 0 h 39"/>
                <a:gd name="T2" fmla="*/ 38 w 46"/>
                <a:gd name="T3" fmla="*/ 0 h 39"/>
                <a:gd name="T4" fmla="*/ 46 w 46"/>
                <a:gd name="T5" fmla="*/ 9 h 39"/>
                <a:gd name="T6" fmla="*/ 46 w 46"/>
                <a:gd name="T7" fmla="*/ 31 h 39"/>
                <a:gd name="T8" fmla="*/ 37 w 46"/>
                <a:gd name="T9" fmla="*/ 39 h 39"/>
                <a:gd name="T10" fmla="*/ 8 w 46"/>
                <a:gd name="T11" fmla="*/ 39 h 39"/>
                <a:gd name="T12" fmla="*/ 0 w 46"/>
                <a:gd name="T13" fmla="*/ 31 h 39"/>
                <a:gd name="T14" fmla="*/ 0 w 46"/>
                <a:gd name="T15" fmla="*/ 8 h 39"/>
                <a:gd name="T16" fmla="*/ 8 w 46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9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6"/>
                    <a:pt x="42" y="39"/>
                    <a:pt x="37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îṧľiḋè"/>
            <p:cNvSpPr/>
            <p:nvPr/>
          </p:nvSpPr>
          <p:spPr bwMode="auto">
            <a:xfrm>
              <a:off x="2174875" y="4529138"/>
              <a:ext cx="58738" cy="58737"/>
            </a:xfrm>
            <a:prstGeom prst="ellipse">
              <a:avLst/>
            </a:pr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ïṣḷïḑê"/>
            <p:cNvSpPr/>
            <p:nvPr/>
          </p:nvSpPr>
          <p:spPr bwMode="auto">
            <a:xfrm>
              <a:off x="2203450" y="3649663"/>
              <a:ext cx="287338" cy="998537"/>
            </a:xfrm>
            <a:custGeom>
              <a:avLst/>
              <a:gdLst>
                <a:gd name="T0" fmla="*/ 1 w 87"/>
                <a:gd name="T1" fmla="*/ 0 h 303"/>
                <a:gd name="T2" fmla="*/ 70 w 87"/>
                <a:gd name="T3" fmla="*/ 1 h 303"/>
                <a:gd name="T4" fmla="*/ 87 w 87"/>
                <a:gd name="T5" fmla="*/ 18 h 303"/>
                <a:gd name="T6" fmla="*/ 86 w 87"/>
                <a:gd name="T7" fmla="*/ 286 h 303"/>
                <a:gd name="T8" fmla="*/ 69 w 87"/>
                <a:gd name="T9" fmla="*/ 303 h 303"/>
                <a:gd name="T10" fmla="*/ 0 w 87"/>
                <a:gd name="T11" fmla="*/ 303 h 303"/>
                <a:gd name="T12" fmla="*/ 0 w 87"/>
                <a:gd name="T13" fmla="*/ 295 h 303"/>
                <a:gd name="T14" fmla="*/ 17 w 87"/>
                <a:gd name="T15" fmla="*/ 280 h 303"/>
                <a:gd name="T16" fmla="*/ 0 w 87"/>
                <a:gd name="T17" fmla="*/ 256 h 303"/>
                <a:gd name="T18" fmla="*/ 0 w 87"/>
                <a:gd name="T19" fmla="*/ 248 h 303"/>
                <a:gd name="T20" fmla="*/ 34 w 87"/>
                <a:gd name="T21" fmla="*/ 231 h 303"/>
                <a:gd name="T22" fmla="*/ 1 w 87"/>
                <a:gd name="T23" fmla="*/ 32 h 303"/>
                <a:gd name="T24" fmla="*/ 1 w 87"/>
                <a:gd name="T25" fmla="*/ 22 h 303"/>
                <a:gd name="T26" fmla="*/ 14 w 87"/>
                <a:gd name="T27" fmla="*/ 21 h 303"/>
                <a:gd name="T28" fmla="*/ 1 w 87"/>
                <a:gd name="T29" fmla="*/ 16 h 303"/>
                <a:gd name="T30" fmla="*/ 1 w 87"/>
                <a:gd name="T3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303">
                  <a:moveTo>
                    <a:pt x="1" y="0"/>
                  </a:moveTo>
                  <a:cubicBezTo>
                    <a:pt x="70" y="1"/>
                    <a:pt x="70" y="1"/>
                    <a:pt x="70" y="1"/>
                  </a:cubicBezTo>
                  <a:cubicBezTo>
                    <a:pt x="79" y="1"/>
                    <a:pt x="87" y="8"/>
                    <a:pt x="87" y="18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86" y="295"/>
                    <a:pt x="78" y="303"/>
                    <a:pt x="69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34" y="231"/>
                    <a:pt x="34" y="231"/>
                    <a:pt x="34" y="2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iŝḷíḍe"/>
            <p:cNvSpPr/>
            <p:nvPr/>
          </p:nvSpPr>
          <p:spPr bwMode="auto">
            <a:xfrm>
              <a:off x="2203450" y="3754438"/>
              <a:ext cx="238125" cy="712787"/>
            </a:xfrm>
            <a:custGeom>
              <a:avLst/>
              <a:gdLst>
                <a:gd name="T0" fmla="*/ 2 w 150"/>
                <a:gd name="T1" fmla="*/ 0 h 449"/>
                <a:gd name="T2" fmla="*/ 150 w 150"/>
                <a:gd name="T3" fmla="*/ 0 h 449"/>
                <a:gd name="T4" fmla="*/ 150 w 150"/>
                <a:gd name="T5" fmla="*/ 449 h 449"/>
                <a:gd name="T6" fmla="*/ 0 w 150"/>
                <a:gd name="T7" fmla="*/ 449 h 449"/>
                <a:gd name="T8" fmla="*/ 2 w 150"/>
                <a:gd name="T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449">
                  <a:moveTo>
                    <a:pt x="2" y="0"/>
                  </a:moveTo>
                  <a:lnTo>
                    <a:pt x="150" y="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S1îḓè"/>
            <p:cNvSpPr/>
            <p:nvPr/>
          </p:nvSpPr>
          <p:spPr bwMode="auto">
            <a:xfrm>
              <a:off x="2206625" y="3702050"/>
              <a:ext cx="228600" cy="23812"/>
            </a:xfrm>
            <a:custGeom>
              <a:avLst/>
              <a:gdLst>
                <a:gd name="T0" fmla="*/ 0 w 69"/>
                <a:gd name="T1" fmla="*/ 0 h 7"/>
                <a:gd name="T2" fmla="*/ 65 w 69"/>
                <a:gd name="T3" fmla="*/ 0 h 7"/>
                <a:gd name="T4" fmla="*/ 69 w 69"/>
                <a:gd name="T5" fmla="*/ 4 h 7"/>
                <a:gd name="T6" fmla="*/ 69 w 69"/>
                <a:gd name="T7" fmla="*/ 4 h 7"/>
                <a:gd name="T8" fmla="*/ 65 w 69"/>
                <a:gd name="T9" fmla="*/ 7 h 7"/>
                <a:gd name="T10" fmla="*/ 0 w 69"/>
                <a:gd name="T11" fmla="*/ 7 h 7"/>
                <a:gd name="T12" fmla="*/ 0 w 69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"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7" y="7"/>
                    <a:pt x="65" y="7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i$1ïḍè"/>
            <p:cNvSpPr/>
            <p:nvPr/>
          </p:nvSpPr>
          <p:spPr bwMode="auto">
            <a:xfrm>
              <a:off x="2203450" y="4492625"/>
              <a:ext cx="76200" cy="128587"/>
            </a:xfrm>
            <a:custGeom>
              <a:avLst/>
              <a:gdLst>
                <a:gd name="T0" fmla="*/ 0 w 23"/>
                <a:gd name="T1" fmla="*/ 0 h 39"/>
                <a:gd name="T2" fmla="*/ 15 w 23"/>
                <a:gd name="T3" fmla="*/ 0 h 39"/>
                <a:gd name="T4" fmla="*/ 23 w 23"/>
                <a:gd name="T5" fmla="*/ 9 h 39"/>
                <a:gd name="T6" fmla="*/ 23 w 23"/>
                <a:gd name="T7" fmla="*/ 31 h 39"/>
                <a:gd name="T8" fmla="*/ 14 w 23"/>
                <a:gd name="T9" fmla="*/ 39 h 39"/>
                <a:gd name="T10" fmla="*/ 0 w 23"/>
                <a:gd name="T11" fmla="*/ 39 h 39"/>
                <a:gd name="T12" fmla="*/ 0 w 23"/>
                <a:gd name="T13" fmla="*/ 27 h 39"/>
                <a:gd name="T14" fmla="*/ 7 w 23"/>
                <a:gd name="T15" fmla="*/ 20 h 39"/>
                <a:gd name="T16" fmla="*/ 0 w 23"/>
                <a:gd name="T17" fmla="*/ 12 h 39"/>
                <a:gd name="T18" fmla="*/ 0 w 23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9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4"/>
                    <a:pt x="23" y="9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6"/>
                    <a:pt x="19" y="39"/>
                    <a:pt x="1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iṩḻïďe"/>
            <p:cNvSpPr/>
            <p:nvPr/>
          </p:nvSpPr>
          <p:spPr bwMode="auto">
            <a:xfrm>
              <a:off x="2203450" y="4529138"/>
              <a:ext cx="30163" cy="58737"/>
            </a:xfrm>
            <a:custGeom>
              <a:avLst/>
              <a:gdLst>
                <a:gd name="T0" fmla="*/ 0 w 9"/>
                <a:gd name="T1" fmla="*/ 0 h 18"/>
                <a:gd name="T2" fmla="*/ 9 w 9"/>
                <a:gd name="T3" fmla="*/ 9 h 18"/>
                <a:gd name="T4" fmla="*/ 0 w 9"/>
                <a:gd name="T5" fmla="*/ 18 h 18"/>
                <a:gd name="T6" fmla="*/ 0 w 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cubicBezTo>
                    <a:pt x="5" y="0"/>
                    <a:pt x="9" y="4"/>
                    <a:pt x="9" y="9"/>
                  </a:cubicBezTo>
                  <a:cubicBezTo>
                    <a:pt x="9" y="14"/>
                    <a:pt x="5" y="18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íṩḷiďê"/>
            <p:cNvSpPr/>
            <p:nvPr/>
          </p:nvSpPr>
          <p:spPr bwMode="auto">
            <a:xfrm>
              <a:off x="2163763" y="3932238"/>
              <a:ext cx="403225" cy="623887"/>
            </a:xfrm>
            <a:custGeom>
              <a:avLst/>
              <a:gdLst>
                <a:gd name="T0" fmla="*/ 101 w 122"/>
                <a:gd name="T1" fmla="*/ 189 h 189"/>
                <a:gd name="T2" fmla="*/ 117 w 122"/>
                <a:gd name="T3" fmla="*/ 167 h 189"/>
                <a:gd name="T4" fmla="*/ 113 w 122"/>
                <a:gd name="T5" fmla="*/ 136 h 189"/>
                <a:gd name="T6" fmla="*/ 53 w 122"/>
                <a:gd name="T7" fmla="*/ 151 h 189"/>
                <a:gd name="T8" fmla="*/ 46 w 122"/>
                <a:gd name="T9" fmla="*/ 172 h 189"/>
                <a:gd name="T10" fmla="*/ 86 w 122"/>
                <a:gd name="T11" fmla="*/ 176 h 189"/>
                <a:gd name="T12" fmla="*/ 98 w 122"/>
                <a:gd name="T13" fmla="*/ 179 h 189"/>
                <a:gd name="T14" fmla="*/ 101 w 122"/>
                <a:gd name="T15" fmla="*/ 189 h 189"/>
                <a:gd name="T16" fmla="*/ 113 w 122"/>
                <a:gd name="T17" fmla="*/ 135 h 189"/>
                <a:gd name="T18" fmla="*/ 109 w 122"/>
                <a:gd name="T19" fmla="*/ 135 h 189"/>
                <a:gd name="T20" fmla="*/ 103 w 122"/>
                <a:gd name="T21" fmla="*/ 137 h 189"/>
                <a:gd name="T22" fmla="*/ 60 w 122"/>
                <a:gd name="T23" fmla="*/ 147 h 189"/>
                <a:gd name="T24" fmla="*/ 18 w 122"/>
                <a:gd name="T25" fmla="*/ 153 h 189"/>
                <a:gd name="T26" fmla="*/ 10 w 122"/>
                <a:gd name="T27" fmla="*/ 137 h 189"/>
                <a:gd name="T28" fmla="*/ 21 w 122"/>
                <a:gd name="T29" fmla="*/ 124 h 189"/>
                <a:gd name="T30" fmla="*/ 110 w 122"/>
                <a:gd name="T31" fmla="*/ 100 h 189"/>
                <a:gd name="T32" fmla="*/ 119 w 122"/>
                <a:gd name="T33" fmla="*/ 115 h 189"/>
                <a:gd name="T34" fmla="*/ 113 w 122"/>
                <a:gd name="T35" fmla="*/ 135 h 189"/>
                <a:gd name="T36" fmla="*/ 108 w 122"/>
                <a:gd name="T37" fmla="*/ 99 h 189"/>
                <a:gd name="T38" fmla="*/ 115 w 122"/>
                <a:gd name="T39" fmla="*/ 84 h 189"/>
                <a:gd name="T40" fmla="*/ 107 w 122"/>
                <a:gd name="T41" fmla="*/ 65 h 189"/>
                <a:gd name="T42" fmla="*/ 97 w 122"/>
                <a:gd name="T43" fmla="*/ 63 h 189"/>
                <a:gd name="T44" fmla="*/ 69 w 122"/>
                <a:gd name="T45" fmla="*/ 71 h 189"/>
                <a:gd name="T46" fmla="*/ 14 w 122"/>
                <a:gd name="T47" fmla="*/ 92 h 189"/>
                <a:gd name="T48" fmla="*/ 20 w 122"/>
                <a:gd name="T49" fmla="*/ 123 h 189"/>
                <a:gd name="T50" fmla="*/ 108 w 122"/>
                <a:gd name="T51" fmla="*/ 99 h 189"/>
                <a:gd name="T52" fmla="*/ 95 w 122"/>
                <a:gd name="T53" fmla="*/ 53 h 189"/>
                <a:gd name="T54" fmla="*/ 53 w 122"/>
                <a:gd name="T55" fmla="*/ 64 h 189"/>
                <a:gd name="T56" fmla="*/ 33 w 122"/>
                <a:gd name="T57" fmla="*/ 52 h 189"/>
                <a:gd name="T58" fmla="*/ 65 w 122"/>
                <a:gd name="T59" fmla="*/ 20 h 189"/>
                <a:gd name="T60" fmla="*/ 100 w 122"/>
                <a:gd name="T61" fmla="*/ 6 h 189"/>
                <a:gd name="T62" fmla="*/ 117 w 122"/>
                <a:gd name="T63" fmla="*/ 35 h 189"/>
                <a:gd name="T64" fmla="*/ 95 w 122"/>
                <a:gd name="T65" fmla="*/ 5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" h="189">
                  <a:moveTo>
                    <a:pt x="101" y="189"/>
                  </a:moveTo>
                  <a:cubicBezTo>
                    <a:pt x="108" y="183"/>
                    <a:pt x="114" y="176"/>
                    <a:pt x="117" y="167"/>
                  </a:cubicBezTo>
                  <a:cubicBezTo>
                    <a:pt x="120" y="156"/>
                    <a:pt x="121" y="143"/>
                    <a:pt x="113" y="136"/>
                  </a:cubicBezTo>
                  <a:cubicBezTo>
                    <a:pt x="93" y="141"/>
                    <a:pt x="73" y="146"/>
                    <a:pt x="53" y="151"/>
                  </a:cubicBezTo>
                  <a:cubicBezTo>
                    <a:pt x="45" y="153"/>
                    <a:pt x="40" y="165"/>
                    <a:pt x="46" y="172"/>
                  </a:cubicBezTo>
                  <a:cubicBezTo>
                    <a:pt x="51" y="179"/>
                    <a:pt x="72" y="177"/>
                    <a:pt x="86" y="176"/>
                  </a:cubicBezTo>
                  <a:cubicBezTo>
                    <a:pt x="95" y="175"/>
                    <a:pt x="97" y="175"/>
                    <a:pt x="98" y="179"/>
                  </a:cubicBezTo>
                  <a:cubicBezTo>
                    <a:pt x="99" y="183"/>
                    <a:pt x="100" y="186"/>
                    <a:pt x="101" y="189"/>
                  </a:cubicBezTo>
                  <a:close/>
                  <a:moveTo>
                    <a:pt x="113" y="135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60" y="147"/>
                    <a:pt x="60" y="147"/>
                    <a:pt x="60" y="147"/>
                  </a:cubicBezTo>
                  <a:cubicBezTo>
                    <a:pt x="46" y="152"/>
                    <a:pt x="27" y="158"/>
                    <a:pt x="18" y="153"/>
                  </a:cubicBezTo>
                  <a:cubicBezTo>
                    <a:pt x="13" y="151"/>
                    <a:pt x="9" y="147"/>
                    <a:pt x="10" y="137"/>
                  </a:cubicBezTo>
                  <a:cubicBezTo>
                    <a:pt x="11" y="130"/>
                    <a:pt x="13" y="125"/>
                    <a:pt x="21" y="124"/>
                  </a:cubicBezTo>
                  <a:cubicBezTo>
                    <a:pt x="52" y="118"/>
                    <a:pt x="79" y="110"/>
                    <a:pt x="110" y="100"/>
                  </a:cubicBezTo>
                  <a:cubicBezTo>
                    <a:pt x="118" y="102"/>
                    <a:pt x="118" y="108"/>
                    <a:pt x="119" y="115"/>
                  </a:cubicBezTo>
                  <a:cubicBezTo>
                    <a:pt x="120" y="121"/>
                    <a:pt x="122" y="130"/>
                    <a:pt x="113" y="135"/>
                  </a:cubicBezTo>
                  <a:close/>
                  <a:moveTo>
                    <a:pt x="108" y="99"/>
                  </a:moveTo>
                  <a:cubicBezTo>
                    <a:pt x="114" y="94"/>
                    <a:pt x="116" y="90"/>
                    <a:pt x="115" y="84"/>
                  </a:cubicBezTo>
                  <a:cubicBezTo>
                    <a:pt x="114" y="78"/>
                    <a:pt x="112" y="68"/>
                    <a:pt x="107" y="65"/>
                  </a:cubicBezTo>
                  <a:cubicBezTo>
                    <a:pt x="104" y="63"/>
                    <a:pt x="101" y="63"/>
                    <a:pt x="97" y="63"/>
                  </a:cubicBezTo>
                  <a:cubicBezTo>
                    <a:pt x="90" y="64"/>
                    <a:pt x="81" y="68"/>
                    <a:pt x="69" y="71"/>
                  </a:cubicBezTo>
                  <a:cubicBezTo>
                    <a:pt x="48" y="78"/>
                    <a:pt x="23" y="87"/>
                    <a:pt x="14" y="92"/>
                  </a:cubicBezTo>
                  <a:cubicBezTo>
                    <a:pt x="0" y="101"/>
                    <a:pt x="2" y="124"/>
                    <a:pt x="20" y="123"/>
                  </a:cubicBezTo>
                  <a:cubicBezTo>
                    <a:pt x="53" y="115"/>
                    <a:pt x="79" y="108"/>
                    <a:pt x="108" y="99"/>
                  </a:cubicBezTo>
                  <a:close/>
                  <a:moveTo>
                    <a:pt x="95" y="53"/>
                  </a:moveTo>
                  <a:cubicBezTo>
                    <a:pt x="79" y="58"/>
                    <a:pt x="70" y="59"/>
                    <a:pt x="53" y="64"/>
                  </a:cubicBezTo>
                  <a:cubicBezTo>
                    <a:pt x="40" y="67"/>
                    <a:pt x="35" y="59"/>
                    <a:pt x="33" y="52"/>
                  </a:cubicBezTo>
                  <a:cubicBezTo>
                    <a:pt x="30" y="36"/>
                    <a:pt x="46" y="28"/>
                    <a:pt x="65" y="20"/>
                  </a:cubicBezTo>
                  <a:cubicBezTo>
                    <a:pt x="77" y="15"/>
                    <a:pt x="90" y="9"/>
                    <a:pt x="100" y="6"/>
                  </a:cubicBezTo>
                  <a:cubicBezTo>
                    <a:pt x="113" y="0"/>
                    <a:pt x="122" y="25"/>
                    <a:pt x="117" y="35"/>
                  </a:cubicBezTo>
                  <a:cubicBezTo>
                    <a:pt x="114" y="43"/>
                    <a:pt x="103" y="47"/>
                    <a:pt x="95" y="53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Sḷíḋè"/>
            <p:cNvSpPr/>
            <p:nvPr/>
          </p:nvSpPr>
          <p:spPr bwMode="auto">
            <a:xfrm>
              <a:off x="2319338" y="4479925"/>
              <a:ext cx="198438" cy="76200"/>
            </a:xfrm>
            <a:custGeom>
              <a:avLst/>
              <a:gdLst>
                <a:gd name="T0" fmla="*/ 0 w 60"/>
                <a:gd name="T1" fmla="*/ 7 h 23"/>
                <a:gd name="T2" fmla="*/ 39 w 60"/>
                <a:gd name="T3" fmla="*/ 10 h 23"/>
                <a:gd name="T4" fmla="*/ 51 w 60"/>
                <a:gd name="T5" fmla="*/ 13 h 23"/>
                <a:gd name="T6" fmla="*/ 54 w 60"/>
                <a:gd name="T7" fmla="*/ 23 h 23"/>
                <a:gd name="T8" fmla="*/ 60 w 60"/>
                <a:gd name="T9" fmla="*/ 0 h 23"/>
                <a:gd name="T10" fmla="*/ 0 w 60"/>
                <a:gd name="T1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3">
                  <a:moveTo>
                    <a:pt x="0" y="7"/>
                  </a:moveTo>
                  <a:cubicBezTo>
                    <a:pt x="7" y="12"/>
                    <a:pt x="26" y="11"/>
                    <a:pt x="39" y="10"/>
                  </a:cubicBezTo>
                  <a:cubicBezTo>
                    <a:pt x="48" y="9"/>
                    <a:pt x="50" y="9"/>
                    <a:pt x="51" y="13"/>
                  </a:cubicBezTo>
                  <a:cubicBezTo>
                    <a:pt x="52" y="17"/>
                    <a:pt x="53" y="20"/>
                    <a:pt x="54" y="23"/>
                  </a:cubicBezTo>
                  <a:cubicBezTo>
                    <a:pt x="54" y="16"/>
                    <a:pt x="57" y="6"/>
                    <a:pt x="60" y="0"/>
                  </a:cubicBezTo>
                  <a:cubicBezTo>
                    <a:pt x="39" y="7"/>
                    <a:pt x="21" y="10"/>
                    <a:pt x="0" y="7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ïšḻíḑe"/>
            <p:cNvSpPr/>
            <p:nvPr/>
          </p:nvSpPr>
          <p:spPr bwMode="auto">
            <a:xfrm>
              <a:off x="2193925" y="4229100"/>
              <a:ext cx="349250" cy="109537"/>
            </a:xfrm>
            <a:custGeom>
              <a:avLst/>
              <a:gdLst>
                <a:gd name="T0" fmla="*/ 99 w 106"/>
                <a:gd name="T1" fmla="*/ 9 h 33"/>
                <a:gd name="T2" fmla="*/ 106 w 106"/>
                <a:gd name="T3" fmla="*/ 0 h 33"/>
                <a:gd name="T4" fmla="*/ 70 w 106"/>
                <a:gd name="T5" fmla="*/ 10 h 33"/>
                <a:gd name="T6" fmla="*/ 23 w 106"/>
                <a:gd name="T7" fmla="*/ 25 h 33"/>
                <a:gd name="T8" fmla="*/ 0 w 106"/>
                <a:gd name="T9" fmla="*/ 30 h 33"/>
                <a:gd name="T10" fmla="*/ 11 w 106"/>
                <a:gd name="T11" fmla="*/ 33 h 33"/>
                <a:gd name="T12" fmla="*/ 99 w 106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3">
                  <a:moveTo>
                    <a:pt x="99" y="9"/>
                  </a:moveTo>
                  <a:cubicBezTo>
                    <a:pt x="103" y="6"/>
                    <a:pt x="105" y="3"/>
                    <a:pt x="106" y="0"/>
                  </a:cubicBezTo>
                  <a:cubicBezTo>
                    <a:pt x="97" y="4"/>
                    <a:pt x="80" y="7"/>
                    <a:pt x="70" y="10"/>
                  </a:cubicBezTo>
                  <a:cubicBezTo>
                    <a:pt x="55" y="14"/>
                    <a:pt x="41" y="18"/>
                    <a:pt x="23" y="25"/>
                  </a:cubicBezTo>
                  <a:cubicBezTo>
                    <a:pt x="16" y="27"/>
                    <a:pt x="8" y="29"/>
                    <a:pt x="0" y="30"/>
                  </a:cubicBezTo>
                  <a:cubicBezTo>
                    <a:pt x="3" y="32"/>
                    <a:pt x="6" y="33"/>
                    <a:pt x="11" y="33"/>
                  </a:cubicBezTo>
                  <a:cubicBezTo>
                    <a:pt x="44" y="25"/>
                    <a:pt x="70" y="18"/>
                    <a:pt x="99" y="9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is1iďe"/>
            <p:cNvSpPr/>
            <p:nvPr/>
          </p:nvSpPr>
          <p:spPr bwMode="auto">
            <a:xfrm>
              <a:off x="2282825" y="4041775"/>
              <a:ext cx="271463" cy="107950"/>
            </a:xfrm>
            <a:custGeom>
              <a:avLst/>
              <a:gdLst>
                <a:gd name="T0" fmla="*/ 59 w 82"/>
                <a:gd name="T1" fmla="*/ 20 h 33"/>
                <a:gd name="T2" fmla="*/ 81 w 82"/>
                <a:gd name="T3" fmla="*/ 2 h 33"/>
                <a:gd name="T4" fmla="*/ 82 w 82"/>
                <a:gd name="T5" fmla="*/ 0 h 33"/>
                <a:gd name="T6" fmla="*/ 0 w 82"/>
                <a:gd name="T7" fmla="*/ 24 h 33"/>
                <a:gd name="T8" fmla="*/ 1 w 82"/>
                <a:gd name="T9" fmla="*/ 26 h 33"/>
                <a:gd name="T10" fmla="*/ 17 w 82"/>
                <a:gd name="T11" fmla="*/ 31 h 33"/>
                <a:gd name="T12" fmla="*/ 59 w 82"/>
                <a:gd name="T1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33">
                  <a:moveTo>
                    <a:pt x="59" y="20"/>
                  </a:moveTo>
                  <a:cubicBezTo>
                    <a:pt x="67" y="14"/>
                    <a:pt x="78" y="10"/>
                    <a:pt x="81" y="2"/>
                  </a:cubicBezTo>
                  <a:cubicBezTo>
                    <a:pt x="82" y="2"/>
                    <a:pt x="82" y="1"/>
                    <a:pt x="82" y="0"/>
                  </a:cubicBezTo>
                  <a:cubicBezTo>
                    <a:pt x="60" y="12"/>
                    <a:pt x="17" y="32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" y="30"/>
                    <a:pt x="9" y="33"/>
                    <a:pt x="17" y="31"/>
                  </a:cubicBezTo>
                  <a:cubicBezTo>
                    <a:pt x="34" y="26"/>
                    <a:pt x="43" y="25"/>
                    <a:pt x="59" y="2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íslíďe"/>
            <p:cNvSpPr/>
            <p:nvPr/>
          </p:nvSpPr>
          <p:spPr bwMode="auto">
            <a:xfrm>
              <a:off x="2279650" y="4035425"/>
              <a:ext cx="112713" cy="95250"/>
            </a:xfrm>
            <a:custGeom>
              <a:avLst/>
              <a:gdLst>
                <a:gd name="T0" fmla="*/ 30 w 34"/>
                <a:gd name="T1" fmla="*/ 23 h 29"/>
                <a:gd name="T2" fmla="*/ 12 w 34"/>
                <a:gd name="T3" fmla="*/ 28 h 29"/>
                <a:gd name="T4" fmla="*/ 5 w 34"/>
                <a:gd name="T5" fmla="*/ 9 h 29"/>
                <a:gd name="T6" fmla="*/ 23 w 34"/>
                <a:gd name="T7" fmla="*/ 0 h 29"/>
                <a:gd name="T8" fmla="*/ 32 w 34"/>
                <a:gd name="T9" fmla="*/ 11 h 29"/>
                <a:gd name="T10" fmla="*/ 30 w 34"/>
                <a:gd name="T11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9">
                  <a:moveTo>
                    <a:pt x="30" y="23"/>
                  </a:moveTo>
                  <a:cubicBezTo>
                    <a:pt x="27" y="24"/>
                    <a:pt x="18" y="29"/>
                    <a:pt x="12" y="28"/>
                  </a:cubicBezTo>
                  <a:cubicBezTo>
                    <a:pt x="5" y="27"/>
                    <a:pt x="0" y="15"/>
                    <a:pt x="5" y="9"/>
                  </a:cubicBezTo>
                  <a:cubicBezTo>
                    <a:pt x="9" y="5"/>
                    <a:pt x="18" y="0"/>
                    <a:pt x="23" y="0"/>
                  </a:cubicBezTo>
                  <a:cubicBezTo>
                    <a:pt x="27" y="0"/>
                    <a:pt x="30" y="5"/>
                    <a:pt x="32" y="11"/>
                  </a:cubicBezTo>
                  <a:cubicBezTo>
                    <a:pt x="34" y="16"/>
                    <a:pt x="34" y="21"/>
                    <a:pt x="30" y="23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ïṡḷîďê"/>
            <p:cNvSpPr/>
            <p:nvPr/>
          </p:nvSpPr>
          <p:spPr bwMode="auto">
            <a:xfrm>
              <a:off x="2181225" y="4235450"/>
              <a:ext cx="111125" cy="96837"/>
            </a:xfrm>
            <a:custGeom>
              <a:avLst/>
              <a:gdLst>
                <a:gd name="T0" fmla="*/ 30 w 34"/>
                <a:gd name="T1" fmla="*/ 22 h 29"/>
                <a:gd name="T2" fmla="*/ 12 w 34"/>
                <a:gd name="T3" fmla="*/ 28 h 29"/>
                <a:gd name="T4" fmla="*/ 5 w 34"/>
                <a:gd name="T5" fmla="*/ 9 h 29"/>
                <a:gd name="T6" fmla="*/ 23 w 34"/>
                <a:gd name="T7" fmla="*/ 0 h 29"/>
                <a:gd name="T8" fmla="*/ 32 w 34"/>
                <a:gd name="T9" fmla="*/ 11 h 29"/>
                <a:gd name="T10" fmla="*/ 30 w 34"/>
                <a:gd name="T11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9">
                  <a:moveTo>
                    <a:pt x="30" y="22"/>
                  </a:moveTo>
                  <a:cubicBezTo>
                    <a:pt x="27" y="24"/>
                    <a:pt x="18" y="29"/>
                    <a:pt x="12" y="28"/>
                  </a:cubicBezTo>
                  <a:cubicBezTo>
                    <a:pt x="5" y="26"/>
                    <a:pt x="0" y="15"/>
                    <a:pt x="5" y="9"/>
                  </a:cubicBezTo>
                  <a:cubicBezTo>
                    <a:pt x="9" y="5"/>
                    <a:pt x="18" y="0"/>
                    <a:pt x="23" y="0"/>
                  </a:cubicBezTo>
                  <a:cubicBezTo>
                    <a:pt x="27" y="0"/>
                    <a:pt x="30" y="5"/>
                    <a:pt x="32" y="11"/>
                  </a:cubicBezTo>
                  <a:cubicBezTo>
                    <a:pt x="34" y="15"/>
                    <a:pt x="34" y="21"/>
                    <a:pt x="30" y="22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íṩlíḋé"/>
            <p:cNvSpPr/>
            <p:nvPr/>
          </p:nvSpPr>
          <p:spPr bwMode="auto">
            <a:xfrm>
              <a:off x="2316163" y="4437063"/>
              <a:ext cx="85725" cy="69850"/>
            </a:xfrm>
            <a:custGeom>
              <a:avLst/>
              <a:gdLst>
                <a:gd name="T0" fmla="*/ 19 w 26"/>
                <a:gd name="T1" fmla="*/ 1 h 21"/>
                <a:gd name="T2" fmla="*/ 5 w 26"/>
                <a:gd name="T3" fmla="*/ 4 h 21"/>
                <a:gd name="T4" fmla="*/ 7 w 26"/>
                <a:gd name="T5" fmla="*/ 19 h 21"/>
                <a:gd name="T6" fmla="*/ 23 w 26"/>
                <a:gd name="T7" fmla="*/ 18 h 21"/>
                <a:gd name="T8" fmla="*/ 24 w 26"/>
                <a:gd name="T9" fmla="*/ 8 h 21"/>
                <a:gd name="T10" fmla="*/ 19 w 26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1">
                  <a:moveTo>
                    <a:pt x="19" y="1"/>
                  </a:moveTo>
                  <a:cubicBezTo>
                    <a:pt x="16" y="1"/>
                    <a:pt x="8" y="1"/>
                    <a:pt x="5" y="4"/>
                  </a:cubicBezTo>
                  <a:cubicBezTo>
                    <a:pt x="0" y="7"/>
                    <a:pt x="1" y="17"/>
                    <a:pt x="7" y="19"/>
                  </a:cubicBezTo>
                  <a:cubicBezTo>
                    <a:pt x="11" y="21"/>
                    <a:pt x="19" y="20"/>
                    <a:pt x="23" y="18"/>
                  </a:cubicBezTo>
                  <a:cubicBezTo>
                    <a:pt x="25" y="17"/>
                    <a:pt x="26" y="12"/>
                    <a:pt x="24" y="8"/>
                  </a:cubicBezTo>
                  <a:cubicBezTo>
                    <a:pt x="24" y="4"/>
                    <a:pt x="22" y="0"/>
                    <a:pt x="19" y="1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ṧḻîďè"/>
            <p:cNvSpPr/>
            <p:nvPr/>
          </p:nvSpPr>
          <p:spPr bwMode="auto">
            <a:xfrm>
              <a:off x="2220913" y="4341813"/>
              <a:ext cx="339725" cy="111125"/>
            </a:xfrm>
            <a:custGeom>
              <a:avLst/>
              <a:gdLst>
                <a:gd name="T0" fmla="*/ 103 w 103"/>
                <a:gd name="T1" fmla="*/ 0 h 34"/>
                <a:gd name="T2" fmla="*/ 27 w 103"/>
                <a:gd name="T3" fmla="*/ 23 h 34"/>
                <a:gd name="T4" fmla="*/ 0 w 103"/>
                <a:gd name="T5" fmla="*/ 29 h 34"/>
                <a:gd name="T6" fmla="*/ 1 w 103"/>
                <a:gd name="T7" fmla="*/ 29 h 34"/>
                <a:gd name="T8" fmla="*/ 43 w 103"/>
                <a:gd name="T9" fmla="*/ 23 h 34"/>
                <a:gd name="T10" fmla="*/ 78 w 103"/>
                <a:gd name="T11" fmla="*/ 15 h 34"/>
                <a:gd name="T12" fmla="*/ 80 w 103"/>
                <a:gd name="T13" fmla="*/ 14 h 34"/>
                <a:gd name="T14" fmla="*/ 86 w 103"/>
                <a:gd name="T15" fmla="*/ 13 h 34"/>
                <a:gd name="T16" fmla="*/ 92 w 103"/>
                <a:gd name="T17" fmla="*/ 11 h 34"/>
                <a:gd name="T18" fmla="*/ 96 w 103"/>
                <a:gd name="T19" fmla="*/ 11 h 34"/>
                <a:gd name="T20" fmla="*/ 103 w 103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34">
                  <a:moveTo>
                    <a:pt x="103" y="0"/>
                  </a:moveTo>
                  <a:cubicBezTo>
                    <a:pt x="92" y="6"/>
                    <a:pt x="52" y="16"/>
                    <a:pt x="27" y="23"/>
                  </a:cubicBezTo>
                  <a:cubicBezTo>
                    <a:pt x="15" y="26"/>
                    <a:pt x="7" y="28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0" y="34"/>
                    <a:pt x="29" y="28"/>
                    <a:pt x="43" y="23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101" y="8"/>
                    <a:pt x="103" y="4"/>
                    <a:pt x="103" y="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ŝḻïḓê"/>
            <p:cNvSpPr/>
            <p:nvPr/>
          </p:nvSpPr>
          <p:spPr bwMode="auto">
            <a:xfrm>
              <a:off x="2200275" y="4344988"/>
              <a:ext cx="112713" cy="88900"/>
            </a:xfrm>
            <a:custGeom>
              <a:avLst/>
              <a:gdLst>
                <a:gd name="T0" fmla="*/ 24 w 34"/>
                <a:gd name="T1" fmla="*/ 0 h 27"/>
                <a:gd name="T2" fmla="*/ 6 w 34"/>
                <a:gd name="T3" fmla="*/ 6 h 27"/>
                <a:gd name="T4" fmla="*/ 10 w 34"/>
                <a:gd name="T5" fmla="*/ 26 h 27"/>
                <a:gd name="T6" fmla="*/ 30 w 34"/>
                <a:gd name="T7" fmla="*/ 22 h 27"/>
                <a:gd name="T8" fmla="*/ 32 w 34"/>
                <a:gd name="T9" fmla="*/ 9 h 27"/>
                <a:gd name="T10" fmla="*/ 24 w 3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7">
                  <a:moveTo>
                    <a:pt x="24" y="0"/>
                  </a:moveTo>
                  <a:cubicBezTo>
                    <a:pt x="20" y="0"/>
                    <a:pt x="10" y="2"/>
                    <a:pt x="6" y="6"/>
                  </a:cubicBezTo>
                  <a:cubicBezTo>
                    <a:pt x="0" y="11"/>
                    <a:pt x="3" y="23"/>
                    <a:pt x="10" y="26"/>
                  </a:cubicBezTo>
                  <a:cubicBezTo>
                    <a:pt x="16" y="27"/>
                    <a:pt x="26" y="26"/>
                    <a:pt x="30" y="22"/>
                  </a:cubicBezTo>
                  <a:cubicBezTo>
                    <a:pt x="33" y="21"/>
                    <a:pt x="34" y="15"/>
                    <a:pt x="32" y="9"/>
                  </a:cubicBezTo>
                  <a:cubicBezTo>
                    <a:pt x="30" y="4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$ļîḓê"/>
            <p:cNvSpPr/>
            <p:nvPr/>
          </p:nvSpPr>
          <p:spPr bwMode="auto">
            <a:xfrm>
              <a:off x="1744663" y="4057650"/>
              <a:ext cx="284163" cy="511175"/>
            </a:xfrm>
            <a:custGeom>
              <a:avLst/>
              <a:gdLst>
                <a:gd name="T0" fmla="*/ 50 w 86"/>
                <a:gd name="T1" fmla="*/ 0 h 155"/>
                <a:gd name="T2" fmla="*/ 34 w 86"/>
                <a:gd name="T3" fmla="*/ 42 h 155"/>
                <a:gd name="T4" fmla="*/ 1 w 86"/>
                <a:gd name="T5" fmla="*/ 115 h 155"/>
                <a:gd name="T6" fmla="*/ 8 w 86"/>
                <a:gd name="T7" fmla="*/ 155 h 155"/>
                <a:gd name="T8" fmla="*/ 52 w 86"/>
                <a:gd name="T9" fmla="*/ 123 h 155"/>
                <a:gd name="T10" fmla="*/ 59 w 86"/>
                <a:gd name="T11" fmla="*/ 82 h 155"/>
                <a:gd name="T12" fmla="*/ 50 w 86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55">
                  <a:moveTo>
                    <a:pt x="50" y="0"/>
                  </a:moveTo>
                  <a:cubicBezTo>
                    <a:pt x="45" y="14"/>
                    <a:pt x="40" y="28"/>
                    <a:pt x="34" y="42"/>
                  </a:cubicBezTo>
                  <a:cubicBezTo>
                    <a:pt x="18" y="78"/>
                    <a:pt x="5" y="93"/>
                    <a:pt x="1" y="115"/>
                  </a:cubicBezTo>
                  <a:cubicBezTo>
                    <a:pt x="0" y="127"/>
                    <a:pt x="3" y="140"/>
                    <a:pt x="8" y="155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2" y="106"/>
                    <a:pt x="54" y="96"/>
                    <a:pt x="59" y="82"/>
                  </a:cubicBezTo>
                  <a:cubicBezTo>
                    <a:pt x="71" y="51"/>
                    <a:pt x="86" y="10"/>
                    <a:pt x="50" y="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S1îḑê"/>
            <p:cNvSpPr/>
            <p:nvPr/>
          </p:nvSpPr>
          <p:spPr bwMode="auto">
            <a:xfrm>
              <a:off x="1884363" y="4114800"/>
              <a:ext cx="114300" cy="371475"/>
            </a:xfrm>
            <a:custGeom>
              <a:avLst/>
              <a:gdLst>
                <a:gd name="T0" fmla="*/ 0 w 35"/>
                <a:gd name="T1" fmla="*/ 113 h 113"/>
                <a:gd name="T2" fmla="*/ 10 w 35"/>
                <a:gd name="T3" fmla="*/ 106 h 113"/>
                <a:gd name="T4" fmla="*/ 17 w 35"/>
                <a:gd name="T5" fmla="*/ 65 h 113"/>
                <a:gd name="T6" fmla="*/ 28 w 35"/>
                <a:gd name="T7" fmla="*/ 0 h 113"/>
                <a:gd name="T8" fmla="*/ 4 w 35"/>
                <a:gd name="T9" fmla="*/ 82 h 113"/>
                <a:gd name="T10" fmla="*/ 0 w 35"/>
                <a:gd name="T1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3">
                  <a:moveTo>
                    <a:pt x="0" y="113"/>
                  </a:moveTo>
                  <a:cubicBezTo>
                    <a:pt x="10" y="106"/>
                    <a:pt x="10" y="106"/>
                    <a:pt x="10" y="106"/>
                  </a:cubicBezTo>
                  <a:cubicBezTo>
                    <a:pt x="10" y="89"/>
                    <a:pt x="12" y="79"/>
                    <a:pt x="17" y="65"/>
                  </a:cubicBezTo>
                  <a:cubicBezTo>
                    <a:pt x="26" y="44"/>
                    <a:pt x="35" y="17"/>
                    <a:pt x="28" y="0"/>
                  </a:cubicBezTo>
                  <a:cubicBezTo>
                    <a:pt x="27" y="38"/>
                    <a:pt x="10" y="57"/>
                    <a:pt x="4" y="82"/>
                  </a:cubicBezTo>
                  <a:cubicBezTo>
                    <a:pt x="1" y="93"/>
                    <a:pt x="1" y="104"/>
                    <a:pt x="0" y="113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îśḻide"/>
            <p:cNvSpPr/>
            <p:nvPr/>
          </p:nvSpPr>
          <p:spPr bwMode="auto">
            <a:xfrm>
              <a:off x="1873250" y="4057650"/>
              <a:ext cx="76200" cy="119062"/>
            </a:xfrm>
            <a:custGeom>
              <a:avLst/>
              <a:gdLst>
                <a:gd name="T0" fmla="*/ 11 w 23"/>
                <a:gd name="T1" fmla="*/ 0 h 36"/>
                <a:gd name="T2" fmla="*/ 0 w 23"/>
                <a:gd name="T3" fmla="*/ 29 h 36"/>
                <a:gd name="T4" fmla="*/ 16 w 23"/>
                <a:gd name="T5" fmla="*/ 25 h 36"/>
                <a:gd name="T6" fmla="*/ 23 w 23"/>
                <a:gd name="T7" fmla="*/ 6 h 36"/>
                <a:gd name="T8" fmla="*/ 11 w 2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6">
                  <a:moveTo>
                    <a:pt x="11" y="0"/>
                  </a:moveTo>
                  <a:cubicBezTo>
                    <a:pt x="8" y="10"/>
                    <a:pt x="4" y="20"/>
                    <a:pt x="0" y="29"/>
                  </a:cubicBezTo>
                  <a:cubicBezTo>
                    <a:pt x="9" y="36"/>
                    <a:pt x="13" y="32"/>
                    <a:pt x="16" y="25"/>
                  </a:cubicBezTo>
                  <a:cubicBezTo>
                    <a:pt x="19" y="19"/>
                    <a:pt x="21" y="12"/>
                    <a:pt x="23" y="6"/>
                  </a:cubicBezTo>
                  <a:cubicBezTo>
                    <a:pt x="20" y="3"/>
                    <a:pt x="16" y="2"/>
                    <a:pt x="11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ïŝḻíḓe"/>
            <p:cNvSpPr/>
            <p:nvPr/>
          </p:nvSpPr>
          <p:spPr bwMode="auto">
            <a:xfrm>
              <a:off x="2016125" y="3800475"/>
              <a:ext cx="392113" cy="195262"/>
            </a:xfrm>
            <a:custGeom>
              <a:avLst/>
              <a:gdLst>
                <a:gd name="T0" fmla="*/ 8 w 119"/>
                <a:gd name="T1" fmla="*/ 0 h 59"/>
                <a:gd name="T2" fmla="*/ 111 w 119"/>
                <a:gd name="T3" fmla="*/ 5 h 59"/>
                <a:gd name="T4" fmla="*/ 119 w 119"/>
                <a:gd name="T5" fmla="*/ 14 h 59"/>
                <a:gd name="T6" fmla="*/ 115 w 119"/>
                <a:gd name="T7" fmla="*/ 47 h 59"/>
                <a:gd name="T8" fmla="*/ 107 w 119"/>
                <a:gd name="T9" fmla="*/ 55 h 59"/>
                <a:gd name="T10" fmla="*/ 17 w 119"/>
                <a:gd name="T11" fmla="*/ 58 h 59"/>
                <a:gd name="T12" fmla="*/ 10 w 119"/>
                <a:gd name="T13" fmla="*/ 50 h 59"/>
                <a:gd name="T14" fmla="*/ 1 w 119"/>
                <a:gd name="T15" fmla="*/ 8 h 59"/>
                <a:gd name="T16" fmla="*/ 8 w 119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59">
                  <a:moveTo>
                    <a:pt x="8" y="0"/>
                  </a:moveTo>
                  <a:cubicBezTo>
                    <a:pt x="111" y="5"/>
                    <a:pt x="111" y="5"/>
                    <a:pt x="111" y="5"/>
                  </a:cubicBezTo>
                  <a:cubicBezTo>
                    <a:pt x="115" y="6"/>
                    <a:pt x="119" y="9"/>
                    <a:pt x="119" y="14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4" y="51"/>
                    <a:pt x="111" y="55"/>
                    <a:pt x="107" y="55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3" y="59"/>
                    <a:pt x="11" y="55"/>
                    <a:pt x="10" y="5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FDC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ṣlïḓè"/>
            <p:cNvSpPr/>
            <p:nvPr/>
          </p:nvSpPr>
          <p:spPr bwMode="auto">
            <a:xfrm>
              <a:off x="2038350" y="3959225"/>
              <a:ext cx="112713" cy="92075"/>
            </a:xfrm>
            <a:custGeom>
              <a:avLst/>
              <a:gdLst>
                <a:gd name="T0" fmla="*/ 71 w 71"/>
                <a:gd name="T1" fmla="*/ 17 h 58"/>
                <a:gd name="T2" fmla="*/ 0 w 71"/>
                <a:gd name="T3" fmla="*/ 58 h 58"/>
                <a:gd name="T4" fmla="*/ 29 w 71"/>
                <a:gd name="T5" fmla="*/ 0 h 58"/>
                <a:gd name="T6" fmla="*/ 71 w 71"/>
                <a:gd name="T7" fmla="*/ 1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58">
                  <a:moveTo>
                    <a:pt x="71" y="17"/>
                  </a:moveTo>
                  <a:lnTo>
                    <a:pt x="0" y="58"/>
                  </a:lnTo>
                  <a:lnTo>
                    <a:pt x="29" y="0"/>
                  </a:lnTo>
                  <a:lnTo>
                    <a:pt x="71" y="17"/>
                  </a:lnTo>
                  <a:close/>
                </a:path>
              </a:pathLst>
            </a:custGeom>
            <a:solidFill>
              <a:srgbClr val="FDC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işļïḑé"/>
            <p:cNvSpPr/>
            <p:nvPr/>
          </p:nvSpPr>
          <p:spPr bwMode="auto">
            <a:xfrm>
              <a:off x="1747838" y="4835525"/>
              <a:ext cx="492125" cy="266700"/>
            </a:xfrm>
            <a:custGeom>
              <a:avLst/>
              <a:gdLst>
                <a:gd name="T0" fmla="*/ 18 w 149"/>
                <a:gd name="T1" fmla="*/ 0 h 81"/>
                <a:gd name="T2" fmla="*/ 149 w 149"/>
                <a:gd name="T3" fmla="*/ 25 h 81"/>
                <a:gd name="T4" fmla="*/ 127 w 149"/>
                <a:gd name="T5" fmla="*/ 80 h 81"/>
                <a:gd name="T6" fmla="*/ 0 w 149"/>
                <a:gd name="T7" fmla="*/ 81 h 81"/>
                <a:gd name="T8" fmla="*/ 18 w 14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1">
                  <a:moveTo>
                    <a:pt x="18" y="0"/>
                  </a:moveTo>
                  <a:cubicBezTo>
                    <a:pt x="62" y="9"/>
                    <a:pt x="104" y="18"/>
                    <a:pt x="149" y="25"/>
                  </a:cubicBezTo>
                  <a:cubicBezTo>
                    <a:pt x="127" y="80"/>
                    <a:pt x="127" y="80"/>
                    <a:pt x="127" y="80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2ECE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íṣļíḓe"/>
            <p:cNvSpPr/>
            <p:nvPr/>
          </p:nvSpPr>
          <p:spPr bwMode="auto">
            <a:xfrm>
              <a:off x="1808163" y="4911725"/>
              <a:ext cx="431800" cy="196850"/>
            </a:xfrm>
            <a:custGeom>
              <a:avLst/>
              <a:gdLst>
                <a:gd name="T0" fmla="*/ 107 w 131"/>
                <a:gd name="T1" fmla="*/ 6 h 60"/>
                <a:gd name="T2" fmla="*/ 117 w 131"/>
                <a:gd name="T3" fmla="*/ 0 h 60"/>
                <a:gd name="T4" fmla="*/ 131 w 131"/>
                <a:gd name="T5" fmla="*/ 2 h 60"/>
                <a:gd name="T6" fmla="*/ 115 w 131"/>
                <a:gd name="T7" fmla="*/ 57 h 60"/>
                <a:gd name="T8" fmla="*/ 65 w 131"/>
                <a:gd name="T9" fmla="*/ 60 h 60"/>
                <a:gd name="T10" fmla="*/ 0 w 131"/>
                <a:gd name="T11" fmla="*/ 12 h 60"/>
                <a:gd name="T12" fmla="*/ 107 w 131"/>
                <a:gd name="T13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60">
                  <a:moveTo>
                    <a:pt x="107" y="6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6" y="11"/>
                    <a:pt x="71" y="8"/>
                    <a:pt x="107" y="6"/>
                  </a:cubicBezTo>
                  <a:close/>
                </a:path>
              </a:pathLst>
            </a:custGeom>
            <a:solidFill>
              <a:srgbClr val="1FA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îŝlïdé"/>
            <p:cNvSpPr/>
            <p:nvPr/>
          </p:nvSpPr>
          <p:spPr bwMode="auto">
            <a:xfrm>
              <a:off x="1119188" y="4933950"/>
              <a:ext cx="1127125" cy="1203325"/>
            </a:xfrm>
            <a:custGeom>
              <a:avLst/>
              <a:gdLst>
                <a:gd name="T0" fmla="*/ 189 w 342"/>
                <a:gd name="T1" fmla="*/ 0 h 365"/>
                <a:gd name="T2" fmla="*/ 342 w 342"/>
                <a:gd name="T3" fmla="*/ 25 h 365"/>
                <a:gd name="T4" fmla="*/ 174 w 342"/>
                <a:gd name="T5" fmla="*/ 365 h 365"/>
                <a:gd name="T6" fmla="*/ 0 w 342"/>
                <a:gd name="T7" fmla="*/ 365 h 365"/>
                <a:gd name="T8" fmla="*/ 189 w 342"/>
                <a:gd name="T9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365">
                  <a:moveTo>
                    <a:pt x="189" y="0"/>
                  </a:moveTo>
                  <a:cubicBezTo>
                    <a:pt x="227" y="7"/>
                    <a:pt x="296" y="25"/>
                    <a:pt x="342" y="25"/>
                  </a:cubicBezTo>
                  <a:cubicBezTo>
                    <a:pt x="174" y="365"/>
                    <a:pt x="174" y="365"/>
                    <a:pt x="174" y="365"/>
                  </a:cubicBezTo>
                  <a:cubicBezTo>
                    <a:pt x="0" y="365"/>
                    <a:pt x="0" y="365"/>
                    <a:pt x="0" y="365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ṥḷïde"/>
            <p:cNvSpPr/>
            <p:nvPr/>
          </p:nvSpPr>
          <p:spPr bwMode="auto">
            <a:xfrm>
              <a:off x="1119188" y="5010150"/>
              <a:ext cx="1127125" cy="1127125"/>
            </a:xfrm>
            <a:custGeom>
              <a:avLst/>
              <a:gdLst>
                <a:gd name="T0" fmla="*/ 154 w 342"/>
                <a:gd name="T1" fmla="*/ 317 h 342"/>
                <a:gd name="T2" fmla="*/ 313 w 342"/>
                <a:gd name="T3" fmla="*/ 0 h 342"/>
                <a:gd name="T4" fmla="*/ 342 w 342"/>
                <a:gd name="T5" fmla="*/ 2 h 342"/>
                <a:gd name="T6" fmla="*/ 174 w 342"/>
                <a:gd name="T7" fmla="*/ 342 h 342"/>
                <a:gd name="T8" fmla="*/ 0 w 342"/>
                <a:gd name="T9" fmla="*/ 342 h 342"/>
                <a:gd name="T10" fmla="*/ 154 w 342"/>
                <a:gd name="T11" fmla="*/ 317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42">
                  <a:moveTo>
                    <a:pt x="154" y="317"/>
                  </a:moveTo>
                  <a:cubicBezTo>
                    <a:pt x="313" y="0"/>
                    <a:pt x="313" y="0"/>
                    <a:pt x="313" y="0"/>
                  </a:cubicBezTo>
                  <a:cubicBezTo>
                    <a:pt x="323" y="2"/>
                    <a:pt x="333" y="2"/>
                    <a:pt x="342" y="2"/>
                  </a:cubicBezTo>
                  <a:cubicBezTo>
                    <a:pt x="174" y="342"/>
                    <a:pt x="174" y="342"/>
                    <a:pt x="174" y="342"/>
                  </a:cubicBezTo>
                  <a:cubicBezTo>
                    <a:pt x="0" y="342"/>
                    <a:pt x="0" y="342"/>
                    <a:pt x="0" y="342"/>
                  </a:cubicBezTo>
                  <a:lnTo>
                    <a:pt x="154" y="317"/>
                  </a:lnTo>
                  <a:close/>
                </a:path>
              </a:pathLst>
            </a:custGeom>
            <a:solidFill>
              <a:srgbClr val="89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ṣľîḑe"/>
            <p:cNvSpPr/>
            <p:nvPr/>
          </p:nvSpPr>
          <p:spPr bwMode="auto">
            <a:xfrm>
              <a:off x="1824038" y="4875213"/>
              <a:ext cx="46038" cy="46037"/>
            </a:xfrm>
            <a:prstGeom prst="ellipse">
              <a:avLst/>
            </a:prstGeom>
            <a:solidFill>
              <a:srgbClr val="6CE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îṧlïḑé"/>
            <p:cNvSpPr/>
            <p:nvPr/>
          </p:nvSpPr>
          <p:spPr bwMode="auto">
            <a:xfrm>
              <a:off x="2778125" y="3194050"/>
              <a:ext cx="811213" cy="1081087"/>
            </a:xfrm>
            <a:custGeom>
              <a:avLst/>
              <a:gdLst>
                <a:gd name="T0" fmla="*/ 52 w 246"/>
                <a:gd name="T1" fmla="*/ 36 h 328"/>
                <a:gd name="T2" fmla="*/ 35 w 246"/>
                <a:gd name="T3" fmla="*/ 75 h 328"/>
                <a:gd name="T4" fmla="*/ 3 w 246"/>
                <a:gd name="T5" fmla="*/ 148 h 328"/>
                <a:gd name="T6" fmla="*/ 21 w 246"/>
                <a:gd name="T7" fmla="*/ 229 h 328"/>
                <a:gd name="T8" fmla="*/ 24 w 246"/>
                <a:gd name="T9" fmla="*/ 317 h 328"/>
                <a:gd name="T10" fmla="*/ 144 w 246"/>
                <a:gd name="T11" fmla="*/ 328 h 328"/>
                <a:gd name="T12" fmla="*/ 154 w 246"/>
                <a:gd name="T13" fmla="*/ 289 h 328"/>
                <a:gd name="T14" fmla="*/ 185 w 246"/>
                <a:gd name="T15" fmla="*/ 263 h 328"/>
                <a:gd name="T16" fmla="*/ 224 w 246"/>
                <a:gd name="T17" fmla="*/ 205 h 328"/>
                <a:gd name="T18" fmla="*/ 243 w 246"/>
                <a:gd name="T19" fmla="*/ 162 h 328"/>
                <a:gd name="T20" fmla="*/ 227 w 246"/>
                <a:gd name="T21" fmla="*/ 159 h 328"/>
                <a:gd name="T22" fmla="*/ 228 w 246"/>
                <a:gd name="T23" fmla="*/ 103 h 328"/>
                <a:gd name="T24" fmla="*/ 227 w 246"/>
                <a:gd name="T25" fmla="*/ 44 h 328"/>
                <a:gd name="T26" fmla="*/ 226 w 246"/>
                <a:gd name="T27" fmla="*/ 0 h 328"/>
                <a:gd name="T28" fmla="*/ 102 w 246"/>
                <a:gd name="T29" fmla="*/ 20 h 328"/>
                <a:gd name="T30" fmla="*/ 52 w 246"/>
                <a:gd name="T31" fmla="*/ 3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328">
                  <a:moveTo>
                    <a:pt x="52" y="36"/>
                  </a:moveTo>
                  <a:cubicBezTo>
                    <a:pt x="46" y="50"/>
                    <a:pt x="41" y="61"/>
                    <a:pt x="35" y="75"/>
                  </a:cubicBezTo>
                  <a:cubicBezTo>
                    <a:pt x="20" y="111"/>
                    <a:pt x="6" y="126"/>
                    <a:pt x="3" y="148"/>
                  </a:cubicBezTo>
                  <a:cubicBezTo>
                    <a:pt x="0" y="170"/>
                    <a:pt x="14" y="197"/>
                    <a:pt x="21" y="229"/>
                  </a:cubicBezTo>
                  <a:cubicBezTo>
                    <a:pt x="26" y="250"/>
                    <a:pt x="23" y="295"/>
                    <a:pt x="24" y="317"/>
                  </a:cubicBezTo>
                  <a:cubicBezTo>
                    <a:pt x="144" y="328"/>
                    <a:pt x="144" y="328"/>
                    <a:pt x="144" y="328"/>
                  </a:cubicBezTo>
                  <a:cubicBezTo>
                    <a:pt x="144" y="305"/>
                    <a:pt x="148" y="295"/>
                    <a:pt x="154" y="289"/>
                  </a:cubicBezTo>
                  <a:cubicBezTo>
                    <a:pt x="162" y="280"/>
                    <a:pt x="174" y="278"/>
                    <a:pt x="185" y="263"/>
                  </a:cubicBezTo>
                  <a:cubicBezTo>
                    <a:pt x="198" y="247"/>
                    <a:pt x="214" y="221"/>
                    <a:pt x="224" y="205"/>
                  </a:cubicBezTo>
                  <a:cubicBezTo>
                    <a:pt x="230" y="196"/>
                    <a:pt x="241" y="169"/>
                    <a:pt x="243" y="162"/>
                  </a:cubicBezTo>
                  <a:cubicBezTo>
                    <a:pt x="246" y="156"/>
                    <a:pt x="233" y="169"/>
                    <a:pt x="227" y="159"/>
                  </a:cubicBezTo>
                  <a:cubicBezTo>
                    <a:pt x="236" y="128"/>
                    <a:pt x="236" y="134"/>
                    <a:pt x="228" y="103"/>
                  </a:cubicBezTo>
                  <a:cubicBezTo>
                    <a:pt x="241" y="68"/>
                    <a:pt x="243" y="77"/>
                    <a:pt x="227" y="44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02" y="20"/>
                    <a:pt x="102" y="20"/>
                    <a:pt x="102" y="20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íŝḷiḑè"/>
            <p:cNvSpPr/>
            <p:nvPr/>
          </p:nvSpPr>
          <p:spPr bwMode="auto">
            <a:xfrm>
              <a:off x="2919413" y="3194050"/>
              <a:ext cx="669925" cy="752475"/>
            </a:xfrm>
            <a:custGeom>
              <a:avLst/>
              <a:gdLst>
                <a:gd name="T0" fmla="*/ 171 w 203"/>
                <a:gd name="T1" fmla="*/ 222 h 228"/>
                <a:gd name="T2" fmla="*/ 181 w 203"/>
                <a:gd name="T3" fmla="*/ 205 h 228"/>
                <a:gd name="T4" fmla="*/ 200 w 203"/>
                <a:gd name="T5" fmla="*/ 162 h 228"/>
                <a:gd name="T6" fmla="*/ 184 w 203"/>
                <a:gd name="T7" fmla="*/ 159 h 228"/>
                <a:gd name="T8" fmla="*/ 185 w 203"/>
                <a:gd name="T9" fmla="*/ 103 h 228"/>
                <a:gd name="T10" fmla="*/ 184 w 203"/>
                <a:gd name="T11" fmla="*/ 44 h 228"/>
                <a:gd name="T12" fmla="*/ 183 w 203"/>
                <a:gd name="T13" fmla="*/ 0 h 228"/>
                <a:gd name="T14" fmla="*/ 59 w 203"/>
                <a:gd name="T15" fmla="*/ 20 h 228"/>
                <a:gd name="T16" fmla="*/ 21 w 203"/>
                <a:gd name="T17" fmla="*/ 33 h 228"/>
                <a:gd name="T18" fmla="*/ 29 w 203"/>
                <a:gd name="T19" fmla="*/ 44 h 228"/>
                <a:gd name="T20" fmla="*/ 4 w 203"/>
                <a:gd name="T21" fmla="*/ 132 h 228"/>
                <a:gd name="T22" fmla="*/ 1 w 203"/>
                <a:gd name="T23" fmla="*/ 173 h 228"/>
                <a:gd name="T24" fmla="*/ 10 w 203"/>
                <a:gd name="T25" fmla="*/ 217 h 228"/>
                <a:gd name="T26" fmla="*/ 29 w 203"/>
                <a:gd name="T27" fmla="*/ 222 h 228"/>
                <a:gd name="T28" fmla="*/ 171 w 203"/>
                <a:gd name="T29" fmla="*/ 22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" h="228">
                  <a:moveTo>
                    <a:pt x="171" y="222"/>
                  </a:moveTo>
                  <a:cubicBezTo>
                    <a:pt x="175" y="215"/>
                    <a:pt x="178" y="210"/>
                    <a:pt x="181" y="205"/>
                  </a:cubicBezTo>
                  <a:cubicBezTo>
                    <a:pt x="187" y="196"/>
                    <a:pt x="198" y="169"/>
                    <a:pt x="200" y="162"/>
                  </a:cubicBezTo>
                  <a:cubicBezTo>
                    <a:pt x="203" y="156"/>
                    <a:pt x="190" y="169"/>
                    <a:pt x="184" y="159"/>
                  </a:cubicBezTo>
                  <a:cubicBezTo>
                    <a:pt x="193" y="128"/>
                    <a:pt x="193" y="134"/>
                    <a:pt x="185" y="103"/>
                  </a:cubicBezTo>
                  <a:cubicBezTo>
                    <a:pt x="198" y="68"/>
                    <a:pt x="200" y="77"/>
                    <a:pt x="184" y="44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86"/>
                    <a:pt x="11" y="106"/>
                    <a:pt x="4" y="132"/>
                  </a:cubicBezTo>
                  <a:cubicBezTo>
                    <a:pt x="1" y="148"/>
                    <a:pt x="1" y="161"/>
                    <a:pt x="1" y="173"/>
                  </a:cubicBezTo>
                  <a:cubicBezTo>
                    <a:pt x="0" y="195"/>
                    <a:pt x="3" y="210"/>
                    <a:pt x="10" y="217"/>
                  </a:cubicBezTo>
                  <a:cubicBezTo>
                    <a:pt x="15" y="222"/>
                    <a:pt x="21" y="221"/>
                    <a:pt x="29" y="222"/>
                  </a:cubicBezTo>
                  <a:cubicBezTo>
                    <a:pt x="90" y="223"/>
                    <a:pt x="143" y="228"/>
                    <a:pt x="171" y="222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ṩḻïďe"/>
            <p:cNvSpPr/>
            <p:nvPr/>
          </p:nvSpPr>
          <p:spPr bwMode="auto">
            <a:xfrm>
              <a:off x="2955925" y="2895600"/>
              <a:ext cx="571500" cy="996950"/>
            </a:xfrm>
            <a:custGeom>
              <a:avLst/>
              <a:gdLst>
                <a:gd name="T0" fmla="*/ 18 w 173"/>
                <a:gd name="T1" fmla="*/ 0 h 303"/>
                <a:gd name="T2" fmla="*/ 156 w 173"/>
                <a:gd name="T3" fmla="*/ 1 h 303"/>
                <a:gd name="T4" fmla="*/ 173 w 173"/>
                <a:gd name="T5" fmla="*/ 18 h 303"/>
                <a:gd name="T6" fmla="*/ 172 w 173"/>
                <a:gd name="T7" fmla="*/ 286 h 303"/>
                <a:gd name="T8" fmla="*/ 155 w 173"/>
                <a:gd name="T9" fmla="*/ 303 h 303"/>
                <a:gd name="T10" fmla="*/ 17 w 173"/>
                <a:gd name="T11" fmla="*/ 303 h 303"/>
                <a:gd name="T12" fmla="*/ 0 w 173"/>
                <a:gd name="T13" fmla="*/ 286 h 303"/>
                <a:gd name="T14" fmla="*/ 1 w 173"/>
                <a:gd name="T15" fmla="*/ 17 h 303"/>
                <a:gd name="T16" fmla="*/ 18 w 173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303">
                  <a:moveTo>
                    <a:pt x="18" y="0"/>
                  </a:moveTo>
                  <a:cubicBezTo>
                    <a:pt x="156" y="1"/>
                    <a:pt x="156" y="1"/>
                    <a:pt x="156" y="1"/>
                  </a:cubicBezTo>
                  <a:cubicBezTo>
                    <a:pt x="166" y="1"/>
                    <a:pt x="173" y="9"/>
                    <a:pt x="173" y="18"/>
                  </a:cubicBezTo>
                  <a:cubicBezTo>
                    <a:pt x="172" y="286"/>
                    <a:pt x="172" y="286"/>
                    <a:pt x="172" y="286"/>
                  </a:cubicBezTo>
                  <a:cubicBezTo>
                    <a:pt x="172" y="296"/>
                    <a:pt x="165" y="303"/>
                    <a:pt x="155" y="303"/>
                  </a:cubicBezTo>
                  <a:cubicBezTo>
                    <a:pt x="17" y="303"/>
                    <a:pt x="17" y="303"/>
                    <a:pt x="17" y="303"/>
                  </a:cubicBezTo>
                  <a:cubicBezTo>
                    <a:pt x="8" y="303"/>
                    <a:pt x="0" y="295"/>
                    <a:pt x="0" y="28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8"/>
                    <a:pt x="9" y="0"/>
                    <a:pt x="18" y="0"/>
                  </a:cubicBezTo>
                  <a:close/>
                </a:path>
              </a:pathLst>
            </a:custGeom>
            <a:solidFill>
              <a:srgbClr val="D6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î$ľîḋe"/>
            <p:cNvSpPr/>
            <p:nvPr/>
          </p:nvSpPr>
          <p:spPr bwMode="auto">
            <a:xfrm>
              <a:off x="3005138" y="3000375"/>
              <a:ext cx="474663" cy="714375"/>
            </a:xfrm>
            <a:custGeom>
              <a:avLst/>
              <a:gdLst>
                <a:gd name="T0" fmla="*/ 2 w 299"/>
                <a:gd name="T1" fmla="*/ 0 h 450"/>
                <a:gd name="T2" fmla="*/ 299 w 299"/>
                <a:gd name="T3" fmla="*/ 2 h 450"/>
                <a:gd name="T4" fmla="*/ 297 w 299"/>
                <a:gd name="T5" fmla="*/ 450 h 450"/>
                <a:gd name="T6" fmla="*/ 0 w 299"/>
                <a:gd name="T7" fmla="*/ 448 h 450"/>
                <a:gd name="T8" fmla="*/ 2 w 299"/>
                <a:gd name="T9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50">
                  <a:moveTo>
                    <a:pt x="2" y="0"/>
                  </a:moveTo>
                  <a:lnTo>
                    <a:pt x="299" y="2"/>
                  </a:lnTo>
                  <a:lnTo>
                    <a:pt x="297" y="450"/>
                  </a:lnTo>
                  <a:lnTo>
                    <a:pt x="0" y="44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îśḻîdê"/>
            <p:cNvSpPr/>
            <p:nvPr/>
          </p:nvSpPr>
          <p:spPr bwMode="auto">
            <a:xfrm>
              <a:off x="3011488" y="2947988"/>
              <a:ext cx="458788" cy="22225"/>
            </a:xfrm>
            <a:custGeom>
              <a:avLst/>
              <a:gdLst>
                <a:gd name="T0" fmla="*/ 3 w 139"/>
                <a:gd name="T1" fmla="*/ 0 h 7"/>
                <a:gd name="T2" fmla="*/ 136 w 139"/>
                <a:gd name="T3" fmla="*/ 1 h 7"/>
                <a:gd name="T4" fmla="*/ 139 w 139"/>
                <a:gd name="T5" fmla="*/ 4 h 7"/>
                <a:gd name="T6" fmla="*/ 139 w 139"/>
                <a:gd name="T7" fmla="*/ 4 h 7"/>
                <a:gd name="T8" fmla="*/ 136 w 139"/>
                <a:gd name="T9" fmla="*/ 7 h 7"/>
                <a:gd name="T10" fmla="*/ 3 w 139"/>
                <a:gd name="T11" fmla="*/ 7 h 7"/>
                <a:gd name="T12" fmla="*/ 0 w 139"/>
                <a:gd name="T13" fmla="*/ 3 h 7"/>
                <a:gd name="T14" fmla="*/ 0 w 139"/>
                <a:gd name="T15" fmla="*/ 3 h 7"/>
                <a:gd name="T16" fmla="*/ 3 w 1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7">
                  <a:moveTo>
                    <a:pt x="3" y="0"/>
                  </a:move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9" y="2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6"/>
                    <a:pt x="137" y="7"/>
                    <a:pt x="13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ṧ1íḓe"/>
            <p:cNvSpPr/>
            <p:nvPr/>
          </p:nvSpPr>
          <p:spPr bwMode="auto">
            <a:xfrm>
              <a:off x="3163888" y="3738563"/>
              <a:ext cx="152400" cy="131762"/>
            </a:xfrm>
            <a:custGeom>
              <a:avLst/>
              <a:gdLst>
                <a:gd name="T0" fmla="*/ 9 w 46"/>
                <a:gd name="T1" fmla="*/ 0 h 40"/>
                <a:gd name="T2" fmla="*/ 38 w 46"/>
                <a:gd name="T3" fmla="*/ 0 h 40"/>
                <a:gd name="T4" fmla="*/ 46 w 46"/>
                <a:gd name="T5" fmla="*/ 9 h 40"/>
                <a:gd name="T6" fmla="*/ 46 w 46"/>
                <a:gd name="T7" fmla="*/ 31 h 40"/>
                <a:gd name="T8" fmla="*/ 38 w 46"/>
                <a:gd name="T9" fmla="*/ 40 h 40"/>
                <a:gd name="T10" fmla="*/ 8 w 46"/>
                <a:gd name="T11" fmla="*/ 39 h 40"/>
                <a:gd name="T12" fmla="*/ 0 w 46"/>
                <a:gd name="T13" fmla="*/ 31 h 40"/>
                <a:gd name="T14" fmla="*/ 0 w 46"/>
                <a:gd name="T15" fmla="*/ 9 h 40"/>
                <a:gd name="T16" fmla="*/ 9 w 46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0">
                  <a:moveTo>
                    <a:pt x="9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6" y="4"/>
                    <a:pt x="46" y="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6"/>
                    <a:pt x="42" y="40"/>
                    <a:pt x="38" y="4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6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ïṣ1îḑè"/>
            <p:cNvSpPr/>
            <p:nvPr/>
          </p:nvSpPr>
          <p:spPr bwMode="auto">
            <a:xfrm>
              <a:off x="3209925" y="3775075"/>
              <a:ext cx="58738" cy="58737"/>
            </a:xfrm>
            <a:prstGeom prst="ellipse">
              <a:avLst/>
            </a:prstGeom>
            <a:solidFill>
              <a:srgbClr val="D6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ïṡḻíḍé"/>
            <p:cNvSpPr/>
            <p:nvPr/>
          </p:nvSpPr>
          <p:spPr bwMode="auto">
            <a:xfrm>
              <a:off x="3240088" y="2898775"/>
              <a:ext cx="287338" cy="993775"/>
            </a:xfrm>
            <a:custGeom>
              <a:avLst/>
              <a:gdLst>
                <a:gd name="T0" fmla="*/ 1 w 87"/>
                <a:gd name="T1" fmla="*/ 0 h 302"/>
                <a:gd name="T2" fmla="*/ 70 w 87"/>
                <a:gd name="T3" fmla="*/ 0 h 302"/>
                <a:gd name="T4" fmla="*/ 87 w 87"/>
                <a:gd name="T5" fmla="*/ 17 h 302"/>
                <a:gd name="T6" fmla="*/ 86 w 87"/>
                <a:gd name="T7" fmla="*/ 285 h 302"/>
                <a:gd name="T8" fmla="*/ 69 w 87"/>
                <a:gd name="T9" fmla="*/ 302 h 302"/>
                <a:gd name="T10" fmla="*/ 0 w 87"/>
                <a:gd name="T11" fmla="*/ 302 h 302"/>
                <a:gd name="T12" fmla="*/ 0 w 87"/>
                <a:gd name="T13" fmla="*/ 294 h 302"/>
                <a:gd name="T14" fmla="*/ 17 w 87"/>
                <a:gd name="T15" fmla="*/ 279 h 302"/>
                <a:gd name="T16" fmla="*/ 0 w 87"/>
                <a:gd name="T17" fmla="*/ 256 h 302"/>
                <a:gd name="T18" fmla="*/ 0 w 87"/>
                <a:gd name="T19" fmla="*/ 247 h 302"/>
                <a:gd name="T20" fmla="*/ 34 w 87"/>
                <a:gd name="T21" fmla="*/ 230 h 302"/>
                <a:gd name="T22" fmla="*/ 1 w 87"/>
                <a:gd name="T23" fmla="*/ 32 h 302"/>
                <a:gd name="T24" fmla="*/ 1 w 87"/>
                <a:gd name="T25" fmla="*/ 21 h 302"/>
                <a:gd name="T26" fmla="*/ 14 w 87"/>
                <a:gd name="T27" fmla="*/ 20 h 302"/>
                <a:gd name="T28" fmla="*/ 1 w 87"/>
                <a:gd name="T29" fmla="*/ 16 h 302"/>
                <a:gd name="T30" fmla="*/ 1 w 87"/>
                <a:gd name="T3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302">
                  <a:moveTo>
                    <a:pt x="1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80" y="0"/>
                    <a:pt x="87" y="8"/>
                    <a:pt x="87" y="17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295"/>
                    <a:pt x="79" y="302"/>
                    <a:pt x="69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17" y="279"/>
                    <a:pt x="17" y="279"/>
                    <a:pt x="17" y="279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sḷíḓè"/>
            <p:cNvSpPr/>
            <p:nvPr/>
          </p:nvSpPr>
          <p:spPr bwMode="auto">
            <a:xfrm>
              <a:off x="3240088" y="3000375"/>
              <a:ext cx="239713" cy="714375"/>
            </a:xfrm>
            <a:custGeom>
              <a:avLst/>
              <a:gdLst>
                <a:gd name="T0" fmla="*/ 2 w 151"/>
                <a:gd name="T1" fmla="*/ 0 h 450"/>
                <a:gd name="T2" fmla="*/ 151 w 151"/>
                <a:gd name="T3" fmla="*/ 2 h 450"/>
                <a:gd name="T4" fmla="*/ 149 w 151"/>
                <a:gd name="T5" fmla="*/ 450 h 450"/>
                <a:gd name="T6" fmla="*/ 0 w 151"/>
                <a:gd name="T7" fmla="*/ 448 h 450"/>
                <a:gd name="T8" fmla="*/ 2 w 151"/>
                <a:gd name="T9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450">
                  <a:moveTo>
                    <a:pt x="2" y="0"/>
                  </a:moveTo>
                  <a:lnTo>
                    <a:pt x="151" y="2"/>
                  </a:lnTo>
                  <a:lnTo>
                    <a:pt x="149" y="450"/>
                  </a:lnTo>
                  <a:lnTo>
                    <a:pt x="0" y="44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îSļïḋè"/>
            <p:cNvSpPr/>
            <p:nvPr/>
          </p:nvSpPr>
          <p:spPr bwMode="auto">
            <a:xfrm>
              <a:off x="3243263" y="2947988"/>
              <a:ext cx="227013" cy="22225"/>
            </a:xfrm>
            <a:custGeom>
              <a:avLst/>
              <a:gdLst>
                <a:gd name="T0" fmla="*/ 0 w 69"/>
                <a:gd name="T1" fmla="*/ 0 h 7"/>
                <a:gd name="T2" fmla="*/ 66 w 69"/>
                <a:gd name="T3" fmla="*/ 1 h 7"/>
                <a:gd name="T4" fmla="*/ 69 w 69"/>
                <a:gd name="T5" fmla="*/ 4 h 7"/>
                <a:gd name="T6" fmla="*/ 69 w 69"/>
                <a:gd name="T7" fmla="*/ 4 h 7"/>
                <a:gd name="T8" fmla="*/ 66 w 69"/>
                <a:gd name="T9" fmla="*/ 7 h 7"/>
                <a:gd name="T10" fmla="*/ 0 w 69"/>
                <a:gd name="T11" fmla="*/ 7 h 7"/>
                <a:gd name="T12" fmla="*/ 0 w 69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">
                  <a:moveTo>
                    <a:pt x="0" y="0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9" y="2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6"/>
                    <a:pt x="67" y="7"/>
                    <a:pt x="66" y="7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ṧļïďê"/>
            <p:cNvSpPr/>
            <p:nvPr/>
          </p:nvSpPr>
          <p:spPr bwMode="auto">
            <a:xfrm>
              <a:off x="3240088" y="3738563"/>
              <a:ext cx="76200" cy="131762"/>
            </a:xfrm>
            <a:custGeom>
              <a:avLst/>
              <a:gdLst>
                <a:gd name="T0" fmla="*/ 0 w 23"/>
                <a:gd name="T1" fmla="*/ 0 h 40"/>
                <a:gd name="T2" fmla="*/ 15 w 23"/>
                <a:gd name="T3" fmla="*/ 0 h 40"/>
                <a:gd name="T4" fmla="*/ 23 w 23"/>
                <a:gd name="T5" fmla="*/ 9 h 40"/>
                <a:gd name="T6" fmla="*/ 23 w 23"/>
                <a:gd name="T7" fmla="*/ 31 h 40"/>
                <a:gd name="T8" fmla="*/ 15 w 23"/>
                <a:gd name="T9" fmla="*/ 40 h 40"/>
                <a:gd name="T10" fmla="*/ 0 w 23"/>
                <a:gd name="T11" fmla="*/ 39 h 40"/>
                <a:gd name="T12" fmla="*/ 0 w 23"/>
                <a:gd name="T13" fmla="*/ 28 h 40"/>
                <a:gd name="T14" fmla="*/ 8 w 23"/>
                <a:gd name="T15" fmla="*/ 20 h 40"/>
                <a:gd name="T16" fmla="*/ 0 w 23"/>
                <a:gd name="T17" fmla="*/ 12 h 40"/>
                <a:gd name="T18" fmla="*/ 0 w 23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40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4"/>
                    <a:pt x="23" y="9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6"/>
                    <a:pt x="19" y="40"/>
                    <a:pt x="15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íşḷïḓe"/>
            <p:cNvSpPr/>
            <p:nvPr/>
          </p:nvSpPr>
          <p:spPr bwMode="auto">
            <a:xfrm>
              <a:off x="3240088" y="3775075"/>
              <a:ext cx="28575" cy="58737"/>
            </a:xfrm>
            <a:custGeom>
              <a:avLst/>
              <a:gdLst>
                <a:gd name="T0" fmla="*/ 0 w 9"/>
                <a:gd name="T1" fmla="*/ 0 h 18"/>
                <a:gd name="T2" fmla="*/ 9 w 9"/>
                <a:gd name="T3" fmla="*/ 9 h 18"/>
                <a:gd name="T4" fmla="*/ 0 w 9"/>
                <a:gd name="T5" fmla="*/ 18 h 18"/>
                <a:gd name="T6" fmla="*/ 0 w 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cubicBezTo>
                    <a:pt x="5" y="0"/>
                    <a:pt x="9" y="4"/>
                    <a:pt x="9" y="9"/>
                  </a:cubicBezTo>
                  <a:cubicBezTo>
                    <a:pt x="9" y="14"/>
                    <a:pt x="5" y="18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ïsļiḑê"/>
            <p:cNvSpPr/>
            <p:nvPr/>
          </p:nvSpPr>
          <p:spPr bwMode="auto">
            <a:xfrm>
              <a:off x="3200400" y="3181350"/>
              <a:ext cx="401638" cy="622300"/>
            </a:xfrm>
            <a:custGeom>
              <a:avLst/>
              <a:gdLst>
                <a:gd name="T0" fmla="*/ 102 w 122"/>
                <a:gd name="T1" fmla="*/ 189 h 189"/>
                <a:gd name="T2" fmla="*/ 117 w 122"/>
                <a:gd name="T3" fmla="*/ 166 h 189"/>
                <a:gd name="T4" fmla="*/ 113 w 122"/>
                <a:gd name="T5" fmla="*/ 135 h 189"/>
                <a:gd name="T6" fmla="*/ 53 w 122"/>
                <a:gd name="T7" fmla="*/ 150 h 189"/>
                <a:gd name="T8" fmla="*/ 47 w 122"/>
                <a:gd name="T9" fmla="*/ 171 h 189"/>
                <a:gd name="T10" fmla="*/ 87 w 122"/>
                <a:gd name="T11" fmla="*/ 175 h 189"/>
                <a:gd name="T12" fmla="*/ 98 w 122"/>
                <a:gd name="T13" fmla="*/ 178 h 189"/>
                <a:gd name="T14" fmla="*/ 102 w 122"/>
                <a:gd name="T15" fmla="*/ 189 h 189"/>
                <a:gd name="T16" fmla="*/ 113 w 122"/>
                <a:gd name="T17" fmla="*/ 134 h 189"/>
                <a:gd name="T18" fmla="*/ 110 w 122"/>
                <a:gd name="T19" fmla="*/ 134 h 189"/>
                <a:gd name="T20" fmla="*/ 103 w 122"/>
                <a:gd name="T21" fmla="*/ 136 h 189"/>
                <a:gd name="T22" fmla="*/ 60 w 122"/>
                <a:gd name="T23" fmla="*/ 147 h 189"/>
                <a:gd name="T24" fmla="*/ 19 w 122"/>
                <a:gd name="T25" fmla="*/ 153 h 189"/>
                <a:gd name="T26" fmla="*/ 10 w 122"/>
                <a:gd name="T27" fmla="*/ 137 h 189"/>
                <a:gd name="T28" fmla="*/ 21 w 122"/>
                <a:gd name="T29" fmla="*/ 123 h 189"/>
                <a:gd name="T30" fmla="*/ 110 w 122"/>
                <a:gd name="T31" fmla="*/ 100 h 189"/>
                <a:gd name="T32" fmla="*/ 119 w 122"/>
                <a:gd name="T33" fmla="*/ 114 h 189"/>
                <a:gd name="T34" fmla="*/ 113 w 122"/>
                <a:gd name="T35" fmla="*/ 134 h 189"/>
                <a:gd name="T36" fmla="*/ 108 w 122"/>
                <a:gd name="T37" fmla="*/ 98 h 189"/>
                <a:gd name="T38" fmla="*/ 115 w 122"/>
                <a:gd name="T39" fmla="*/ 83 h 189"/>
                <a:gd name="T40" fmla="*/ 107 w 122"/>
                <a:gd name="T41" fmla="*/ 64 h 189"/>
                <a:gd name="T42" fmla="*/ 97 w 122"/>
                <a:gd name="T43" fmla="*/ 62 h 189"/>
                <a:gd name="T44" fmla="*/ 69 w 122"/>
                <a:gd name="T45" fmla="*/ 71 h 189"/>
                <a:gd name="T46" fmla="*/ 14 w 122"/>
                <a:gd name="T47" fmla="*/ 92 h 189"/>
                <a:gd name="T48" fmla="*/ 20 w 122"/>
                <a:gd name="T49" fmla="*/ 122 h 189"/>
                <a:gd name="T50" fmla="*/ 108 w 122"/>
                <a:gd name="T51" fmla="*/ 98 h 189"/>
                <a:gd name="T52" fmla="*/ 95 w 122"/>
                <a:gd name="T53" fmla="*/ 52 h 189"/>
                <a:gd name="T54" fmla="*/ 53 w 122"/>
                <a:gd name="T55" fmla="*/ 63 h 189"/>
                <a:gd name="T56" fmla="*/ 33 w 122"/>
                <a:gd name="T57" fmla="*/ 51 h 189"/>
                <a:gd name="T58" fmla="*/ 65 w 122"/>
                <a:gd name="T59" fmla="*/ 19 h 189"/>
                <a:gd name="T60" fmla="*/ 100 w 122"/>
                <a:gd name="T61" fmla="*/ 5 h 189"/>
                <a:gd name="T62" fmla="*/ 118 w 122"/>
                <a:gd name="T63" fmla="*/ 35 h 189"/>
                <a:gd name="T64" fmla="*/ 95 w 122"/>
                <a:gd name="T65" fmla="*/ 5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" h="189">
                  <a:moveTo>
                    <a:pt x="102" y="189"/>
                  </a:moveTo>
                  <a:cubicBezTo>
                    <a:pt x="108" y="182"/>
                    <a:pt x="114" y="176"/>
                    <a:pt x="117" y="166"/>
                  </a:cubicBezTo>
                  <a:cubicBezTo>
                    <a:pt x="120" y="156"/>
                    <a:pt x="121" y="142"/>
                    <a:pt x="113" y="135"/>
                  </a:cubicBezTo>
                  <a:cubicBezTo>
                    <a:pt x="93" y="140"/>
                    <a:pt x="73" y="145"/>
                    <a:pt x="53" y="150"/>
                  </a:cubicBezTo>
                  <a:cubicBezTo>
                    <a:pt x="45" y="152"/>
                    <a:pt x="41" y="164"/>
                    <a:pt x="47" y="171"/>
                  </a:cubicBezTo>
                  <a:cubicBezTo>
                    <a:pt x="52" y="178"/>
                    <a:pt x="72" y="177"/>
                    <a:pt x="87" y="175"/>
                  </a:cubicBezTo>
                  <a:cubicBezTo>
                    <a:pt x="95" y="174"/>
                    <a:pt x="97" y="174"/>
                    <a:pt x="98" y="178"/>
                  </a:cubicBezTo>
                  <a:cubicBezTo>
                    <a:pt x="99" y="183"/>
                    <a:pt x="100" y="186"/>
                    <a:pt x="102" y="189"/>
                  </a:cubicBezTo>
                  <a:close/>
                  <a:moveTo>
                    <a:pt x="113" y="134"/>
                  </a:moveTo>
                  <a:cubicBezTo>
                    <a:pt x="110" y="134"/>
                    <a:pt x="110" y="134"/>
                    <a:pt x="110" y="134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60" y="147"/>
                    <a:pt x="60" y="147"/>
                    <a:pt x="60" y="147"/>
                  </a:cubicBezTo>
                  <a:cubicBezTo>
                    <a:pt x="47" y="151"/>
                    <a:pt x="28" y="157"/>
                    <a:pt x="19" y="153"/>
                  </a:cubicBezTo>
                  <a:cubicBezTo>
                    <a:pt x="13" y="150"/>
                    <a:pt x="9" y="146"/>
                    <a:pt x="10" y="137"/>
                  </a:cubicBezTo>
                  <a:cubicBezTo>
                    <a:pt x="11" y="129"/>
                    <a:pt x="14" y="124"/>
                    <a:pt x="21" y="123"/>
                  </a:cubicBezTo>
                  <a:cubicBezTo>
                    <a:pt x="52" y="117"/>
                    <a:pt x="80" y="109"/>
                    <a:pt x="110" y="100"/>
                  </a:cubicBezTo>
                  <a:cubicBezTo>
                    <a:pt x="118" y="101"/>
                    <a:pt x="119" y="108"/>
                    <a:pt x="119" y="114"/>
                  </a:cubicBezTo>
                  <a:cubicBezTo>
                    <a:pt x="120" y="120"/>
                    <a:pt x="122" y="130"/>
                    <a:pt x="113" y="134"/>
                  </a:cubicBezTo>
                  <a:close/>
                  <a:moveTo>
                    <a:pt x="108" y="98"/>
                  </a:moveTo>
                  <a:cubicBezTo>
                    <a:pt x="115" y="94"/>
                    <a:pt x="116" y="90"/>
                    <a:pt x="115" y="83"/>
                  </a:cubicBezTo>
                  <a:cubicBezTo>
                    <a:pt x="115" y="77"/>
                    <a:pt x="112" y="67"/>
                    <a:pt x="107" y="64"/>
                  </a:cubicBezTo>
                  <a:cubicBezTo>
                    <a:pt x="105" y="63"/>
                    <a:pt x="101" y="62"/>
                    <a:pt x="97" y="62"/>
                  </a:cubicBezTo>
                  <a:cubicBezTo>
                    <a:pt x="90" y="64"/>
                    <a:pt x="81" y="67"/>
                    <a:pt x="69" y="71"/>
                  </a:cubicBezTo>
                  <a:cubicBezTo>
                    <a:pt x="48" y="77"/>
                    <a:pt x="23" y="86"/>
                    <a:pt x="14" y="92"/>
                  </a:cubicBezTo>
                  <a:cubicBezTo>
                    <a:pt x="0" y="101"/>
                    <a:pt x="3" y="123"/>
                    <a:pt x="20" y="122"/>
                  </a:cubicBezTo>
                  <a:cubicBezTo>
                    <a:pt x="53" y="114"/>
                    <a:pt x="79" y="107"/>
                    <a:pt x="108" y="98"/>
                  </a:cubicBezTo>
                  <a:close/>
                  <a:moveTo>
                    <a:pt x="95" y="52"/>
                  </a:moveTo>
                  <a:cubicBezTo>
                    <a:pt x="80" y="57"/>
                    <a:pt x="70" y="58"/>
                    <a:pt x="53" y="63"/>
                  </a:cubicBezTo>
                  <a:cubicBezTo>
                    <a:pt x="41" y="66"/>
                    <a:pt x="35" y="58"/>
                    <a:pt x="33" y="51"/>
                  </a:cubicBezTo>
                  <a:cubicBezTo>
                    <a:pt x="30" y="35"/>
                    <a:pt x="47" y="27"/>
                    <a:pt x="65" y="19"/>
                  </a:cubicBezTo>
                  <a:cubicBezTo>
                    <a:pt x="77" y="14"/>
                    <a:pt x="90" y="9"/>
                    <a:pt x="100" y="5"/>
                  </a:cubicBezTo>
                  <a:cubicBezTo>
                    <a:pt x="113" y="0"/>
                    <a:pt x="122" y="24"/>
                    <a:pt x="118" y="35"/>
                  </a:cubicBezTo>
                  <a:cubicBezTo>
                    <a:pt x="114" y="42"/>
                    <a:pt x="103" y="47"/>
                    <a:pt x="95" y="52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íśḻíḍê"/>
            <p:cNvSpPr/>
            <p:nvPr/>
          </p:nvSpPr>
          <p:spPr bwMode="auto">
            <a:xfrm>
              <a:off x="3359150" y="3729038"/>
              <a:ext cx="193675" cy="71437"/>
            </a:xfrm>
            <a:custGeom>
              <a:avLst/>
              <a:gdLst>
                <a:gd name="T0" fmla="*/ 0 w 59"/>
                <a:gd name="T1" fmla="*/ 7 h 22"/>
                <a:gd name="T2" fmla="*/ 39 w 59"/>
                <a:gd name="T3" fmla="*/ 9 h 22"/>
                <a:gd name="T4" fmla="*/ 50 w 59"/>
                <a:gd name="T5" fmla="*/ 12 h 22"/>
                <a:gd name="T6" fmla="*/ 53 w 59"/>
                <a:gd name="T7" fmla="*/ 22 h 22"/>
                <a:gd name="T8" fmla="*/ 59 w 59"/>
                <a:gd name="T9" fmla="*/ 0 h 22"/>
                <a:gd name="T10" fmla="*/ 0 w 59"/>
                <a:gd name="T1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2">
                  <a:moveTo>
                    <a:pt x="0" y="7"/>
                  </a:moveTo>
                  <a:cubicBezTo>
                    <a:pt x="6" y="12"/>
                    <a:pt x="25" y="11"/>
                    <a:pt x="39" y="9"/>
                  </a:cubicBezTo>
                  <a:cubicBezTo>
                    <a:pt x="47" y="8"/>
                    <a:pt x="49" y="8"/>
                    <a:pt x="50" y="12"/>
                  </a:cubicBezTo>
                  <a:cubicBezTo>
                    <a:pt x="51" y="16"/>
                    <a:pt x="52" y="19"/>
                    <a:pt x="53" y="22"/>
                  </a:cubicBezTo>
                  <a:cubicBezTo>
                    <a:pt x="53" y="15"/>
                    <a:pt x="56" y="5"/>
                    <a:pt x="59" y="0"/>
                  </a:cubicBezTo>
                  <a:cubicBezTo>
                    <a:pt x="38" y="6"/>
                    <a:pt x="20" y="9"/>
                    <a:pt x="0" y="7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iṧ1ïḓé"/>
            <p:cNvSpPr/>
            <p:nvPr/>
          </p:nvSpPr>
          <p:spPr bwMode="auto">
            <a:xfrm>
              <a:off x="3233738" y="3475038"/>
              <a:ext cx="346075" cy="107950"/>
            </a:xfrm>
            <a:custGeom>
              <a:avLst/>
              <a:gdLst>
                <a:gd name="T0" fmla="*/ 98 w 105"/>
                <a:gd name="T1" fmla="*/ 9 h 33"/>
                <a:gd name="T2" fmla="*/ 105 w 105"/>
                <a:gd name="T3" fmla="*/ 0 h 33"/>
                <a:gd name="T4" fmla="*/ 70 w 105"/>
                <a:gd name="T5" fmla="*/ 10 h 33"/>
                <a:gd name="T6" fmla="*/ 22 w 105"/>
                <a:gd name="T7" fmla="*/ 25 h 33"/>
                <a:gd name="T8" fmla="*/ 0 w 105"/>
                <a:gd name="T9" fmla="*/ 30 h 33"/>
                <a:gd name="T10" fmla="*/ 10 w 105"/>
                <a:gd name="T11" fmla="*/ 33 h 33"/>
                <a:gd name="T12" fmla="*/ 98 w 105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3">
                  <a:moveTo>
                    <a:pt x="98" y="9"/>
                  </a:moveTo>
                  <a:cubicBezTo>
                    <a:pt x="103" y="6"/>
                    <a:pt x="105" y="3"/>
                    <a:pt x="105" y="0"/>
                  </a:cubicBezTo>
                  <a:cubicBezTo>
                    <a:pt x="96" y="5"/>
                    <a:pt x="80" y="8"/>
                    <a:pt x="70" y="10"/>
                  </a:cubicBezTo>
                  <a:cubicBezTo>
                    <a:pt x="54" y="14"/>
                    <a:pt x="40" y="19"/>
                    <a:pt x="22" y="25"/>
                  </a:cubicBezTo>
                  <a:cubicBezTo>
                    <a:pt x="15" y="27"/>
                    <a:pt x="7" y="30"/>
                    <a:pt x="0" y="30"/>
                  </a:cubicBezTo>
                  <a:cubicBezTo>
                    <a:pt x="2" y="32"/>
                    <a:pt x="6" y="33"/>
                    <a:pt x="10" y="33"/>
                  </a:cubicBezTo>
                  <a:cubicBezTo>
                    <a:pt x="43" y="25"/>
                    <a:pt x="69" y="18"/>
                    <a:pt x="98" y="9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íşľïďê"/>
            <p:cNvSpPr/>
            <p:nvPr/>
          </p:nvSpPr>
          <p:spPr bwMode="auto">
            <a:xfrm>
              <a:off x="3319463" y="3287713"/>
              <a:ext cx="269875" cy="107950"/>
            </a:xfrm>
            <a:custGeom>
              <a:avLst/>
              <a:gdLst>
                <a:gd name="T0" fmla="*/ 59 w 82"/>
                <a:gd name="T1" fmla="*/ 20 h 33"/>
                <a:gd name="T2" fmla="*/ 82 w 82"/>
                <a:gd name="T3" fmla="*/ 3 h 33"/>
                <a:gd name="T4" fmla="*/ 82 w 82"/>
                <a:gd name="T5" fmla="*/ 0 h 33"/>
                <a:gd name="T6" fmla="*/ 0 w 82"/>
                <a:gd name="T7" fmla="*/ 24 h 33"/>
                <a:gd name="T8" fmla="*/ 1 w 82"/>
                <a:gd name="T9" fmla="*/ 27 h 33"/>
                <a:gd name="T10" fmla="*/ 17 w 82"/>
                <a:gd name="T11" fmla="*/ 31 h 33"/>
                <a:gd name="T12" fmla="*/ 59 w 82"/>
                <a:gd name="T1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33">
                  <a:moveTo>
                    <a:pt x="59" y="20"/>
                  </a:moveTo>
                  <a:cubicBezTo>
                    <a:pt x="67" y="15"/>
                    <a:pt x="78" y="10"/>
                    <a:pt x="82" y="3"/>
                  </a:cubicBezTo>
                  <a:cubicBezTo>
                    <a:pt x="82" y="2"/>
                    <a:pt x="82" y="1"/>
                    <a:pt x="82" y="0"/>
                  </a:cubicBezTo>
                  <a:cubicBezTo>
                    <a:pt x="60" y="13"/>
                    <a:pt x="17" y="32"/>
                    <a:pt x="0" y="24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4" y="30"/>
                    <a:pt x="9" y="33"/>
                    <a:pt x="17" y="31"/>
                  </a:cubicBezTo>
                  <a:cubicBezTo>
                    <a:pt x="34" y="26"/>
                    <a:pt x="44" y="25"/>
                    <a:pt x="59" y="2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ïsľiďè"/>
            <p:cNvSpPr/>
            <p:nvPr/>
          </p:nvSpPr>
          <p:spPr bwMode="auto">
            <a:xfrm>
              <a:off x="3316288" y="3279775"/>
              <a:ext cx="111125" cy="96837"/>
            </a:xfrm>
            <a:custGeom>
              <a:avLst/>
              <a:gdLst>
                <a:gd name="T0" fmla="*/ 31 w 34"/>
                <a:gd name="T1" fmla="*/ 23 h 29"/>
                <a:gd name="T2" fmla="*/ 13 w 34"/>
                <a:gd name="T3" fmla="*/ 28 h 29"/>
                <a:gd name="T4" fmla="*/ 5 w 34"/>
                <a:gd name="T5" fmla="*/ 9 h 29"/>
                <a:gd name="T6" fmla="*/ 24 w 34"/>
                <a:gd name="T7" fmla="*/ 0 h 29"/>
                <a:gd name="T8" fmla="*/ 32 w 34"/>
                <a:gd name="T9" fmla="*/ 11 h 29"/>
                <a:gd name="T10" fmla="*/ 31 w 34"/>
                <a:gd name="T11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9">
                  <a:moveTo>
                    <a:pt x="31" y="23"/>
                  </a:moveTo>
                  <a:cubicBezTo>
                    <a:pt x="28" y="24"/>
                    <a:pt x="18" y="29"/>
                    <a:pt x="13" y="28"/>
                  </a:cubicBezTo>
                  <a:cubicBezTo>
                    <a:pt x="5" y="27"/>
                    <a:pt x="0" y="15"/>
                    <a:pt x="5" y="9"/>
                  </a:cubicBezTo>
                  <a:cubicBezTo>
                    <a:pt x="9" y="5"/>
                    <a:pt x="18" y="0"/>
                    <a:pt x="24" y="0"/>
                  </a:cubicBezTo>
                  <a:cubicBezTo>
                    <a:pt x="27" y="1"/>
                    <a:pt x="31" y="5"/>
                    <a:pt x="32" y="11"/>
                  </a:cubicBezTo>
                  <a:cubicBezTo>
                    <a:pt x="34" y="16"/>
                    <a:pt x="34" y="21"/>
                    <a:pt x="31" y="23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ï$lîḑé"/>
            <p:cNvSpPr/>
            <p:nvPr/>
          </p:nvSpPr>
          <p:spPr bwMode="auto">
            <a:xfrm>
              <a:off x="3216275" y="3481388"/>
              <a:ext cx="112713" cy="95250"/>
            </a:xfrm>
            <a:custGeom>
              <a:avLst/>
              <a:gdLst>
                <a:gd name="T0" fmla="*/ 31 w 34"/>
                <a:gd name="T1" fmla="*/ 22 h 29"/>
                <a:gd name="T2" fmla="*/ 13 w 34"/>
                <a:gd name="T3" fmla="*/ 28 h 29"/>
                <a:gd name="T4" fmla="*/ 5 w 34"/>
                <a:gd name="T5" fmla="*/ 9 h 29"/>
                <a:gd name="T6" fmla="*/ 24 w 34"/>
                <a:gd name="T7" fmla="*/ 0 h 29"/>
                <a:gd name="T8" fmla="*/ 32 w 34"/>
                <a:gd name="T9" fmla="*/ 11 h 29"/>
                <a:gd name="T10" fmla="*/ 31 w 34"/>
                <a:gd name="T11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9">
                  <a:moveTo>
                    <a:pt x="31" y="22"/>
                  </a:moveTo>
                  <a:cubicBezTo>
                    <a:pt x="27" y="24"/>
                    <a:pt x="18" y="29"/>
                    <a:pt x="13" y="28"/>
                  </a:cubicBezTo>
                  <a:cubicBezTo>
                    <a:pt x="5" y="27"/>
                    <a:pt x="0" y="15"/>
                    <a:pt x="5" y="9"/>
                  </a:cubicBezTo>
                  <a:cubicBezTo>
                    <a:pt x="9" y="5"/>
                    <a:pt x="18" y="0"/>
                    <a:pt x="24" y="0"/>
                  </a:cubicBezTo>
                  <a:cubicBezTo>
                    <a:pt x="27" y="0"/>
                    <a:pt x="31" y="5"/>
                    <a:pt x="32" y="11"/>
                  </a:cubicBezTo>
                  <a:cubicBezTo>
                    <a:pt x="34" y="16"/>
                    <a:pt x="34" y="21"/>
                    <a:pt x="31" y="22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îṣľîḑe"/>
            <p:cNvSpPr/>
            <p:nvPr/>
          </p:nvSpPr>
          <p:spPr bwMode="auto">
            <a:xfrm>
              <a:off x="3351213" y="3686175"/>
              <a:ext cx="85725" cy="65087"/>
            </a:xfrm>
            <a:custGeom>
              <a:avLst/>
              <a:gdLst>
                <a:gd name="T0" fmla="*/ 19 w 26"/>
                <a:gd name="T1" fmla="*/ 0 h 20"/>
                <a:gd name="T2" fmla="*/ 5 w 26"/>
                <a:gd name="T3" fmla="*/ 3 h 20"/>
                <a:gd name="T4" fmla="*/ 7 w 26"/>
                <a:gd name="T5" fmla="*/ 18 h 20"/>
                <a:gd name="T6" fmla="*/ 23 w 26"/>
                <a:gd name="T7" fmla="*/ 18 h 20"/>
                <a:gd name="T8" fmla="*/ 25 w 26"/>
                <a:gd name="T9" fmla="*/ 7 h 20"/>
                <a:gd name="T10" fmla="*/ 19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9" y="0"/>
                  </a:moveTo>
                  <a:cubicBezTo>
                    <a:pt x="16" y="0"/>
                    <a:pt x="8" y="0"/>
                    <a:pt x="5" y="3"/>
                  </a:cubicBezTo>
                  <a:cubicBezTo>
                    <a:pt x="0" y="7"/>
                    <a:pt x="1" y="16"/>
                    <a:pt x="7" y="18"/>
                  </a:cubicBezTo>
                  <a:cubicBezTo>
                    <a:pt x="11" y="20"/>
                    <a:pt x="19" y="20"/>
                    <a:pt x="23" y="18"/>
                  </a:cubicBezTo>
                  <a:cubicBezTo>
                    <a:pt x="25" y="16"/>
                    <a:pt x="26" y="12"/>
                    <a:pt x="25" y="7"/>
                  </a:cubicBezTo>
                  <a:cubicBezTo>
                    <a:pt x="24" y="3"/>
                    <a:pt x="22" y="0"/>
                    <a:pt x="19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íśľîḑe"/>
            <p:cNvSpPr/>
            <p:nvPr/>
          </p:nvSpPr>
          <p:spPr bwMode="auto">
            <a:xfrm>
              <a:off x="3255963" y="3586163"/>
              <a:ext cx="339725" cy="112712"/>
            </a:xfrm>
            <a:custGeom>
              <a:avLst/>
              <a:gdLst>
                <a:gd name="T0" fmla="*/ 103 w 103"/>
                <a:gd name="T1" fmla="*/ 0 h 34"/>
                <a:gd name="T2" fmla="*/ 27 w 103"/>
                <a:gd name="T3" fmla="*/ 23 h 34"/>
                <a:gd name="T4" fmla="*/ 0 w 103"/>
                <a:gd name="T5" fmla="*/ 29 h 34"/>
                <a:gd name="T6" fmla="*/ 2 w 103"/>
                <a:gd name="T7" fmla="*/ 30 h 34"/>
                <a:gd name="T8" fmla="*/ 43 w 103"/>
                <a:gd name="T9" fmla="*/ 24 h 34"/>
                <a:gd name="T10" fmla="*/ 78 w 103"/>
                <a:gd name="T11" fmla="*/ 15 h 34"/>
                <a:gd name="T12" fmla="*/ 81 w 103"/>
                <a:gd name="T13" fmla="*/ 14 h 34"/>
                <a:gd name="T14" fmla="*/ 86 w 103"/>
                <a:gd name="T15" fmla="*/ 13 h 34"/>
                <a:gd name="T16" fmla="*/ 93 w 103"/>
                <a:gd name="T17" fmla="*/ 11 h 34"/>
                <a:gd name="T18" fmla="*/ 96 w 103"/>
                <a:gd name="T19" fmla="*/ 11 h 34"/>
                <a:gd name="T20" fmla="*/ 103 w 103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34">
                  <a:moveTo>
                    <a:pt x="103" y="0"/>
                  </a:moveTo>
                  <a:cubicBezTo>
                    <a:pt x="92" y="6"/>
                    <a:pt x="52" y="16"/>
                    <a:pt x="27" y="23"/>
                  </a:cubicBezTo>
                  <a:cubicBezTo>
                    <a:pt x="16" y="26"/>
                    <a:pt x="8" y="28"/>
                    <a:pt x="0" y="29"/>
                  </a:cubicBezTo>
                  <a:cubicBezTo>
                    <a:pt x="1" y="29"/>
                    <a:pt x="1" y="29"/>
                    <a:pt x="2" y="30"/>
                  </a:cubicBezTo>
                  <a:cubicBezTo>
                    <a:pt x="11" y="34"/>
                    <a:pt x="30" y="28"/>
                    <a:pt x="43" y="24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101" y="8"/>
                    <a:pt x="103" y="4"/>
                    <a:pt x="103" y="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ïṩlïḍê"/>
            <p:cNvSpPr/>
            <p:nvPr/>
          </p:nvSpPr>
          <p:spPr bwMode="auto">
            <a:xfrm>
              <a:off x="3236913" y="3590925"/>
              <a:ext cx="111125" cy="88900"/>
            </a:xfrm>
            <a:custGeom>
              <a:avLst/>
              <a:gdLst>
                <a:gd name="T0" fmla="*/ 24 w 34"/>
                <a:gd name="T1" fmla="*/ 0 h 27"/>
                <a:gd name="T2" fmla="*/ 6 w 34"/>
                <a:gd name="T3" fmla="*/ 6 h 27"/>
                <a:gd name="T4" fmla="*/ 11 w 34"/>
                <a:gd name="T5" fmla="*/ 26 h 27"/>
                <a:gd name="T6" fmla="*/ 31 w 34"/>
                <a:gd name="T7" fmla="*/ 23 h 27"/>
                <a:gd name="T8" fmla="*/ 32 w 34"/>
                <a:gd name="T9" fmla="*/ 9 h 27"/>
                <a:gd name="T10" fmla="*/ 24 w 3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7">
                  <a:moveTo>
                    <a:pt x="24" y="0"/>
                  </a:moveTo>
                  <a:cubicBezTo>
                    <a:pt x="20" y="1"/>
                    <a:pt x="10" y="2"/>
                    <a:pt x="6" y="6"/>
                  </a:cubicBezTo>
                  <a:cubicBezTo>
                    <a:pt x="0" y="11"/>
                    <a:pt x="3" y="23"/>
                    <a:pt x="11" y="26"/>
                  </a:cubicBezTo>
                  <a:cubicBezTo>
                    <a:pt x="16" y="27"/>
                    <a:pt x="26" y="26"/>
                    <a:pt x="31" y="23"/>
                  </a:cubicBezTo>
                  <a:cubicBezTo>
                    <a:pt x="33" y="21"/>
                    <a:pt x="34" y="15"/>
                    <a:pt x="32" y="9"/>
                  </a:cubicBezTo>
                  <a:cubicBezTo>
                    <a:pt x="30" y="4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s1ïḋè"/>
            <p:cNvSpPr/>
            <p:nvPr/>
          </p:nvSpPr>
          <p:spPr bwMode="auto">
            <a:xfrm>
              <a:off x="2781300" y="3303588"/>
              <a:ext cx="284163" cy="511175"/>
            </a:xfrm>
            <a:custGeom>
              <a:avLst/>
              <a:gdLst>
                <a:gd name="T0" fmla="*/ 51 w 86"/>
                <a:gd name="T1" fmla="*/ 0 h 155"/>
                <a:gd name="T2" fmla="*/ 34 w 86"/>
                <a:gd name="T3" fmla="*/ 42 h 155"/>
                <a:gd name="T4" fmla="*/ 2 w 86"/>
                <a:gd name="T5" fmla="*/ 115 h 155"/>
                <a:gd name="T6" fmla="*/ 8 w 86"/>
                <a:gd name="T7" fmla="*/ 155 h 155"/>
                <a:gd name="T8" fmla="*/ 53 w 86"/>
                <a:gd name="T9" fmla="*/ 123 h 155"/>
                <a:gd name="T10" fmla="*/ 60 w 86"/>
                <a:gd name="T11" fmla="*/ 82 h 155"/>
                <a:gd name="T12" fmla="*/ 51 w 86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55">
                  <a:moveTo>
                    <a:pt x="51" y="0"/>
                  </a:moveTo>
                  <a:cubicBezTo>
                    <a:pt x="45" y="15"/>
                    <a:pt x="40" y="28"/>
                    <a:pt x="34" y="42"/>
                  </a:cubicBezTo>
                  <a:cubicBezTo>
                    <a:pt x="19" y="78"/>
                    <a:pt x="5" y="93"/>
                    <a:pt x="2" y="115"/>
                  </a:cubicBezTo>
                  <a:cubicBezTo>
                    <a:pt x="0" y="127"/>
                    <a:pt x="4" y="140"/>
                    <a:pt x="8" y="155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52" y="106"/>
                    <a:pt x="54" y="96"/>
                    <a:pt x="60" y="82"/>
                  </a:cubicBezTo>
                  <a:cubicBezTo>
                    <a:pt x="72" y="52"/>
                    <a:pt x="86" y="10"/>
                    <a:pt x="51" y="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íślíḑe"/>
            <p:cNvSpPr/>
            <p:nvPr/>
          </p:nvSpPr>
          <p:spPr bwMode="auto">
            <a:xfrm>
              <a:off x="2922588" y="3359150"/>
              <a:ext cx="115888" cy="376237"/>
            </a:xfrm>
            <a:custGeom>
              <a:avLst/>
              <a:gdLst>
                <a:gd name="T0" fmla="*/ 0 w 35"/>
                <a:gd name="T1" fmla="*/ 114 h 114"/>
                <a:gd name="T2" fmla="*/ 10 w 35"/>
                <a:gd name="T3" fmla="*/ 106 h 114"/>
                <a:gd name="T4" fmla="*/ 17 w 35"/>
                <a:gd name="T5" fmla="*/ 65 h 114"/>
                <a:gd name="T6" fmla="*/ 28 w 35"/>
                <a:gd name="T7" fmla="*/ 0 h 114"/>
                <a:gd name="T8" fmla="*/ 3 w 35"/>
                <a:gd name="T9" fmla="*/ 82 h 114"/>
                <a:gd name="T10" fmla="*/ 0 w 35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4">
                  <a:moveTo>
                    <a:pt x="0" y="114"/>
                  </a:moveTo>
                  <a:cubicBezTo>
                    <a:pt x="10" y="106"/>
                    <a:pt x="10" y="106"/>
                    <a:pt x="10" y="106"/>
                  </a:cubicBezTo>
                  <a:cubicBezTo>
                    <a:pt x="9" y="89"/>
                    <a:pt x="11" y="79"/>
                    <a:pt x="17" y="65"/>
                  </a:cubicBezTo>
                  <a:cubicBezTo>
                    <a:pt x="25" y="44"/>
                    <a:pt x="35" y="17"/>
                    <a:pt x="28" y="0"/>
                  </a:cubicBezTo>
                  <a:cubicBezTo>
                    <a:pt x="26" y="38"/>
                    <a:pt x="10" y="58"/>
                    <a:pt x="3" y="82"/>
                  </a:cubicBezTo>
                  <a:cubicBezTo>
                    <a:pt x="1" y="94"/>
                    <a:pt x="0" y="104"/>
                    <a:pt x="0" y="114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îṥlíḋe"/>
            <p:cNvSpPr/>
            <p:nvPr/>
          </p:nvSpPr>
          <p:spPr bwMode="auto">
            <a:xfrm>
              <a:off x="2909888" y="3303588"/>
              <a:ext cx="76200" cy="119062"/>
            </a:xfrm>
            <a:custGeom>
              <a:avLst/>
              <a:gdLst>
                <a:gd name="T0" fmla="*/ 12 w 23"/>
                <a:gd name="T1" fmla="*/ 0 h 36"/>
                <a:gd name="T2" fmla="*/ 0 w 23"/>
                <a:gd name="T3" fmla="*/ 29 h 36"/>
                <a:gd name="T4" fmla="*/ 16 w 23"/>
                <a:gd name="T5" fmla="*/ 25 h 36"/>
                <a:gd name="T6" fmla="*/ 23 w 23"/>
                <a:gd name="T7" fmla="*/ 6 h 36"/>
                <a:gd name="T8" fmla="*/ 12 w 2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6">
                  <a:moveTo>
                    <a:pt x="12" y="0"/>
                  </a:moveTo>
                  <a:cubicBezTo>
                    <a:pt x="8" y="10"/>
                    <a:pt x="4" y="20"/>
                    <a:pt x="0" y="29"/>
                  </a:cubicBezTo>
                  <a:cubicBezTo>
                    <a:pt x="10" y="36"/>
                    <a:pt x="13" y="32"/>
                    <a:pt x="16" y="25"/>
                  </a:cubicBezTo>
                  <a:cubicBezTo>
                    <a:pt x="19" y="19"/>
                    <a:pt x="21" y="12"/>
                    <a:pt x="23" y="6"/>
                  </a:cubicBezTo>
                  <a:cubicBezTo>
                    <a:pt x="20" y="4"/>
                    <a:pt x="16" y="2"/>
                    <a:pt x="12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íṧľíḋé"/>
            <p:cNvSpPr/>
            <p:nvPr/>
          </p:nvSpPr>
          <p:spPr bwMode="auto">
            <a:xfrm>
              <a:off x="3084513" y="3049588"/>
              <a:ext cx="306388" cy="257175"/>
            </a:xfrm>
            <a:custGeom>
              <a:avLst/>
              <a:gdLst>
                <a:gd name="T0" fmla="*/ 15 w 93"/>
                <a:gd name="T1" fmla="*/ 0 h 78"/>
                <a:gd name="T2" fmla="*/ 78 w 93"/>
                <a:gd name="T3" fmla="*/ 0 h 78"/>
                <a:gd name="T4" fmla="*/ 93 w 93"/>
                <a:gd name="T5" fmla="*/ 15 h 78"/>
                <a:gd name="T6" fmla="*/ 93 w 93"/>
                <a:gd name="T7" fmla="*/ 50 h 78"/>
                <a:gd name="T8" fmla="*/ 78 w 93"/>
                <a:gd name="T9" fmla="*/ 65 h 78"/>
                <a:gd name="T10" fmla="*/ 27 w 93"/>
                <a:gd name="T11" fmla="*/ 78 h 78"/>
                <a:gd name="T12" fmla="*/ 50 w 93"/>
                <a:gd name="T13" fmla="*/ 65 h 78"/>
                <a:gd name="T14" fmla="*/ 15 w 93"/>
                <a:gd name="T15" fmla="*/ 65 h 78"/>
                <a:gd name="T16" fmla="*/ 0 w 93"/>
                <a:gd name="T17" fmla="*/ 50 h 78"/>
                <a:gd name="T18" fmla="*/ 0 w 93"/>
                <a:gd name="T19" fmla="*/ 15 h 78"/>
                <a:gd name="T20" fmla="*/ 15 w 93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8">
                  <a:moveTo>
                    <a:pt x="15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3" y="6"/>
                    <a:pt x="93" y="15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8"/>
                    <a:pt x="86" y="63"/>
                    <a:pt x="78" y="65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7" y="65"/>
                    <a:pt x="0" y="58"/>
                    <a:pt x="0" y="5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8F3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íśļíḋé"/>
            <p:cNvSpPr/>
            <p:nvPr/>
          </p:nvSpPr>
          <p:spPr bwMode="auto">
            <a:xfrm>
              <a:off x="3114675" y="3089275"/>
              <a:ext cx="247650" cy="6350"/>
            </a:xfrm>
            <a:prstGeom prst="rect">
              <a:avLst/>
            </a:prstGeom>
            <a:solidFill>
              <a:srgbClr val="B8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íṧḷîḓè"/>
            <p:cNvSpPr/>
            <p:nvPr/>
          </p:nvSpPr>
          <p:spPr bwMode="auto">
            <a:xfrm>
              <a:off x="3114675" y="3116263"/>
              <a:ext cx="247650" cy="6350"/>
            </a:xfrm>
            <a:prstGeom prst="rect">
              <a:avLst/>
            </a:prstGeom>
            <a:solidFill>
              <a:srgbClr val="B8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îṧľïḋè"/>
            <p:cNvSpPr/>
            <p:nvPr/>
          </p:nvSpPr>
          <p:spPr bwMode="auto">
            <a:xfrm>
              <a:off x="3114675" y="3141663"/>
              <a:ext cx="247650" cy="6350"/>
            </a:xfrm>
            <a:prstGeom prst="rect">
              <a:avLst/>
            </a:prstGeom>
            <a:solidFill>
              <a:srgbClr val="B8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îsļiďe"/>
            <p:cNvSpPr/>
            <p:nvPr/>
          </p:nvSpPr>
          <p:spPr bwMode="auto">
            <a:xfrm>
              <a:off x="3114675" y="3165475"/>
              <a:ext cx="247650" cy="6350"/>
            </a:xfrm>
            <a:prstGeom prst="rect">
              <a:avLst/>
            </a:prstGeom>
            <a:solidFill>
              <a:srgbClr val="B8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ïṩliḓé"/>
            <p:cNvSpPr/>
            <p:nvPr/>
          </p:nvSpPr>
          <p:spPr bwMode="auto">
            <a:xfrm>
              <a:off x="3114675" y="3190875"/>
              <a:ext cx="247650" cy="7937"/>
            </a:xfrm>
            <a:prstGeom prst="rect">
              <a:avLst/>
            </a:prstGeom>
            <a:solidFill>
              <a:srgbClr val="B8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íṥḻíḍê"/>
            <p:cNvSpPr/>
            <p:nvPr/>
          </p:nvSpPr>
          <p:spPr bwMode="auto">
            <a:xfrm>
              <a:off x="3114675" y="3217863"/>
              <a:ext cx="247650" cy="6350"/>
            </a:xfrm>
            <a:prstGeom prst="rect">
              <a:avLst/>
            </a:prstGeom>
            <a:solidFill>
              <a:srgbClr val="B8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ï$ḻïdê"/>
            <p:cNvSpPr/>
            <p:nvPr/>
          </p:nvSpPr>
          <p:spPr bwMode="auto">
            <a:xfrm>
              <a:off x="2784475" y="4081463"/>
              <a:ext cx="492125" cy="266700"/>
            </a:xfrm>
            <a:custGeom>
              <a:avLst/>
              <a:gdLst>
                <a:gd name="T0" fmla="*/ 18 w 149"/>
                <a:gd name="T1" fmla="*/ 0 h 81"/>
                <a:gd name="T2" fmla="*/ 149 w 149"/>
                <a:gd name="T3" fmla="*/ 26 h 81"/>
                <a:gd name="T4" fmla="*/ 128 w 149"/>
                <a:gd name="T5" fmla="*/ 80 h 81"/>
                <a:gd name="T6" fmla="*/ 0 w 149"/>
                <a:gd name="T7" fmla="*/ 81 h 81"/>
                <a:gd name="T8" fmla="*/ 18 w 14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1">
                  <a:moveTo>
                    <a:pt x="18" y="0"/>
                  </a:moveTo>
                  <a:cubicBezTo>
                    <a:pt x="62" y="10"/>
                    <a:pt x="104" y="18"/>
                    <a:pt x="149" y="26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îsḻïḓè"/>
            <p:cNvSpPr/>
            <p:nvPr/>
          </p:nvSpPr>
          <p:spPr bwMode="auto">
            <a:xfrm>
              <a:off x="2843213" y="4157663"/>
              <a:ext cx="433388" cy="196850"/>
            </a:xfrm>
            <a:custGeom>
              <a:avLst/>
              <a:gdLst>
                <a:gd name="T0" fmla="*/ 107 w 131"/>
                <a:gd name="T1" fmla="*/ 6 h 60"/>
                <a:gd name="T2" fmla="*/ 117 w 131"/>
                <a:gd name="T3" fmla="*/ 0 h 60"/>
                <a:gd name="T4" fmla="*/ 131 w 131"/>
                <a:gd name="T5" fmla="*/ 3 h 60"/>
                <a:gd name="T6" fmla="*/ 115 w 131"/>
                <a:gd name="T7" fmla="*/ 58 h 60"/>
                <a:gd name="T8" fmla="*/ 65 w 131"/>
                <a:gd name="T9" fmla="*/ 60 h 60"/>
                <a:gd name="T10" fmla="*/ 0 w 131"/>
                <a:gd name="T11" fmla="*/ 12 h 60"/>
                <a:gd name="T12" fmla="*/ 107 w 131"/>
                <a:gd name="T13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60">
                  <a:moveTo>
                    <a:pt x="107" y="6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6" y="12"/>
                    <a:pt x="71" y="8"/>
                    <a:pt x="107" y="6"/>
                  </a:cubicBezTo>
                  <a:close/>
                </a:path>
              </a:pathLst>
            </a:custGeom>
            <a:solidFill>
              <a:srgbClr val="89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îṡľïḑe"/>
            <p:cNvSpPr/>
            <p:nvPr/>
          </p:nvSpPr>
          <p:spPr bwMode="auto">
            <a:xfrm>
              <a:off x="1778000" y="4179888"/>
              <a:ext cx="1504950" cy="1957387"/>
            </a:xfrm>
            <a:custGeom>
              <a:avLst/>
              <a:gdLst>
                <a:gd name="T0" fmla="*/ 303 w 456"/>
                <a:gd name="T1" fmla="*/ 0 h 594"/>
                <a:gd name="T2" fmla="*/ 456 w 456"/>
                <a:gd name="T3" fmla="*/ 25 h 594"/>
                <a:gd name="T4" fmla="*/ 174 w 456"/>
                <a:gd name="T5" fmla="*/ 594 h 594"/>
                <a:gd name="T6" fmla="*/ 0 w 456"/>
                <a:gd name="T7" fmla="*/ 594 h 594"/>
                <a:gd name="T8" fmla="*/ 303 w 456"/>
                <a:gd name="T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94">
                  <a:moveTo>
                    <a:pt x="303" y="0"/>
                  </a:moveTo>
                  <a:cubicBezTo>
                    <a:pt x="341" y="8"/>
                    <a:pt x="410" y="26"/>
                    <a:pt x="456" y="25"/>
                  </a:cubicBezTo>
                  <a:cubicBezTo>
                    <a:pt x="174" y="594"/>
                    <a:pt x="174" y="594"/>
                    <a:pt x="174" y="594"/>
                  </a:cubicBezTo>
                  <a:cubicBezTo>
                    <a:pt x="0" y="594"/>
                    <a:pt x="0" y="594"/>
                    <a:pt x="0" y="594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rgbClr val="FDA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iṡľîḋê"/>
            <p:cNvSpPr/>
            <p:nvPr/>
          </p:nvSpPr>
          <p:spPr bwMode="auto">
            <a:xfrm>
              <a:off x="1795463" y="4259263"/>
              <a:ext cx="1487488" cy="1878012"/>
            </a:xfrm>
            <a:custGeom>
              <a:avLst/>
              <a:gdLst>
                <a:gd name="T0" fmla="*/ 149 w 451"/>
                <a:gd name="T1" fmla="*/ 546 h 570"/>
                <a:gd name="T2" fmla="*/ 422 w 451"/>
                <a:gd name="T3" fmla="*/ 0 h 570"/>
                <a:gd name="T4" fmla="*/ 451 w 451"/>
                <a:gd name="T5" fmla="*/ 1 h 570"/>
                <a:gd name="T6" fmla="*/ 169 w 451"/>
                <a:gd name="T7" fmla="*/ 570 h 570"/>
                <a:gd name="T8" fmla="*/ 0 w 451"/>
                <a:gd name="T9" fmla="*/ 570 h 570"/>
                <a:gd name="T10" fmla="*/ 149 w 451"/>
                <a:gd name="T11" fmla="*/ 54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1" h="570">
                  <a:moveTo>
                    <a:pt x="149" y="546"/>
                  </a:moveTo>
                  <a:cubicBezTo>
                    <a:pt x="422" y="0"/>
                    <a:pt x="422" y="0"/>
                    <a:pt x="422" y="0"/>
                  </a:cubicBezTo>
                  <a:cubicBezTo>
                    <a:pt x="433" y="1"/>
                    <a:pt x="442" y="2"/>
                    <a:pt x="451" y="1"/>
                  </a:cubicBezTo>
                  <a:cubicBezTo>
                    <a:pt x="169" y="570"/>
                    <a:pt x="169" y="570"/>
                    <a:pt x="169" y="570"/>
                  </a:cubicBezTo>
                  <a:cubicBezTo>
                    <a:pt x="0" y="570"/>
                    <a:pt x="0" y="570"/>
                    <a:pt x="0" y="570"/>
                  </a:cubicBezTo>
                  <a:lnTo>
                    <a:pt x="149" y="546"/>
                  </a:lnTo>
                  <a:close/>
                </a:path>
              </a:pathLst>
            </a:custGeom>
            <a:solidFill>
              <a:srgbClr val="DB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i$1ide"/>
            <p:cNvSpPr/>
            <p:nvPr/>
          </p:nvSpPr>
          <p:spPr bwMode="auto">
            <a:xfrm>
              <a:off x="2860675" y="4121150"/>
              <a:ext cx="46038" cy="46037"/>
            </a:xfrm>
            <a:prstGeom prst="ellipse">
              <a:avLst/>
            </a:prstGeom>
            <a:solidFill>
              <a:srgbClr val="C3F5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î$ľîde"/>
            <p:cNvSpPr/>
            <p:nvPr/>
          </p:nvSpPr>
          <p:spPr bwMode="auto">
            <a:xfrm>
              <a:off x="3998913" y="3003550"/>
              <a:ext cx="811213" cy="1081087"/>
            </a:xfrm>
            <a:custGeom>
              <a:avLst/>
              <a:gdLst>
                <a:gd name="T0" fmla="*/ 53 w 246"/>
                <a:gd name="T1" fmla="*/ 36 h 328"/>
                <a:gd name="T2" fmla="*/ 36 w 246"/>
                <a:gd name="T3" fmla="*/ 74 h 328"/>
                <a:gd name="T4" fmla="*/ 3 w 246"/>
                <a:gd name="T5" fmla="*/ 147 h 328"/>
                <a:gd name="T6" fmla="*/ 22 w 246"/>
                <a:gd name="T7" fmla="*/ 228 h 328"/>
                <a:gd name="T8" fmla="*/ 24 w 246"/>
                <a:gd name="T9" fmla="*/ 316 h 328"/>
                <a:gd name="T10" fmla="*/ 144 w 246"/>
                <a:gd name="T11" fmla="*/ 328 h 328"/>
                <a:gd name="T12" fmla="*/ 155 w 246"/>
                <a:gd name="T13" fmla="*/ 288 h 328"/>
                <a:gd name="T14" fmla="*/ 186 w 246"/>
                <a:gd name="T15" fmla="*/ 262 h 328"/>
                <a:gd name="T16" fmla="*/ 225 w 246"/>
                <a:gd name="T17" fmla="*/ 204 h 328"/>
                <a:gd name="T18" fmla="*/ 244 w 246"/>
                <a:gd name="T19" fmla="*/ 162 h 328"/>
                <a:gd name="T20" fmla="*/ 228 w 246"/>
                <a:gd name="T21" fmla="*/ 158 h 328"/>
                <a:gd name="T22" fmla="*/ 229 w 246"/>
                <a:gd name="T23" fmla="*/ 102 h 328"/>
                <a:gd name="T24" fmla="*/ 228 w 246"/>
                <a:gd name="T25" fmla="*/ 43 h 328"/>
                <a:gd name="T26" fmla="*/ 226 w 246"/>
                <a:gd name="T27" fmla="*/ 0 h 328"/>
                <a:gd name="T28" fmla="*/ 103 w 246"/>
                <a:gd name="T29" fmla="*/ 20 h 328"/>
                <a:gd name="T30" fmla="*/ 53 w 246"/>
                <a:gd name="T31" fmla="*/ 3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328">
                  <a:moveTo>
                    <a:pt x="53" y="36"/>
                  </a:moveTo>
                  <a:cubicBezTo>
                    <a:pt x="47" y="50"/>
                    <a:pt x="42" y="61"/>
                    <a:pt x="36" y="74"/>
                  </a:cubicBezTo>
                  <a:cubicBezTo>
                    <a:pt x="20" y="111"/>
                    <a:pt x="6" y="126"/>
                    <a:pt x="3" y="147"/>
                  </a:cubicBezTo>
                  <a:cubicBezTo>
                    <a:pt x="0" y="169"/>
                    <a:pt x="15" y="196"/>
                    <a:pt x="22" y="228"/>
                  </a:cubicBezTo>
                  <a:cubicBezTo>
                    <a:pt x="26" y="249"/>
                    <a:pt x="23" y="294"/>
                    <a:pt x="24" y="316"/>
                  </a:cubicBezTo>
                  <a:cubicBezTo>
                    <a:pt x="144" y="328"/>
                    <a:pt x="144" y="328"/>
                    <a:pt x="144" y="328"/>
                  </a:cubicBezTo>
                  <a:cubicBezTo>
                    <a:pt x="145" y="305"/>
                    <a:pt x="149" y="295"/>
                    <a:pt x="155" y="288"/>
                  </a:cubicBezTo>
                  <a:cubicBezTo>
                    <a:pt x="163" y="280"/>
                    <a:pt x="174" y="278"/>
                    <a:pt x="186" y="262"/>
                  </a:cubicBezTo>
                  <a:cubicBezTo>
                    <a:pt x="198" y="247"/>
                    <a:pt x="215" y="221"/>
                    <a:pt x="225" y="204"/>
                  </a:cubicBezTo>
                  <a:cubicBezTo>
                    <a:pt x="230" y="195"/>
                    <a:pt x="241" y="168"/>
                    <a:pt x="244" y="162"/>
                  </a:cubicBezTo>
                  <a:cubicBezTo>
                    <a:pt x="246" y="155"/>
                    <a:pt x="233" y="168"/>
                    <a:pt x="228" y="158"/>
                  </a:cubicBezTo>
                  <a:cubicBezTo>
                    <a:pt x="237" y="128"/>
                    <a:pt x="237" y="133"/>
                    <a:pt x="229" y="102"/>
                  </a:cubicBezTo>
                  <a:cubicBezTo>
                    <a:pt x="241" y="67"/>
                    <a:pt x="244" y="76"/>
                    <a:pt x="228" y="43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53" y="36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íş1ïḑê"/>
            <p:cNvSpPr/>
            <p:nvPr/>
          </p:nvSpPr>
          <p:spPr bwMode="auto">
            <a:xfrm>
              <a:off x="4143375" y="3003550"/>
              <a:ext cx="666750" cy="747712"/>
            </a:xfrm>
            <a:custGeom>
              <a:avLst/>
              <a:gdLst>
                <a:gd name="T0" fmla="*/ 171 w 202"/>
                <a:gd name="T1" fmla="*/ 221 h 227"/>
                <a:gd name="T2" fmla="*/ 181 w 202"/>
                <a:gd name="T3" fmla="*/ 204 h 227"/>
                <a:gd name="T4" fmla="*/ 200 w 202"/>
                <a:gd name="T5" fmla="*/ 162 h 227"/>
                <a:gd name="T6" fmla="*/ 184 w 202"/>
                <a:gd name="T7" fmla="*/ 158 h 227"/>
                <a:gd name="T8" fmla="*/ 185 w 202"/>
                <a:gd name="T9" fmla="*/ 102 h 227"/>
                <a:gd name="T10" fmla="*/ 184 w 202"/>
                <a:gd name="T11" fmla="*/ 43 h 227"/>
                <a:gd name="T12" fmla="*/ 182 w 202"/>
                <a:gd name="T13" fmla="*/ 0 h 227"/>
                <a:gd name="T14" fmla="*/ 59 w 202"/>
                <a:gd name="T15" fmla="*/ 20 h 227"/>
                <a:gd name="T16" fmla="*/ 21 w 202"/>
                <a:gd name="T17" fmla="*/ 32 h 227"/>
                <a:gd name="T18" fmla="*/ 28 w 202"/>
                <a:gd name="T19" fmla="*/ 43 h 227"/>
                <a:gd name="T20" fmla="*/ 4 w 202"/>
                <a:gd name="T21" fmla="*/ 131 h 227"/>
                <a:gd name="T22" fmla="*/ 0 w 202"/>
                <a:gd name="T23" fmla="*/ 173 h 227"/>
                <a:gd name="T24" fmla="*/ 10 w 202"/>
                <a:gd name="T25" fmla="*/ 217 h 227"/>
                <a:gd name="T26" fmla="*/ 28 w 202"/>
                <a:gd name="T27" fmla="*/ 221 h 227"/>
                <a:gd name="T28" fmla="*/ 171 w 202"/>
                <a:gd name="T29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27">
                  <a:moveTo>
                    <a:pt x="171" y="221"/>
                  </a:moveTo>
                  <a:cubicBezTo>
                    <a:pt x="174" y="215"/>
                    <a:pt x="178" y="209"/>
                    <a:pt x="181" y="204"/>
                  </a:cubicBezTo>
                  <a:cubicBezTo>
                    <a:pt x="186" y="195"/>
                    <a:pt x="197" y="168"/>
                    <a:pt x="200" y="162"/>
                  </a:cubicBezTo>
                  <a:cubicBezTo>
                    <a:pt x="202" y="155"/>
                    <a:pt x="189" y="168"/>
                    <a:pt x="184" y="158"/>
                  </a:cubicBezTo>
                  <a:cubicBezTo>
                    <a:pt x="193" y="128"/>
                    <a:pt x="193" y="133"/>
                    <a:pt x="185" y="102"/>
                  </a:cubicBezTo>
                  <a:cubicBezTo>
                    <a:pt x="197" y="67"/>
                    <a:pt x="200" y="76"/>
                    <a:pt x="184" y="43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85"/>
                    <a:pt x="11" y="106"/>
                    <a:pt x="4" y="131"/>
                  </a:cubicBezTo>
                  <a:cubicBezTo>
                    <a:pt x="0" y="147"/>
                    <a:pt x="0" y="161"/>
                    <a:pt x="0" y="173"/>
                  </a:cubicBezTo>
                  <a:cubicBezTo>
                    <a:pt x="0" y="194"/>
                    <a:pt x="2" y="209"/>
                    <a:pt x="10" y="217"/>
                  </a:cubicBezTo>
                  <a:cubicBezTo>
                    <a:pt x="14" y="222"/>
                    <a:pt x="21" y="221"/>
                    <a:pt x="28" y="221"/>
                  </a:cubicBezTo>
                  <a:cubicBezTo>
                    <a:pt x="90" y="222"/>
                    <a:pt x="142" y="227"/>
                    <a:pt x="171" y="221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isḷïḍè"/>
            <p:cNvSpPr/>
            <p:nvPr/>
          </p:nvSpPr>
          <p:spPr bwMode="auto">
            <a:xfrm>
              <a:off x="4179888" y="2703513"/>
              <a:ext cx="571500" cy="998537"/>
            </a:xfrm>
            <a:custGeom>
              <a:avLst/>
              <a:gdLst>
                <a:gd name="T0" fmla="*/ 18 w 173"/>
                <a:gd name="T1" fmla="*/ 0 h 303"/>
                <a:gd name="T2" fmla="*/ 156 w 173"/>
                <a:gd name="T3" fmla="*/ 0 h 303"/>
                <a:gd name="T4" fmla="*/ 173 w 173"/>
                <a:gd name="T5" fmla="*/ 17 h 303"/>
                <a:gd name="T6" fmla="*/ 172 w 173"/>
                <a:gd name="T7" fmla="*/ 286 h 303"/>
                <a:gd name="T8" fmla="*/ 155 w 173"/>
                <a:gd name="T9" fmla="*/ 303 h 303"/>
                <a:gd name="T10" fmla="*/ 17 w 173"/>
                <a:gd name="T11" fmla="*/ 302 h 303"/>
                <a:gd name="T12" fmla="*/ 0 w 173"/>
                <a:gd name="T13" fmla="*/ 285 h 303"/>
                <a:gd name="T14" fmla="*/ 1 w 173"/>
                <a:gd name="T15" fmla="*/ 17 h 303"/>
                <a:gd name="T16" fmla="*/ 18 w 173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303">
                  <a:moveTo>
                    <a:pt x="18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5" y="0"/>
                    <a:pt x="173" y="8"/>
                    <a:pt x="173" y="17"/>
                  </a:cubicBezTo>
                  <a:cubicBezTo>
                    <a:pt x="172" y="286"/>
                    <a:pt x="172" y="286"/>
                    <a:pt x="172" y="286"/>
                  </a:cubicBezTo>
                  <a:cubicBezTo>
                    <a:pt x="172" y="295"/>
                    <a:pt x="164" y="303"/>
                    <a:pt x="155" y="303"/>
                  </a:cubicBezTo>
                  <a:cubicBezTo>
                    <a:pt x="17" y="302"/>
                    <a:pt x="17" y="302"/>
                    <a:pt x="17" y="302"/>
                  </a:cubicBezTo>
                  <a:cubicBezTo>
                    <a:pt x="7" y="302"/>
                    <a:pt x="0" y="294"/>
                    <a:pt x="0" y="28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7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iṩḻîḍe"/>
            <p:cNvSpPr/>
            <p:nvPr/>
          </p:nvSpPr>
          <p:spPr bwMode="auto">
            <a:xfrm>
              <a:off x="4225925" y="2806700"/>
              <a:ext cx="474663" cy="714375"/>
            </a:xfrm>
            <a:custGeom>
              <a:avLst/>
              <a:gdLst>
                <a:gd name="T0" fmla="*/ 2 w 299"/>
                <a:gd name="T1" fmla="*/ 0 h 450"/>
                <a:gd name="T2" fmla="*/ 299 w 299"/>
                <a:gd name="T3" fmla="*/ 2 h 450"/>
                <a:gd name="T4" fmla="*/ 297 w 299"/>
                <a:gd name="T5" fmla="*/ 450 h 450"/>
                <a:gd name="T6" fmla="*/ 0 w 299"/>
                <a:gd name="T7" fmla="*/ 448 h 450"/>
                <a:gd name="T8" fmla="*/ 2 w 299"/>
                <a:gd name="T9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50">
                  <a:moveTo>
                    <a:pt x="2" y="0"/>
                  </a:moveTo>
                  <a:lnTo>
                    <a:pt x="299" y="2"/>
                  </a:lnTo>
                  <a:lnTo>
                    <a:pt x="297" y="450"/>
                  </a:lnTo>
                  <a:lnTo>
                    <a:pt x="0" y="44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6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îṡḻiḑê"/>
            <p:cNvSpPr/>
            <p:nvPr/>
          </p:nvSpPr>
          <p:spPr bwMode="auto">
            <a:xfrm>
              <a:off x="4235450" y="2752725"/>
              <a:ext cx="455613" cy="23812"/>
            </a:xfrm>
            <a:custGeom>
              <a:avLst/>
              <a:gdLst>
                <a:gd name="T0" fmla="*/ 3 w 138"/>
                <a:gd name="T1" fmla="*/ 0 h 7"/>
                <a:gd name="T2" fmla="*/ 135 w 138"/>
                <a:gd name="T3" fmla="*/ 1 h 7"/>
                <a:gd name="T4" fmla="*/ 138 w 138"/>
                <a:gd name="T5" fmla="*/ 4 h 7"/>
                <a:gd name="T6" fmla="*/ 138 w 138"/>
                <a:gd name="T7" fmla="*/ 4 h 7"/>
                <a:gd name="T8" fmla="*/ 135 w 138"/>
                <a:gd name="T9" fmla="*/ 7 h 7"/>
                <a:gd name="T10" fmla="*/ 3 w 138"/>
                <a:gd name="T11" fmla="*/ 7 h 7"/>
                <a:gd name="T12" fmla="*/ 0 w 138"/>
                <a:gd name="T13" fmla="*/ 4 h 7"/>
                <a:gd name="T14" fmla="*/ 0 w 138"/>
                <a:gd name="T15" fmla="*/ 4 h 7"/>
                <a:gd name="T16" fmla="*/ 3 w 13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7">
                  <a:moveTo>
                    <a:pt x="3" y="0"/>
                  </a:moveTo>
                  <a:cubicBezTo>
                    <a:pt x="135" y="1"/>
                    <a:pt x="135" y="1"/>
                    <a:pt x="135" y="1"/>
                  </a:cubicBezTo>
                  <a:cubicBezTo>
                    <a:pt x="137" y="1"/>
                    <a:pt x="138" y="2"/>
                    <a:pt x="138" y="4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6"/>
                    <a:pt x="137" y="7"/>
                    <a:pt x="13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îṩ1îḋé"/>
            <p:cNvSpPr/>
            <p:nvPr/>
          </p:nvSpPr>
          <p:spPr bwMode="auto">
            <a:xfrm>
              <a:off x="4387850" y="3543300"/>
              <a:ext cx="152400" cy="133350"/>
            </a:xfrm>
            <a:custGeom>
              <a:avLst/>
              <a:gdLst>
                <a:gd name="T0" fmla="*/ 8 w 46"/>
                <a:gd name="T1" fmla="*/ 1 h 40"/>
                <a:gd name="T2" fmla="*/ 38 w 46"/>
                <a:gd name="T3" fmla="*/ 1 h 40"/>
                <a:gd name="T4" fmla="*/ 46 w 46"/>
                <a:gd name="T5" fmla="*/ 9 h 40"/>
                <a:gd name="T6" fmla="*/ 46 w 46"/>
                <a:gd name="T7" fmla="*/ 31 h 40"/>
                <a:gd name="T8" fmla="*/ 37 w 46"/>
                <a:gd name="T9" fmla="*/ 40 h 40"/>
                <a:gd name="T10" fmla="*/ 8 w 46"/>
                <a:gd name="T11" fmla="*/ 40 h 40"/>
                <a:gd name="T12" fmla="*/ 0 w 46"/>
                <a:gd name="T13" fmla="*/ 31 h 40"/>
                <a:gd name="T14" fmla="*/ 0 w 46"/>
                <a:gd name="T15" fmla="*/ 9 h 40"/>
                <a:gd name="T16" fmla="*/ 8 w 46"/>
                <a:gd name="T17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0">
                  <a:moveTo>
                    <a:pt x="8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42" y="1"/>
                    <a:pt x="46" y="4"/>
                    <a:pt x="46" y="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6"/>
                    <a:pt x="42" y="40"/>
                    <a:pt x="37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3" y="40"/>
                    <a:pt x="0" y="36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1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ïsľíḑé"/>
            <p:cNvSpPr/>
            <p:nvPr/>
          </p:nvSpPr>
          <p:spPr bwMode="auto">
            <a:xfrm>
              <a:off x="4433888" y="3579813"/>
              <a:ext cx="58738" cy="60325"/>
            </a:xfrm>
            <a:prstGeom prst="ellipse">
              <a:avLst/>
            </a:pr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isḷîḍe"/>
            <p:cNvSpPr/>
            <p:nvPr/>
          </p:nvSpPr>
          <p:spPr bwMode="auto">
            <a:xfrm>
              <a:off x="4464050" y="2703513"/>
              <a:ext cx="287338" cy="998537"/>
            </a:xfrm>
            <a:custGeom>
              <a:avLst/>
              <a:gdLst>
                <a:gd name="T0" fmla="*/ 1 w 87"/>
                <a:gd name="T1" fmla="*/ 0 h 303"/>
                <a:gd name="T2" fmla="*/ 70 w 87"/>
                <a:gd name="T3" fmla="*/ 0 h 303"/>
                <a:gd name="T4" fmla="*/ 87 w 87"/>
                <a:gd name="T5" fmla="*/ 17 h 303"/>
                <a:gd name="T6" fmla="*/ 86 w 87"/>
                <a:gd name="T7" fmla="*/ 286 h 303"/>
                <a:gd name="T8" fmla="*/ 69 w 87"/>
                <a:gd name="T9" fmla="*/ 303 h 303"/>
                <a:gd name="T10" fmla="*/ 0 w 87"/>
                <a:gd name="T11" fmla="*/ 302 h 303"/>
                <a:gd name="T12" fmla="*/ 0 w 87"/>
                <a:gd name="T13" fmla="*/ 294 h 303"/>
                <a:gd name="T14" fmla="*/ 17 w 87"/>
                <a:gd name="T15" fmla="*/ 279 h 303"/>
                <a:gd name="T16" fmla="*/ 0 w 87"/>
                <a:gd name="T17" fmla="*/ 256 h 303"/>
                <a:gd name="T18" fmla="*/ 0 w 87"/>
                <a:gd name="T19" fmla="*/ 247 h 303"/>
                <a:gd name="T20" fmla="*/ 34 w 87"/>
                <a:gd name="T21" fmla="*/ 231 h 303"/>
                <a:gd name="T22" fmla="*/ 1 w 87"/>
                <a:gd name="T23" fmla="*/ 32 h 303"/>
                <a:gd name="T24" fmla="*/ 1 w 87"/>
                <a:gd name="T25" fmla="*/ 22 h 303"/>
                <a:gd name="T26" fmla="*/ 14 w 87"/>
                <a:gd name="T27" fmla="*/ 20 h 303"/>
                <a:gd name="T28" fmla="*/ 1 w 87"/>
                <a:gd name="T29" fmla="*/ 16 h 303"/>
                <a:gd name="T30" fmla="*/ 1 w 87"/>
                <a:gd name="T3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303">
                  <a:moveTo>
                    <a:pt x="1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7" y="8"/>
                    <a:pt x="87" y="17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86" y="295"/>
                    <a:pt x="78" y="303"/>
                    <a:pt x="69" y="303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17" y="279"/>
                    <a:pt x="17" y="279"/>
                    <a:pt x="17" y="279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4" y="231"/>
                    <a:pt x="34" y="231"/>
                    <a:pt x="34" y="2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ï$ḻïďé"/>
            <p:cNvSpPr/>
            <p:nvPr/>
          </p:nvSpPr>
          <p:spPr bwMode="auto">
            <a:xfrm>
              <a:off x="4464050" y="2809875"/>
              <a:ext cx="236538" cy="711200"/>
            </a:xfrm>
            <a:custGeom>
              <a:avLst/>
              <a:gdLst>
                <a:gd name="T0" fmla="*/ 2 w 149"/>
                <a:gd name="T1" fmla="*/ 0 h 448"/>
                <a:gd name="T2" fmla="*/ 149 w 149"/>
                <a:gd name="T3" fmla="*/ 0 h 448"/>
                <a:gd name="T4" fmla="*/ 147 w 149"/>
                <a:gd name="T5" fmla="*/ 448 h 448"/>
                <a:gd name="T6" fmla="*/ 0 w 149"/>
                <a:gd name="T7" fmla="*/ 448 h 448"/>
                <a:gd name="T8" fmla="*/ 2 w 149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448">
                  <a:moveTo>
                    <a:pt x="2" y="0"/>
                  </a:moveTo>
                  <a:lnTo>
                    <a:pt x="149" y="0"/>
                  </a:lnTo>
                  <a:lnTo>
                    <a:pt x="147" y="448"/>
                  </a:lnTo>
                  <a:lnTo>
                    <a:pt x="0" y="44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íšḷíďé"/>
            <p:cNvSpPr/>
            <p:nvPr/>
          </p:nvSpPr>
          <p:spPr bwMode="auto">
            <a:xfrm>
              <a:off x="4467225" y="2755900"/>
              <a:ext cx="223838" cy="20637"/>
            </a:xfrm>
            <a:custGeom>
              <a:avLst/>
              <a:gdLst>
                <a:gd name="T0" fmla="*/ 0 w 68"/>
                <a:gd name="T1" fmla="*/ 0 h 6"/>
                <a:gd name="T2" fmla="*/ 65 w 68"/>
                <a:gd name="T3" fmla="*/ 0 h 6"/>
                <a:gd name="T4" fmla="*/ 68 w 68"/>
                <a:gd name="T5" fmla="*/ 3 h 6"/>
                <a:gd name="T6" fmla="*/ 68 w 68"/>
                <a:gd name="T7" fmla="*/ 3 h 6"/>
                <a:gd name="T8" fmla="*/ 65 w 68"/>
                <a:gd name="T9" fmla="*/ 6 h 6"/>
                <a:gd name="T10" fmla="*/ 0 w 68"/>
                <a:gd name="T11" fmla="*/ 6 h 6"/>
                <a:gd name="T12" fmla="*/ 0 w 6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"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1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5"/>
                    <a:pt x="67" y="6"/>
                    <a:pt x="65" y="6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í$liḋe"/>
            <p:cNvSpPr/>
            <p:nvPr/>
          </p:nvSpPr>
          <p:spPr bwMode="auto">
            <a:xfrm>
              <a:off x="4464050" y="3548063"/>
              <a:ext cx="76200" cy="128587"/>
            </a:xfrm>
            <a:custGeom>
              <a:avLst/>
              <a:gdLst>
                <a:gd name="T0" fmla="*/ 0 w 23"/>
                <a:gd name="T1" fmla="*/ 0 h 39"/>
                <a:gd name="T2" fmla="*/ 15 w 23"/>
                <a:gd name="T3" fmla="*/ 0 h 39"/>
                <a:gd name="T4" fmla="*/ 23 w 23"/>
                <a:gd name="T5" fmla="*/ 8 h 39"/>
                <a:gd name="T6" fmla="*/ 23 w 23"/>
                <a:gd name="T7" fmla="*/ 30 h 39"/>
                <a:gd name="T8" fmla="*/ 14 w 23"/>
                <a:gd name="T9" fmla="*/ 39 h 39"/>
                <a:gd name="T10" fmla="*/ 0 w 23"/>
                <a:gd name="T11" fmla="*/ 39 h 39"/>
                <a:gd name="T12" fmla="*/ 0 w 23"/>
                <a:gd name="T13" fmla="*/ 27 h 39"/>
                <a:gd name="T14" fmla="*/ 7 w 23"/>
                <a:gd name="T15" fmla="*/ 19 h 39"/>
                <a:gd name="T16" fmla="*/ 0 w 23"/>
                <a:gd name="T17" fmla="*/ 12 h 39"/>
                <a:gd name="T18" fmla="*/ 0 w 23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9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3"/>
                    <a:pt x="23" y="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5"/>
                    <a:pt x="19" y="39"/>
                    <a:pt x="1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îṥḻídè"/>
            <p:cNvSpPr/>
            <p:nvPr/>
          </p:nvSpPr>
          <p:spPr bwMode="auto">
            <a:xfrm>
              <a:off x="4464050" y="3579813"/>
              <a:ext cx="28575" cy="60325"/>
            </a:xfrm>
            <a:custGeom>
              <a:avLst/>
              <a:gdLst>
                <a:gd name="T0" fmla="*/ 0 w 9"/>
                <a:gd name="T1" fmla="*/ 0 h 18"/>
                <a:gd name="T2" fmla="*/ 9 w 9"/>
                <a:gd name="T3" fmla="*/ 9 h 18"/>
                <a:gd name="T4" fmla="*/ 0 w 9"/>
                <a:gd name="T5" fmla="*/ 18 h 18"/>
                <a:gd name="T6" fmla="*/ 0 w 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cubicBezTo>
                    <a:pt x="5" y="0"/>
                    <a:pt x="9" y="4"/>
                    <a:pt x="9" y="9"/>
                  </a:cubicBezTo>
                  <a:cubicBezTo>
                    <a:pt x="9" y="14"/>
                    <a:pt x="5" y="18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ïṧḻiḑe"/>
            <p:cNvSpPr/>
            <p:nvPr/>
          </p:nvSpPr>
          <p:spPr bwMode="auto">
            <a:xfrm>
              <a:off x="4005263" y="3113088"/>
              <a:ext cx="284163" cy="506412"/>
            </a:xfrm>
            <a:custGeom>
              <a:avLst/>
              <a:gdLst>
                <a:gd name="T0" fmla="*/ 50 w 86"/>
                <a:gd name="T1" fmla="*/ 0 h 154"/>
                <a:gd name="T2" fmla="*/ 34 w 86"/>
                <a:gd name="T3" fmla="*/ 41 h 154"/>
                <a:gd name="T4" fmla="*/ 1 w 86"/>
                <a:gd name="T5" fmla="*/ 114 h 154"/>
                <a:gd name="T6" fmla="*/ 8 w 86"/>
                <a:gd name="T7" fmla="*/ 154 h 154"/>
                <a:gd name="T8" fmla="*/ 52 w 86"/>
                <a:gd name="T9" fmla="*/ 123 h 154"/>
                <a:gd name="T10" fmla="*/ 59 w 86"/>
                <a:gd name="T11" fmla="*/ 81 h 154"/>
                <a:gd name="T12" fmla="*/ 50 w 86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54">
                  <a:moveTo>
                    <a:pt x="50" y="0"/>
                  </a:moveTo>
                  <a:cubicBezTo>
                    <a:pt x="45" y="14"/>
                    <a:pt x="40" y="28"/>
                    <a:pt x="34" y="41"/>
                  </a:cubicBezTo>
                  <a:cubicBezTo>
                    <a:pt x="18" y="78"/>
                    <a:pt x="4" y="93"/>
                    <a:pt x="1" y="114"/>
                  </a:cubicBezTo>
                  <a:cubicBezTo>
                    <a:pt x="0" y="126"/>
                    <a:pt x="3" y="140"/>
                    <a:pt x="8" y="154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2" y="106"/>
                    <a:pt x="54" y="95"/>
                    <a:pt x="59" y="81"/>
                  </a:cubicBezTo>
                  <a:cubicBezTo>
                    <a:pt x="71" y="51"/>
                    <a:pt x="86" y="10"/>
                    <a:pt x="50" y="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íşḻîḋè"/>
            <p:cNvSpPr/>
            <p:nvPr/>
          </p:nvSpPr>
          <p:spPr bwMode="auto">
            <a:xfrm>
              <a:off x="4143375" y="3165475"/>
              <a:ext cx="115888" cy="374650"/>
            </a:xfrm>
            <a:custGeom>
              <a:avLst/>
              <a:gdLst>
                <a:gd name="T0" fmla="*/ 0 w 35"/>
                <a:gd name="T1" fmla="*/ 114 h 114"/>
                <a:gd name="T2" fmla="*/ 10 w 35"/>
                <a:gd name="T3" fmla="*/ 107 h 114"/>
                <a:gd name="T4" fmla="*/ 17 w 35"/>
                <a:gd name="T5" fmla="*/ 65 h 114"/>
                <a:gd name="T6" fmla="*/ 28 w 35"/>
                <a:gd name="T7" fmla="*/ 0 h 114"/>
                <a:gd name="T8" fmla="*/ 4 w 35"/>
                <a:gd name="T9" fmla="*/ 82 h 114"/>
                <a:gd name="T10" fmla="*/ 0 w 35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4">
                  <a:moveTo>
                    <a:pt x="0" y="114"/>
                  </a:moveTo>
                  <a:cubicBezTo>
                    <a:pt x="10" y="107"/>
                    <a:pt x="10" y="107"/>
                    <a:pt x="10" y="107"/>
                  </a:cubicBezTo>
                  <a:cubicBezTo>
                    <a:pt x="10" y="90"/>
                    <a:pt x="12" y="79"/>
                    <a:pt x="17" y="65"/>
                  </a:cubicBezTo>
                  <a:cubicBezTo>
                    <a:pt x="26" y="44"/>
                    <a:pt x="35" y="18"/>
                    <a:pt x="28" y="0"/>
                  </a:cubicBezTo>
                  <a:cubicBezTo>
                    <a:pt x="27" y="38"/>
                    <a:pt x="10" y="58"/>
                    <a:pt x="4" y="82"/>
                  </a:cubicBezTo>
                  <a:cubicBezTo>
                    <a:pt x="1" y="94"/>
                    <a:pt x="1" y="104"/>
                    <a:pt x="0" y="114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ïṧļíḋè"/>
            <p:cNvSpPr/>
            <p:nvPr/>
          </p:nvSpPr>
          <p:spPr bwMode="auto">
            <a:xfrm>
              <a:off x="4133850" y="3113088"/>
              <a:ext cx="76200" cy="114300"/>
            </a:xfrm>
            <a:custGeom>
              <a:avLst/>
              <a:gdLst>
                <a:gd name="T0" fmla="*/ 11 w 23"/>
                <a:gd name="T1" fmla="*/ 0 h 35"/>
                <a:gd name="T2" fmla="*/ 0 w 23"/>
                <a:gd name="T3" fmla="*/ 29 h 35"/>
                <a:gd name="T4" fmla="*/ 16 w 23"/>
                <a:gd name="T5" fmla="*/ 24 h 35"/>
                <a:gd name="T6" fmla="*/ 23 w 23"/>
                <a:gd name="T7" fmla="*/ 5 h 35"/>
                <a:gd name="T8" fmla="*/ 11 w 2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5">
                  <a:moveTo>
                    <a:pt x="11" y="0"/>
                  </a:moveTo>
                  <a:cubicBezTo>
                    <a:pt x="7" y="10"/>
                    <a:pt x="4" y="19"/>
                    <a:pt x="0" y="29"/>
                  </a:cubicBezTo>
                  <a:cubicBezTo>
                    <a:pt x="9" y="35"/>
                    <a:pt x="13" y="31"/>
                    <a:pt x="16" y="24"/>
                  </a:cubicBezTo>
                  <a:cubicBezTo>
                    <a:pt x="19" y="18"/>
                    <a:pt x="21" y="12"/>
                    <a:pt x="23" y="5"/>
                  </a:cubicBezTo>
                  <a:cubicBezTo>
                    <a:pt x="20" y="3"/>
                    <a:pt x="16" y="1"/>
                    <a:pt x="11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îṥ1îdè"/>
            <p:cNvSpPr/>
            <p:nvPr/>
          </p:nvSpPr>
          <p:spPr bwMode="auto">
            <a:xfrm>
              <a:off x="4262438" y="2822575"/>
              <a:ext cx="398463" cy="296862"/>
            </a:xfrm>
            <a:custGeom>
              <a:avLst/>
              <a:gdLst>
                <a:gd name="T0" fmla="*/ 112 w 121"/>
                <a:gd name="T1" fmla="*/ 0 h 90"/>
                <a:gd name="T2" fmla="*/ 10 w 121"/>
                <a:gd name="T3" fmla="*/ 0 h 90"/>
                <a:gd name="T4" fmla="*/ 0 w 121"/>
                <a:gd name="T5" fmla="*/ 10 h 90"/>
                <a:gd name="T6" fmla="*/ 0 w 121"/>
                <a:gd name="T7" fmla="*/ 80 h 90"/>
                <a:gd name="T8" fmla="*/ 10 w 121"/>
                <a:gd name="T9" fmla="*/ 90 h 90"/>
                <a:gd name="T10" fmla="*/ 112 w 121"/>
                <a:gd name="T11" fmla="*/ 90 h 90"/>
                <a:gd name="T12" fmla="*/ 121 w 121"/>
                <a:gd name="T13" fmla="*/ 80 h 90"/>
                <a:gd name="T14" fmla="*/ 121 w 121"/>
                <a:gd name="T15" fmla="*/ 10 h 90"/>
                <a:gd name="T16" fmla="*/ 112 w 121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90">
                  <a:moveTo>
                    <a:pt x="11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6"/>
                    <a:pt x="4" y="90"/>
                    <a:pt x="10" y="90"/>
                  </a:cubicBezTo>
                  <a:cubicBezTo>
                    <a:pt x="112" y="90"/>
                    <a:pt x="112" y="90"/>
                    <a:pt x="112" y="90"/>
                  </a:cubicBezTo>
                  <a:cubicBezTo>
                    <a:pt x="117" y="90"/>
                    <a:pt x="121" y="86"/>
                    <a:pt x="121" y="8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5"/>
                    <a:pt x="117" y="0"/>
                    <a:pt x="112" y="0"/>
                  </a:cubicBezTo>
                  <a:close/>
                </a:path>
              </a:pathLst>
            </a:custGeom>
            <a:solidFill>
              <a:srgbClr val="2ECE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íşḻîďê"/>
            <p:cNvSpPr/>
            <p:nvPr/>
          </p:nvSpPr>
          <p:spPr bwMode="auto">
            <a:xfrm>
              <a:off x="4298950" y="2878138"/>
              <a:ext cx="327025" cy="9525"/>
            </a:xfrm>
            <a:prstGeom prst="rect">
              <a:avLst/>
            </a:prstGeom>
            <a:solidFill>
              <a:srgbClr val="B8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iŝlîďe"/>
            <p:cNvSpPr/>
            <p:nvPr/>
          </p:nvSpPr>
          <p:spPr bwMode="auto">
            <a:xfrm>
              <a:off x="4298950" y="2914650"/>
              <a:ext cx="327025" cy="9525"/>
            </a:xfrm>
            <a:prstGeom prst="rect">
              <a:avLst/>
            </a:prstGeom>
            <a:solidFill>
              <a:srgbClr val="B8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ï$ľîde"/>
            <p:cNvSpPr/>
            <p:nvPr/>
          </p:nvSpPr>
          <p:spPr bwMode="auto">
            <a:xfrm>
              <a:off x="4298950" y="2951163"/>
              <a:ext cx="327025" cy="9525"/>
            </a:xfrm>
            <a:prstGeom prst="rect">
              <a:avLst/>
            </a:prstGeom>
            <a:solidFill>
              <a:srgbClr val="B8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îṥḻïḋè"/>
            <p:cNvSpPr/>
            <p:nvPr/>
          </p:nvSpPr>
          <p:spPr bwMode="auto">
            <a:xfrm>
              <a:off x="4298950" y="2987675"/>
              <a:ext cx="327025" cy="9525"/>
            </a:xfrm>
            <a:prstGeom prst="rect">
              <a:avLst/>
            </a:prstGeom>
            <a:solidFill>
              <a:srgbClr val="B8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îślîḑè"/>
            <p:cNvSpPr/>
            <p:nvPr/>
          </p:nvSpPr>
          <p:spPr bwMode="auto">
            <a:xfrm>
              <a:off x="4298950" y="3027363"/>
              <a:ext cx="327025" cy="6350"/>
            </a:xfrm>
            <a:prstGeom prst="rect">
              <a:avLst/>
            </a:prstGeom>
            <a:solidFill>
              <a:srgbClr val="B8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iśḷíḓé"/>
            <p:cNvSpPr/>
            <p:nvPr/>
          </p:nvSpPr>
          <p:spPr bwMode="auto">
            <a:xfrm>
              <a:off x="4298950" y="3062288"/>
              <a:ext cx="327025" cy="11112"/>
            </a:xfrm>
            <a:prstGeom prst="rect">
              <a:avLst/>
            </a:prstGeom>
            <a:solidFill>
              <a:srgbClr val="B8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íṣ1iḑé"/>
            <p:cNvSpPr/>
            <p:nvPr/>
          </p:nvSpPr>
          <p:spPr bwMode="auto">
            <a:xfrm>
              <a:off x="4286250" y="3082925"/>
              <a:ext cx="144463" cy="119062"/>
            </a:xfrm>
            <a:custGeom>
              <a:avLst/>
              <a:gdLst>
                <a:gd name="T0" fmla="*/ 91 w 91"/>
                <a:gd name="T1" fmla="*/ 21 h 75"/>
                <a:gd name="T2" fmla="*/ 0 w 91"/>
                <a:gd name="T3" fmla="*/ 75 h 75"/>
                <a:gd name="T4" fmla="*/ 37 w 91"/>
                <a:gd name="T5" fmla="*/ 0 h 75"/>
                <a:gd name="T6" fmla="*/ 91 w 91"/>
                <a:gd name="T7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75">
                  <a:moveTo>
                    <a:pt x="91" y="21"/>
                  </a:moveTo>
                  <a:lnTo>
                    <a:pt x="0" y="75"/>
                  </a:lnTo>
                  <a:lnTo>
                    <a:pt x="37" y="0"/>
                  </a:lnTo>
                  <a:lnTo>
                    <a:pt x="91" y="21"/>
                  </a:lnTo>
                  <a:close/>
                </a:path>
              </a:pathLst>
            </a:custGeom>
            <a:solidFill>
              <a:srgbClr val="2ECE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iṡḻîḑe"/>
            <p:cNvSpPr/>
            <p:nvPr/>
          </p:nvSpPr>
          <p:spPr bwMode="auto">
            <a:xfrm>
              <a:off x="4421188" y="2987675"/>
              <a:ext cx="404813" cy="622300"/>
            </a:xfrm>
            <a:custGeom>
              <a:avLst/>
              <a:gdLst>
                <a:gd name="T0" fmla="*/ 102 w 123"/>
                <a:gd name="T1" fmla="*/ 189 h 189"/>
                <a:gd name="T2" fmla="*/ 118 w 123"/>
                <a:gd name="T3" fmla="*/ 166 h 189"/>
                <a:gd name="T4" fmla="*/ 113 w 123"/>
                <a:gd name="T5" fmla="*/ 136 h 189"/>
                <a:gd name="T6" fmla="*/ 54 w 123"/>
                <a:gd name="T7" fmla="*/ 150 h 189"/>
                <a:gd name="T8" fmla="*/ 47 w 123"/>
                <a:gd name="T9" fmla="*/ 172 h 189"/>
                <a:gd name="T10" fmla="*/ 87 w 123"/>
                <a:gd name="T11" fmla="*/ 175 h 189"/>
                <a:gd name="T12" fmla="*/ 99 w 123"/>
                <a:gd name="T13" fmla="*/ 179 h 189"/>
                <a:gd name="T14" fmla="*/ 102 w 123"/>
                <a:gd name="T15" fmla="*/ 189 h 189"/>
                <a:gd name="T16" fmla="*/ 114 w 123"/>
                <a:gd name="T17" fmla="*/ 134 h 189"/>
                <a:gd name="T18" fmla="*/ 110 w 123"/>
                <a:gd name="T19" fmla="*/ 135 h 189"/>
                <a:gd name="T20" fmla="*/ 104 w 123"/>
                <a:gd name="T21" fmla="*/ 136 h 189"/>
                <a:gd name="T22" fmla="*/ 61 w 123"/>
                <a:gd name="T23" fmla="*/ 147 h 189"/>
                <a:gd name="T24" fmla="*/ 19 w 123"/>
                <a:gd name="T25" fmla="*/ 153 h 189"/>
                <a:gd name="T26" fmla="*/ 11 w 123"/>
                <a:gd name="T27" fmla="*/ 137 h 189"/>
                <a:gd name="T28" fmla="*/ 22 w 123"/>
                <a:gd name="T29" fmla="*/ 123 h 189"/>
                <a:gd name="T30" fmla="*/ 111 w 123"/>
                <a:gd name="T31" fmla="*/ 100 h 189"/>
                <a:gd name="T32" fmla="*/ 120 w 123"/>
                <a:gd name="T33" fmla="*/ 114 h 189"/>
                <a:gd name="T34" fmla="*/ 114 w 123"/>
                <a:gd name="T35" fmla="*/ 134 h 189"/>
                <a:gd name="T36" fmla="*/ 109 w 123"/>
                <a:gd name="T37" fmla="*/ 99 h 189"/>
                <a:gd name="T38" fmla="*/ 116 w 123"/>
                <a:gd name="T39" fmla="*/ 83 h 189"/>
                <a:gd name="T40" fmla="*/ 108 w 123"/>
                <a:gd name="T41" fmla="*/ 64 h 189"/>
                <a:gd name="T42" fmla="*/ 98 w 123"/>
                <a:gd name="T43" fmla="*/ 62 h 189"/>
                <a:gd name="T44" fmla="*/ 70 w 123"/>
                <a:gd name="T45" fmla="*/ 71 h 189"/>
                <a:gd name="T46" fmla="*/ 15 w 123"/>
                <a:gd name="T47" fmla="*/ 92 h 189"/>
                <a:gd name="T48" fmla="*/ 21 w 123"/>
                <a:gd name="T49" fmla="*/ 122 h 189"/>
                <a:gd name="T50" fmla="*/ 109 w 123"/>
                <a:gd name="T51" fmla="*/ 99 h 189"/>
                <a:gd name="T52" fmla="*/ 96 w 123"/>
                <a:gd name="T53" fmla="*/ 52 h 189"/>
                <a:gd name="T54" fmla="*/ 54 w 123"/>
                <a:gd name="T55" fmla="*/ 63 h 189"/>
                <a:gd name="T56" fmla="*/ 34 w 123"/>
                <a:gd name="T57" fmla="*/ 51 h 189"/>
                <a:gd name="T58" fmla="*/ 66 w 123"/>
                <a:gd name="T59" fmla="*/ 20 h 189"/>
                <a:gd name="T60" fmla="*/ 101 w 123"/>
                <a:gd name="T61" fmla="*/ 5 h 189"/>
                <a:gd name="T62" fmla="*/ 118 w 123"/>
                <a:gd name="T63" fmla="*/ 35 h 189"/>
                <a:gd name="T64" fmla="*/ 96 w 123"/>
                <a:gd name="T65" fmla="*/ 5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3" h="189">
                  <a:moveTo>
                    <a:pt x="102" y="189"/>
                  </a:moveTo>
                  <a:cubicBezTo>
                    <a:pt x="109" y="183"/>
                    <a:pt x="114" y="176"/>
                    <a:pt x="118" y="166"/>
                  </a:cubicBezTo>
                  <a:cubicBezTo>
                    <a:pt x="121" y="156"/>
                    <a:pt x="122" y="142"/>
                    <a:pt x="113" y="136"/>
                  </a:cubicBezTo>
                  <a:cubicBezTo>
                    <a:pt x="93" y="140"/>
                    <a:pt x="74" y="145"/>
                    <a:pt x="54" y="150"/>
                  </a:cubicBezTo>
                  <a:cubicBezTo>
                    <a:pt x="46" y="152"/>
                    <a:pt x="41" y="164"/>
                    <a:pt x="47" y="172"/>
                  </a:cubicBezTo>
                  <a:cubicBezTo>
                    <a:pt x="52" y="178"/>
                    <a:pt x="73" y="177"/>
                    <a:pt x="87" y="175"/>
                  </a:cubicBezTo>
                  <a:cubicBezTo>
                    <a:pt x="96" y="174"/>
                    <a:pt x="98" y="175"/>
                    <a:pt x="99" y="179"/>
                  </a:cubicBezTo>
                  <a:cubicBezTo>
                    <a:pt x="100" y="183"/>
                    <a:pt x="101" y="186"/>
                    <a:pt x="102" y="189"/>
                  </a:cubicBezTo>
                  <a:close/>
                  <a:moveTo>
                    <a:pt x="114" y="134"/>
                  </a:moveTo>
                  <a:cubicBezTo>
                    <a:pt x="110" y="135"/>
                    <a:pt x="110" y="135"/>
                    <a:pt x="110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47" y="151"/>
                    <a:pt x="28" y="157"/>
                    <a:pt x="19" y="153"/>
                  </a:cubicBezTo>
                  <a:cubicBezTo>
                    <a:pt x="14" y="150"/>
                    <a:pt x="10" y="147"/>
                    <a:pt x="11" y="137"/>
                  </a:cubicBezTo>
                  <a:cubicBezTo>
                    <a:pt x="12" y="130"/>
                    <a:pt x="14" y="124"/>
                    <a:pt x="22" y="123"/>
                  </a:cubicBezTo>
                  <a:cubicBezTo>
                    <a:pt x="53" y="117"/>
                    <a:pt x="80" y="109"/>
                    <a:pt x="111" y="100"/>
                  </a:cubicBezTo>
                  <a:cubicBezTo>
                    <a:pt x="119" y="101"/>
                    <a:pt x="119" y="108"/>
                    <a:pt x="120" y="114"/>
                  </a:cubicBezTo>
                  <a:cubicBezTo>
                    <a:pt x="121" y="120"/>
                    <a:pt x="123" y="130"/>
                    <a:pt x="114" y="134"/>
                  </a:cubicBezTo>
                  <a:close/>
                  <a:moveTo>
                    <a:pt x="109" y="99"/>
                  </a:moveTo>
                  <a:cubicBezTo>
                    <a:pt x="115" y="94"/>
                    <a:pt x="117" y="90"/>
                    <a:pt x="116" y="83"/>
                  </a:cubicBezTo>
                  <a:cubicBezTo>
                    <a:pt x="115" y="77"/>
                    <a:pt x="113" y="67"/>
                    <a:pt x="108" y="64"/>
                  </a:cubicBezTo>
                  <a:cubicBezTo>
                    <a:pt x="105" y="63"/>
                    <a:pt x="102" y="63"/>
                    <a:pt x="98" y="62"/>
                  </a:cubicBezTo>
                  <a:cubicBezTo>
                    <a:pt x="91" y="64"/>
                    <a:pt x="81" y="67"/>
                    <a:pt x="70" y="71"/>
                  </a:cubicBezTo>
                  <a:cubicBezTo>
                    <a:pt x="49" y="78"/>
                    <a:pt x="24" y="86"/>
                    <a:pt x="15" y="92"/>
                  </a:cubicBezTo>
                  <a:cubicBezTo>
                    <a:pt x="0" y="101"/>
                    <a:pt x="3" y="124"/>
                    <a:pt x="21" y="122"/>
                  </a:cubicBezTo>
                  <a:cubicBezTo>
                    <a:pt x="54" y="115"/>
                    <a:pt x="80" y="107"/>
                    <a:pt x="109" y="99"/>
                  </a:cubicBezTo>
                  <a:close/>
                  <a:moveTo>
                    <a:pt x="96" y="52"/>
                  </a:moveTo>
                  <a:cubicBezTo>
                    <a:pt x="80" y="57"/>
                    <a:pt x="71" y="59"/>
                    <a:pt x="54" y="63"/>
                  </a:cubicBezTo>
                  <a:cubicBezTo>
                    <a:pt x="41" y="66"/>
                    <a:pt x="36" y="58"/>
                    <a:pt x="34" y="51"/>
                  </a:cubicBezTo>
                  <a:cubicBezTo>
                    <a:pt x="31" y="36"/>
                    <a:pt x="47" y="27"/>
                    <a:pt x="66" y="20"/>
                  </a:cubicBezTo>
                  <a:cubicBezTo>
                    <a:pt x="78" y="14"/>
                    <a:pt x="91" y="9"/>
                    <a:pt x="101" y="5"/>
                  </a:cubicBezTo>
                  <a:cubicBezTo>
                    <a:pt x="114" y="0"/>
                    <a:pt x="123" y="25"/>
                    <a:pt x="118" y="35"/>
                  </a:cubicBezTo>
                  <a:cubicBezTo>
                    <a:pt x="115" y="42"/>
                    <a:pt x="104" y="47"/>
                    <a:pt x="96" y="52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ïSľiďé"/>
            <p:cNvSpPr/>
            <p:nvPr/>
          </p:nvSpPr>
          <p:spPr bwMode="auto">
            <a:xfrm>
              <a:off x="4578350" y="3533775"/>
              <a:ext cx="198438" cy="73025"/>
            </a:xfrm>
            <a:custGeom>
              <a:avLst/>
              <a:gdLst>
                <a:gd name="T0" fmla="*/ 0 w 60"/>
                <a:gd name="T1" fmla="*/ 7 h 22"/>
                <a:gd name="T2" fmla="*/ 39 w 60"/>
                <a:gd name="T3" fmla="*/ 9 h 22"/>
                <a:gd name="T4" fmla="*/ 51 w 60"/>
                <a:gd name="T5" fmla="*/ 13 h 22"/>
                <a:gd name="T6" fmla="*/ 54 w 60"/>
                <a:gd name="T7" fmla="*/ 22 h 22"/>
                <a:gd name="T8" fmla="*/ 60 w 60"/>
                <a:gd name="T9" fmla="*/ 0 h 22"/>
                <a:gd name="T10" fmla="*/ 0 w 60"/>
                <a:gd name="T1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2">
                  <a:moveTo>
                    <a:pt x="0" y="7"/>
                  </a:moveTo>
                  <a:cubicBezTo>
                    <a:pt x="7" y="12"/>
                    <a:pt x="26" y="11"/>
                    <a:pt x="39" y="9"/>
                  </a:cubicBezTo>
                  <a:cubicBezTo>
                    <a:pt x="48" y="8"/>
                    <a:pt x="50" y="9"/>
                    <a:pt x="51" y="13"/>
                  </a:cubicBezTo>
                  <a:cubicBezTo>
                    <a:pt x="52" y="17"/>
                    <a:pt x="52" y="20"/>
                    <a:pt x="54" y="22"/>
                  </a:cubicBezTo>
                  <a:cubicBezTo>
                    <a:pt x="54" y="15"/>
                    <a:pt x="57" y="6"/>
                    <a:pt x="60" y="0"/>
                  </a:cubicBezTo>
                  <a:cubicBezTo>
                    <a:pt x="39" y="6"/>
                    <a:pt x="21" y="9"/>
                    <a:pt x="0" y="7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íṩḷídé"/>
            <p:cNvSpPr/>
            <p:nvPr/>
          </p:nvSpPr>
          <p:spPr bwMode="auto">
            <a:xfrm>
              <a:off x="4454525" y="3279775"/>
              <a:ext cx="349250" cy="112712"/>
            </a:xfrm>
            <a:custGeom>
              <a:avLst/>
              <a:gdLst>
                <a:gd name="T0" fmla="*/ 99 w 106"/>
                <a:gd name="T1" fmla="*/ 10 h 34"/>
                <a:gd name="T2" fmla="*/ 106 w 106"/>
                <a:gd name="T3" fmla="*/ 0 h 34"/>
                <a:gd name="T4" fmla="*/ 70 w 106"/>
                <a:gd name="T5" fmla="*/ 10 h 34"/>
                <a:gd name="T6" fmla="*/ 23 w 106"/>
                <a:gd name="T7" fmla="*/ 25 h 34"/>
                <a:gd name="T8" fmla="*/ 0 w 106"/>
                <a:gd name="T9" fmla="*/ 30 h 34"/>
                <a:gd name="T10" fmla="*/ 11 w 106"/>
                <a:gd name="T11" fmla="*/ 33 h 34"/>
                <a:gd name="T12" fmla="*/ 99 w 106"/>
                <a:gd name="T1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4">
                  <a:moveTo>
                    <a:pt x="99" y="10"/>
                  </a:moveTo>
                  <a:cubicBezTo>
                    <a:pt x="103" y="7"/>
                    <a:pt x="105" y="4"/>
                    <a:pt x="106" y="0"/>
                  </a:cubicBezTo>
                  <a:cubicBezTo>
                    <a:pt x="97" y="5"/>
                    <a:pt x="80" y="8"/>
                    <a:pt x="70" y="10"/>
                  </a:cubicBezTo>
                  <a:cubicBezTo>
                    <a:pt x="55" y="14"/>
                    <a:pt x="41" y="19"/>
                    <a:pt x="23" y="25"/>
                  </a:cubicBezTo>
                  <a:cubicBezTo>
                    <a:pt x="16" y="28"/>
                    <a:pt x="8" y="30"/>
                    <a:pt x="0" y="30"/>
                  </a:cubicBezTo>
                  <a:cubicBezTo>
                    <a:pt x="3" y="32"/>
                    <a:pt x="6" y="34"/>
                    <a:pt x="11" y="33"/>
                  </a:cubicBezTo>
                  <a:cubicBezTo>
                    <a:pt x="44" y="26"/>
                    <a:pt x="70" y="18"/>
                    <a:pt x="99" y="1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íṥ1ïḍé"/>
            <p:cNvSpPr/>
            <p:nvPr/>
          </p:nvSpPr>
          <p:spPr bwMode="auto">
            <a:xfrm>
              <a:off x="4543425" y="3095625"/>
              <a:ext cx="269875" cy="106362"/>
            </a:xfrm>
            <a:custGeom>
              <a:avLst/>
              <a:gdLst>
                <a:gd name="T0" fmla="*/ 59 w 82"/>
                <a:gd name="T1" fmla="*/ 19 h 32"/>
                <a:gd name="T2" fmla="*/ 81 w 82"/>
                <a:gd name="T3" fmla="*/ 2 h 32"/>
                <a:gd name="T4" fmla="*/ 82 w 82"/>
                <a:gd name="T5" fmla="*/ 0 h 32"/>
                <a:gd name="T6" fmla="*/ 0 w 82"/>
                <a:gd name="T7" fmla="*/ 24 h 32"/>
                <a:gd name="T8" fmla="*/ 1 w 82"/>
                <a:gd name="T9" fmla="*/ 26 h 32"/>
                <a:gd name="T10" fmla="*/ 17 w 82"/>
                <a:gd name="T11" fmla="*/ 30 h 32"/>
                <a:gd name="T12" fmla="*/ 59 w 82"/>
                <a:gd name="T13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32">
                  <a:moveTo>
                    <a:pt x="59" y="19"/>
                  </a:moveTo>
                  <a:cubicBezTo>
                    <a:pt x="67" y="14"/>
                    <a:pt x="78" y="9"/>
                    <a:pt x="81" y="2"/>
                  </a:cubicBezTo>
                  <a:cubicBezTo>
                    <a:pt x="82" y="1"/>
                    <a:pt x="82" y="1"/>
                    <a:pt x="82" y="0"/>
                  </a:cubicBezTo>
                  <a:cubicBezTo>
                    <a:pt x="60" y="12"/>
                    <a:pt x="17" y="32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" y="30"/>
                    <a:pt x="9" y="32"/>
                    <a:pt x="17" y="30"/>
                  </a:cubicBezTo>
                  <a:cubicBezTo>
                    <a:pt x="34" y="26"/>
                    <a:pt x="43" y="24"/>
                    <a:pt x="59" y="19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íṡľîḋé"/>
            <p:cNvSpPr/>
            <p:nvPr/>
          </p:nvSpPr>
          <p:spPr bwMode="auto">
            <a:xfrm>
              <a:off x="4540250" y="3089275"/>
              <a:ext cx="111125" cy="92075"/>
            </a:xfrm>
            <a:custGeom>
              <a:avLst/>
              <a:gdLst>
                <a:gd name="T0" fmla="*/ 30 w 34"/>
                <a:gd name="T1" fmla="*/ 22 h 28"/>
                <a:gd name="T2" fmla="*/ 12 w 34"/>
                <a:gd name="T3" fmla="*/ 28 h 28"/>
                <a:gd name="T4" fmla="*/ 5 w 34"/>
                <a:gd name="T5" fmla="*/ 9 h 28"/>
                <a:gd name="T6" fmla="*/ 23 w 34"/>
                <a:gd name="T7" fmla="*/ 0 h 28"/>
                <a:gd name="T8" fmla="*/ 32 w 34"/>
                <a:gd name="T9" fmla="*/ 11 h 28"/>
                <a:gd name="T10" fmla="*/ 30 w 34"/>
                <a:gd name="T1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8">
                  <a:moveTo>
                    <a:pt x="30" y="22"/>
                  </a:moveTo>
                  <a:cubicBezTo>
                    <a:pt x="27" y="24"/>
                    <a:pt x="18" y="28"/>
                    <a:pt x="12" y="28"/>
                  </a:cubicBezTo>
                  <a:cubicBezTo>
                    <a:pt x="5" y="26"/>
                    <a:pt x="0" y="15"/>
                    <a:pt x="5" y="9"/>
                  </a:cubicBezTo>
                  <a:cubicBezTo>
                    <a:pt x="8" y="4"/>
                    <a:pt x="18" y="0"/>
                    <a:pt x="23" y="0"/>
                  </a:cubicBezTo>
                  <a:cubicBezTo>
                    <a:pt x="27" y="0"/>
                    <a:pt x="30" y="5"/>
                    <a:pt x="32" y="11"/>
                  </a:cubicBezTo>
                  <a:cubicBezTo>
                    <a:pt x="33" y="15"/>
                    <a:pt x="34" y="20"/>
                    <a:pt x="30" y="22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ïṣ1íḓê"/>
            <p:cNvSpPr/>
            <p:nvPr/>
          </p:nvSpPr>
          <p:spPr bwMode="auto">
            <a:xfrm>
              <a:off x="4440238" y="3287713"/>
              <a:ext cx="112713" cy="95250"/>
            </a:xfrm>
            <a:custGeom>
              <a:avLst/>
              <a:gdLst>
                <a:gd name="T0" fmla="*/ 30 w 34"/>
                <a:gd name="T1" fmla="*/ 23 h 29"/>
                <a:gd name="T2" fmla="*/ 12 w 34"/>
                <a:gd name="T3" fmla="*/ 28 h 29"/>
                <a:gd name="T4" fmla="*/ 5 w 34"/>
                <a:gd name="T5" fmla="*/ 9 h 29"/>
                <a:gd name="T6" fmla="*/ 23 w 34"/>
                <a:gd name="T7" fmla="*/ 0 h 29"/>
                <a:gd name="T8" fmla="*/ 32 w 34"/>
                <a:gd name="T9" fmla="*/ 11 h 29"/>
                <a:gd name="T10" fmla="*/ 30 w 34"/>
                <a:gd name="T11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9">
                  <a:moveTo>
                    <a:pt x="30" y="23"/>
                  </a:moveTo>
                  <a:cubicBezTo>
                    <a:pt x="27" y="24"/>
                    <a:pt x="18" y="29"/>
                    <a:pt x="12" y="28"/>
                  </a:cubicBezTo>
                  <a:cubicBezTo>
                    <a:pt x="5" y="27"/>
                    <a:pt x="0" y="15"/>
                    <a:pt x="5" y="9"/>
                  </a:cubicBezTo>
                  <a:cubicBezTo>
                    <a:pt x="8" y="5"/>
                    <a:pt x="18" y="0"/>
                    <a:pt x="23" y="0"/>
                  </a:cubicBezTo>
                  <a:cubicBezTo>
                    <a:pt x="26" y="1"/>
                    <a:pt x="30" y="5"/>
                    <a:pt x="32" y="11"/>
                  </a:cubicBezTo>
                  <a:cubicBezTo>
                    <a:pt x="33" y="16"/>
                    <a:pt x="34" y="21"/>
                    <a:pt x="30" y="23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îşļíḓé"/>
            <p:cNvSpPr/>
            <p:nvPr/>
          </p:nvSpPr>
          <p:spPr bwMode="auto">
            <a:xfrm>
              <a:off x="4575175" y="3490913"/>
              <a:ext cx="82550" cy="66675"/>
            </a:xfrm>
            <a:custGeom>
              <a:avLst/>
              <a:gdLst>
                <a:gd name="T0" fmla="*/ 19 w 25"/>
                <a:gd name="T1" fmla="*/ 0 h 20"/>
                <a:gd name="T2" fmla="*/ 5 w 25"/>
                <a:gd name="T3" fmla="*/ 3 h 20"/>
                <a:gd name="T4" fmla="*/ 7 w 25"/>
                <a:gd name="T5" fmla="*/ 19 h 20"/>
                <a:gd name="T6" fmla="*/ 22 w 25"/>
                <a:gd name="T7" fmla="*/ 18 h 20"/>
                <a:gd name="T8" fmla="*/ 24 w 25"/>
                <a:gd name="T9" fmla="*/ 7 h 20"/>
                <a:gd name="T10" fmla="*/ 19 w 2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19" y="0"/>
                  </a:moveTo>
                  <a:cubicBezTo>
                    <a:pt x="16" y="0"/>
                    <a:pt x="8" y="1"/>
                    <a:pt x="5" y="3"/>
                  </a:cubicBezTo>
                  <a:cubicBezTo>
                    <a:pt x="0" y="7"/>
                    <a:pt x="1" y="16"/>
                    <a:pt x="7" y="19"/>
                  </a:cubicBezTo>
                  <a:cubicBezTo>
                    <a:pt x="11" y="20"/>
                    <a:pt x="19" y="20"/>
                    <a:pt x="22" y="18"/>
                  </a:cubicBezTo>
                  <a:cubicBezTo>
                    <a:pt x="25" y="17"/>
                    <a:pt x="25" y="12"/>
                    <a:pt x="24" y="7"/>
                  </a:cubicBezTo>
                  <a:cubicBezTo>
                    <a:pt x="24" y="4"/>
                    <a:pt x="22" y="0"/>
                    <a:pt x="19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iSľidè"/>
            <p:cNvSpPr/>
            <p:nvPr/>
          </p:nvSpPr>
          <p:spPr bwMode="auto">
            <a:xfrm>
              <a:off x="4479925" y="3392488"/>
              <a:ext cx="339725" cy="112712"/>
            </a:xfrm>
            <a:custGeom>
              <a:avLst/>
              <a:gdLst>
                <a:gd name="T0" fmla="*/ 103 w 103"/>
                <a:gd name="T1" fmla="*/ 0 h 34"/>
                <a:gd name="T2" fmla="*/ 27 w 103"/>
                <a:gd name="T3" fmla="*/ 23 h 34"/>
                <a:gd name="T4" fmla="*/ 0 w 103"/>
                <a:gd name="T5" fmla="*/ 29 h 34"/>
                <a:gd name="T6" fmla="*/ 1 w 103"/>
                <a:gd name="T7" fmla="*/ 30 h 34"/>
                <a:gd name="T8" fmla="*/ 43 w 103"/>
                <a:gd name="T9" fmla="*/ 24 h 34"/>
                <a:gd name="T10" fmla="*/ 78 w 103"/>
                <a:gd name="T11" fmla="*/ 15 h 34"/>
                <a:gd name="T12" fmla="*/ 80 w 103"/>
                <a:gd name="T13" fmla="*/ 15 h 34"/>
                <a:gd name="T14" fmla="*/ 86 w 103"/>
                <a:gd name="T15" fmla="*/ 13 h 34"/>
                <a:gd name="T16" fmla="*/ 92 w 103"/>
                <a:gd name="T17" fmla="*/ 12 h 34"/>
                <a:gd name="T18" fmla="*/ 96 w 103"/>
                <a:gd name="T19" fmla="*/ 11 h 34"/>
                <a:gd name="T20" fmla="*/ 103 w 103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34">
                  <a:moveTo>
                    <a:pt x="103" y="0"/>
                  </a:moveTo>
                  <a:cubicBezTo>
                    <a:pt x="92" y="6"/>
                    <a:pt x="52" y="16"/>
                    <a:pt x="27" y="23"/>
                  </a:cubicBezTo>
                  <a:cubicBezTo>
                    <a:pt x="15" y="26"/>
                    <a:pt x="7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0" y="34"/>
                    <a:pt x="29" y="28"/>
                    <a:pt x="43" y="24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101" y="9"/>
                    <a:pt x="103" y="5"/>
                    <a:pt x="103" y="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ïšļîḑê"/>
            <p:cNvSpPr/>
            <p:nvPr/>
          </p:nvSpPr>
          <p:spPr bwMode="auto">
            <a:xfrm>
              <a:off x="4460875" y="3395663"/>
              <a:ext cx="111125" cy="92075"/>
            </a:xfrm>
            <a:custGeom>
              <a:avLst/>
              <a:gdLst>
                <a:gd name="T0" fmla="*/ 24 w 34"/>
                <a:gd name="T1" fmla="*/ 1 h 28"/>
                <a:gd name="T2" fmla="*/ 6 w 34"/>
                <a:gd name="T3" fmla="*/ 6 h 28"/>
                <a:gd name="T4" fmla="*/ 10 w 34"/>
                <a:gd name="T5" fmla="*/ 26 h 28"/>
                <a:gd name="T6" fmla="*/ 30 w 34"/>
                <a:gd name="T7" fmla="*/ 23 h 28"/>
                <a:gd name="T8" fmla="*/ 32 w 34"/>
                <a:gd name="T9" fmla="*/ 9 h 28"/>
                <a:gd name="T10" fmla="*/ 24 w 34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8">
                  <a:moveTo>
                    <a:pt x="24" y="1"/>
                  </a:moveTo>
                  <a:cubicBezTo>
                    <a:pt x="20" y="1"/>
                    <a:pt x="10" y="2"/>
                    <a:pt x="6" y="6"/>
                  </a:cubicBezTo>
                  <a:cubicBezTo>
                    <a:pt x="0" y="12"/>
                    <a:pt x="3" y="24"/>
                    <a:pt x="10" y="26"/>
                  </a:cubicBezTo>
                  <a:cubicBezTo>
                    <a:pt x="16" y="28"/>
                    <a:pt x="26" y="26"/>
                    <a:pt x="30" y="23"/>
                  </a:cubicBezTo>
                  <a:cubicBezTo>
                    <a:pt x="33" y="21"/>
                    <a:pt x="34" y="15"/>
                    <a:pt x="32" y="9"/>
                  </a:cubicBezTo>
                  <a:cubicBezTo>
                    <a:pt x="30" y="4"/>
                    <a:pt x="27" y="0"/>
                    <a:pt x="24" y="1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íṡḻíḋè"/>
            <p:cNvSpPr/>
            <p:nvPr/>
          </p:nvSpPr>
          <p:spPr bwMode="auto">
            <a:xfrm>
              <a:off x="4008438" y="3886200"/>
              <a:ext cx="492125" cy="271462"/>
            </a:xfrm>
            <a:custGeom>
              <a:avLst/>
              <a:gdLst>
                <a:gd name="T0" fmla="*/ 18 w 149"/>
                <a:gd name="T1" fmla="*/ 0 h 82"/>
                <a:gd name="T2" fmla="*/ 149 w 149"/>
                <a:gd name="T3" fmla="*/ 26 h 82"/>
                <a:gd name="T4" fmla="*/ 127 w 149"/>
                <a:gd name="T5" fmla="*/ 80 h 82"/>
                <a:gd name="T6" fmla="*/ 0 w 149"/>
                <a:gd name="T7" fmla="*/ 82 h 82"/>
                <a:gd name="T8" fmla="*/ 18 w 14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2">
                  <a:moveTo>
                    <a:pt x="18" y="0"/>
                  </a:moveTo>
                  <a:cubicBezTo>
                    <a:pt x="62" y="10"/>
                    <a:pt x="104" y="19"/>
                    <a:pt x="149" y="26"/>
                  </a:cubicBezTo>
                  <a:cubicBezTo>
                    <a:pt x="127" y="80"/>
                    <a:pt x="127" y="80"/>
                    <a:pt x="127" y="80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2ECE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î$ḷïḋè"/>
            <p:cNvSpPr/>
            <p:nvPr/>
          </p:nvSpPr>
          <p:spPr bwMode="auto">
            <a:xfrm>
              <a:off x="4067175" y="3965575"/>
              <a:ext cx="433388" cy="195262"/>
            </a:xfrm>
            <a:custGeom>
              <a:avLst/>
              <a:gdLst>
                <a:gd name="T0" fmla="*/ 107 w 131"/>
                <a:gd name="T1" fmla="*/ 5 h 59"/>
                <a:gd name="T2" fmla="*/ 117 w 131"/>
                <a:gd name="T3" fmla="*/ 0 h 59"/>
                <a:gd name="T4" fmla="*/ 131 w 131"/>
                <a:gd name="T5" fmla="*/ 2 h 59"/>
                <a:gd name="T6" fmla="*/ 115 w 131"/>
                <a:gd name="T7" fmla="*/ 57 h 59"/>
                <a:gd name="T8" fmla="*/ 64 w 131"/>
                <a:gd name="T9" fmla="*/ 59 h 59"/>
                <a:gd name="T10" fmla="*/ 0 w 131"/>
                <a:gd name="T11" fmla="*/ 11 h 59"/>
                <a:gd name="T12" fmla="*/ 107 w 131"/>
                <a:gd name="T13" fmla="*/ 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59">
                  <a:moveTo>
                    <a:pt x="107" y="5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6" y="11"/>
                    <a:pt x="71" y="8"/>
                    <a:pt x="107" y="5"/>
                  </a:cubicBezTo>
                  <a:close/>
                </a:path>
              </a:pathLst>
            </a:custGeom>
            <a:solidFill>
              <a:srgbClr val="1FA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îşļïḓe"/>
            <p:cNvSpPr/>
            <p:nvPr/>
          </p:nvSpPr>
          <p:spPr bwMode="auto">
            <a:xfrm>
              <a:off x="2906713" y="3989388"/>
              <a:ext cx="1600200" cy="2147887"/>
            </a:xfrm>
            <a:custGeom>
              <a:avLst/>
              <a:gdLst>
                <a:gd name="T0" fmla="*/ 332 w 485"/>
                <a:gd name="T1" fmla="*/ 0 h 652"/>
                <a:gd name="T2" fmla="*/ 485 w 485"/>
                <a:gd name="T3" fmla="*/ 25 h 652"/>
                <a:gd name="T4" fmla="*/ 174 w 485"/>
                <a:gd name="T5" fmla="*/ 652 h 652"/>
                <a:gd name="T6" fmla="*/ 0 w 485"/>
                <a:gd name="T7" fmla="*/ 652 h 652"/>
                <a:gd name="T8" fmla="*/ 332 w 485"/>
                <a:gd name="T9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652">
                  <a:moveTo>
                    <a:pt x="332" y="0"/>
                  </a:moveTo>
                  <a:cubicBezTo>
                    <a:pt x="370" y="7"/>
                    <a:pt x="439" y="25"/>
                    <a:pt x="485" y="25"/>
                  </a:cubicBezTo>
                  <a:cubicBezTo>
                    <a:pt x="174" y="652"/>
                    <a:pt x="174" y="652"/>
                    <a:pt x="174" y="652"/>
                  </a:cubicBezTo>
                  <a:cubicBezTo>
                    <a:pt x="0" y="652"/>
                    <a:pt x="0" y="652"/>
                    <a:pt x="0" y="652"/>
                  </a:cubicBezTo>
                  <a:lnTo>
                    <a:pt x="332" y="0"/>
                  </a:lnTo>
                  <a:close/>
                </a:path>
              </a:pathLst>
            </a:custGeom>
            <a:solidFill>
              <a:srgbClr val="8F3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ï$ḻîḓè"/>
            <p:cNvSpPr/>
            <p:nvPr/>
          </p:nvSpPr>
          <p:spPr bwMode="auto">
            <a:xfrm>
              <a:off x="2922588" y="4064000"/>
              <a:ext cx="1584325" cy="2073275"/>
            </a:xfrm>
            <a:custGeom>
              <a:avLst/>
              <a:gdLst>
                <a:gd name="T0" fmla="*/ 149 w 480"/>
                <a:gd name="T1" fmla="*/ 605 h 629"/>
                <a:gd name="T2" fmla="*/ 451 w 480"/>
                <a:gd name="T3" fmla="*/ 0 h 629"/>
                <a:gd name="T4" fmla="*/ 480 w 480"/>
                <a:gd name="T5" fmla="*/ 2 h 629"/>
                <a:gd name="T6" fmla="*/ 169 w 480"/>
                <a:gd name="T7" fmla="*/ 629 h 629"/>
                <a:gd name="T8" fmla="*/ 0 w 480"/>
                <a:gd name="T9" fmla="*/ 629 h 629"/>
                <a:gd name="T10" fmla="*/ 149 w 480"/>
                <a:gd name="T11" fmla="*/ 60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629">
                  <a:moveTo>
                    <a:pt x="149" y="605"/>
                  </a:moveTo>
                  <a:cubicBezTo>
                    <a:pt x="451" y="0"/>
                    <a:pt x="451" y="0"/>
                    <a:pt x="451" y="0"/>
                  </a:cubicBezTo>
                  <a:cubicBezTo>
                    <a:pt x="461" y="1"/>
                    <a:pt x="471" y="2"/>
                    <a:pt x="480" y="2"/>
                  </a:cubicBezTo>
                  <a:cubicBezTo>
                    <a:pt x="169" y="629"/>
                    <a:pt x="169" y="629"/>
                    <a:pt x="169" y="629"/>
                  </a:cubicBezTo>
                  <a:cubicBezTo>
                    <a:pt x="0" y="629"/>
                    <a:pt x="0" y="629"/>
                    <a:pt x="0" y="629"/>
                  </a:cubicBezTo>
                  <a:lnTo>
                    <a:pt x="149" y="605"/>
                  </a:lnTo>
                  <a:close/>
                </a:path>
              </a:pathLst>
            </a:custGeom>
            <a:solidFill>
              <a:srgbClr val="703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i$ľiďè"/>
            <p:cNvSpPr/>
            <p:nvPr/>
          </p:nvSpPr>
          <p:spPr bwMode="auto">
            <a:xfrm>
              <a:off x="4084638" y="3929063"/>
              <a:ext cx="46038" cy="42862"/>
            </a:xfrm>
            <a:prstGeom prst="ellipse">
              <a:avLst/>
            </a:prstGeom>
            <a:solidFill>
              <a:srgbClr val="6CE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ïśḻidè"/>
            <p:cNvSpPr/>
            <p:nvPr/>
          </p:nvSpPr>
          <p:spPr bwMode="auto">
            <a:xfrm>
              <a:off x="2744788" y="4687888"/>
              <a:ext cx="811213" cy="1081087"/>
            </a:xfrm>
            <a:custGeom>
              <a:avLst/>
              <a:gdLst>
                <a:gd name="T0" fmla="*/ 52 w 246"/>
                <a:gd name="T1" fmla="*/ 36 h 328"/>
                <a:gd name="T2" fmla="*/ 35 w 246"/>
                <a:gd name="T3" fmla="*/ 74 h 328"/>
                <a:gd name="T4" fmla="*/ 3 w 246"/>
                <a:gd name="T5" fmla="*/ 147 h 328"/>
                <a:gd name="T6" fmla="*/ 22 w 246"/>
                <a:gd name="T7" fmla="*/ 228 h 328"/>
                <a:gd name="T8" fmla="*/ 24 w 246"/>
                <a:gd name="T9" fmla="*/ 316 h 328"/>
                <a:gd name="T10" fmla="*/ 144 w 246"/>
                <a:gd name="T11" fmla="*/ 328 h 328"/>
                <a:gd name="T12" fmla="*/ 154 w 246"/>
                <a:gd name="T13" fmla="*/ 288 h 328"/>
                <a:gd name="T14" fmla="*/ 186 w 246"/>
                <a:gd name="T15" fmla="*/ 262 h 328"/>
                <a:gd name="T16" fmla="*/ 225 w 246"/>
                <a:gd name="T17" fmla="*/ 204 h 328"/>
                <a:gd name="T18" fmla="*/ 244 w 246"/>
                <a:gd name="T19" fmla="*/ 162 h 328"/>
                <a:gd name="T20" fmla="*/ 227 w 246"/>
                <a:gd name="T21" fmla="*/ 158 h 328"/>
                <a:gd name="T22" fmla="*/ 228 w 246"/>
                <a:gd name="T23" fmla="*/ 102 h 328"/>
                <a:gd name="T24" fmla="*/ 227 w 246"/>
                <a:gd name="T25" fmla="*/ 43 h 328"/>
                <a:gd name="T26" fmla="*/ 226 w 246"/>
                <a:gd name="T27" fmla="*/ 0 h 328"/>
                <a:gd name="T28" fmla="*/ 102 w 246"/>
                <a:gd name="T29" fmla="*/ 20 h 328"/>
                <a:gd name="T30" fmla="*/ 52 w 246"/>
                <a:gd name="T31" fmla="*/ 3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328">
                  <a:moveTo>
                    <a:pt x="52" y="36"/>
                  </a:moveTo>
                  <a:cubicBezTo>
                    <a:pt x="47" y="50"/>
                    <a:pt x="41" y="61"/>
                    <a:pt x="35" y="74"/>
                  </a:cubicBezTo>
                  <a:cubicBezTo>
                    <a:pt x="20" y="111"/>
                    <a:pt x="6" y="126"/>
                    <a:pt x="3" y="147"/>
                  </a:cubicBezTo>
                  <a:cubicBezTo>
                    <a:pt x="0" y="169"/>
                    <a:pt x="15" y="196"/>
                    <a:pt x="22" y="228"/>
                  </a:cubicBezTo>
                  <a:cubicBezTo>
                    <a:pt x="26" y="249"/>
                    <a:pt x="23" y="294"/>
                    <a:pt x="24" y="316"/>
                  </a:cubicBezTo>
                  <a:cubicBezTo>
                    <a:pt x="144" y="328"/>
                    <a:pt x="144" y="328"/>
                    <a:pt x="144" y="328"/>
                  </a:cubicBezTo>
                  <a:cubicBezTo>
                    <a:pt x="144" y="305"/>
                    <a:pt x="148" y="295"/>
                    <a:pt x="154" y="288"/>
                  </a:cubicBezTo>
                  <a:cubicBezTo>
                    <a:pt x="162" y="280"/>
                    <a:pt x="174" y="278"/>
                    <a:pt x="186" y="262"/>
                  </a:cubicBezTo>
                  <a:cubicBezTo>
                    <a:pt x="198" y="247"/>
                    <a:pt x="215" y="221"/>
                    <a:pt x="225" y="204"/>
                  </a:cubicBezTo>
                  <a:cubicBezTo>
                    <a:pt x="230" y="195"/>
                    <a:pt x="241" y="168"/>
                    <a:pt x="244" y="162"/>
                  </a:cubicBezTo>
                  <a:cubicBezTo>
                    <a:pt x="246" y="155"/>
                    <a:pt x="233" y="168"/>
                    <a:pt x="227" y="158"/>
                  </a:cubicBezTo>
                  <a:cubicBezTo>
                    <a:pt x="236" y="128"/>
                    <a:pt x="237" y="133"/>
                    <a:pt x="228" y="102"/>
                  </a:cubicBezTo>
                  <a:cubicBezTo>
                    <a:pt x="241" y="67"/>
                    <a:pt x="243" y="76"/>
                    <a:pt x="227" y="43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02" y="20"/>
                    <a:pt x="102" y="20"/>
                    <a:pt x="102" y="20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iṡḷíḑè"/>
            <p:cNvSpPr/>
            <p:nvPr/>
          </p:nvSpPr>
          <p:spPr bwMode="auto">
            <a:xfrm>
              <a:off x="2886075" y="4687888"/>
              <a:ext cx="669925" cy="747712"/>
            </a:xfrm>
            <a:custGeom>
              <a:avLst/>
              <a:gdLst>
                <a:gd name="T0" fmla="*/ 171 w 203"/>
                <a:gd name="T1" fmla="*/ 221 h 227"/>
                <a:gd name="T2" fmla="*/ 182 w 203"/>
                <a:gd name="T3" fmla="*/ 204 h 227"/>
                <a:gd name="T4" fmla="*/ 201 w 203"/>
                <a:gd name="T5" fmla="*/ 162 h 227"/>
                <a:gd name="T6" fmla="*/ 184 w 203"/>
                <a:gd name="T7" fmla="*/ 158 h 227"/>
                <a:gd name="T8" fmla="*/ 185 w 203"/>
                <a:gd name="T9" fmla="*/ 102 h 227"/>
                <a:gd name="T10" fmla="*/ 184 w 203"/>
                <a:gd name="T11" fmla="*/ 43 h 227"/>
                <a:gd name="T12" fmla="*/ 183 w 203"/>
                <a:gd name="T13" fmla="*/ 0 h 227"/>
                <a:gd name="T14" fmla="*/ 59 w 203"/>
                <a:gd name="T15" fmla="*/ 20 h 227"/>
                <a:gd name="T16" fmla="*/ 21 w 203"/>
                <a:gd name="T17" fmla="*/ 32 h 227"/>
                <a:gd name="T18" fmla="*/ 29 w 203"/>
                <a:gd name="T19" fmla="*/ 43 h 227"/>
                <a:gd name="T20" fmla="*/ 5 w 203"/>
                <a:gd name="T21" fmla="*/ 131 h 227"/>
                <a:gd name="T22" fmla="*/ 1 w 203"/>
                <a:gd name="T23" fmla="*/ 173 h 227"/>
                <a:gd name="T24" fmla="*/ 10 w 203"/>
                <a:gd name="T25" fmla="*/ 217 h 227"/>
                <a:gd name="T26" fmla="*/ 29 w 203"/>
                <a:gd name="T27" fmla="*/ 221 h 227"/>
                <a:gd name="T28" fmla="*/ 171 w 203"/>
                <a:gd name="T29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" h="227">
                  <a:moveTo>
                    <a:pt x="171" y="221"/>
                  </a:moveTo>
                  <a:cubicBezTo>
                    <a:pt x="175" y="215"/>
                    <a:pt x="179" y="209"/>
                    <a:pt x="182" y="204"/>
                  </a:cubicBezTo>
                  <a:cubicBezTo>
                    <a:pt x="187" y="195"/>
                    <a:pt x="198" y="168"/>
                    <a:pt x="201" y="162"/>
                  </a:cubicBezTo>
                  <a:cubicBezTo>
                    <a:pt x="203" y="155"/>
                    <a:pt x="190" y="168"/>
                    <a:pt x="184" y="158"/>
                  </a:cubicBezTo>
                  <a:cubicBezTo>
                    <a:pt x="193" y="128"/>
                    <a:pt x="194" y="133"/>
                    <a:pt x="185" y="102"/>
                  </a:cubicBezTo>
                  <a:cubicBezTo>
                    <a:pt x="198" y="67"/>
                    <a:pt x="200" y="76"/>
                    <a:pt x="184" y="43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85"/>
                    <a:pt x="11" y="106"/>
                    <a:pt x="5" y="131"/>
                  </a:cubicBezTo>
                  <a:cubicBezTo>
                    <a:pt x="1" y="147"/>
                    <a:pt x="1" y="161"/>
                    <a:pt x="1" y="173"/>
                  </a:cubicBezTo>
                  <a:cubicBezTo>
                    <a:pt x="0" y="194"/>
                    <a:pt x="3" y="209"/>
                    <a:pt x="10" y="217"/>
                  </a:cubicBezTo>
                  <a:cubicBezTo>
                    <a:pt x="15" y="222"/>
                    <a:pt x="21" y="221"/>
                    <a:pt x="29" y="221"/>
                  </a:cubicBezTo>
                  <a:cubicBezTo>
                    <a:pt x="91" y="222"/>
                    <a:pt x="143" y="227"/>
                    <a:pt x="171" y="221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ïsḷiḑe"/>
            <p:cNvSpPr/>
            <p:nvPr/>
          </p:nvSpPr>
          <p:spPr bwMode="auto">
            <a:xfrm>
              <a:off x="2922588" y="4387850"/>
              <a:ext cx="574675" cy="998537"/>
            </a:xfrm>
            <a:custGeom>
              <a:avLst/>
              <a:gdLst>
                <a:gd name="T0" fmla="*/ 18 w 174"/>
                <a:gd name="T1" fmla="*/ 0 h 303"/>
                <a:gd name="T2" fmla="*/ 157 w 174"/>
                <a:gd name="T3" fmla="*/ 0 h 303"/>
                <a:gd name="T4" fmla="*/ 174 w 174"/>
                <a:gd name="T5" fmla="*/ 17 h 303"/>
                <a:gd name="T6" fmla="*/ 173 w 174"/>
                <a:gd name="T7" fmla="*/ 286 h 303"/>
                <a:gd name="T8" fmla="*/ 156 w 174"/>
                <a:gd name="T9" fmla="*/ 303 h 303"/>
                <a:gd name="T10" fmla="*/ 17 w 174"/>
                <a:gd name="T11" fmla="*/ 302 h 303"/>
                <a:gd name="T12" fmla="*/ 0 w 174"/>
                <a:gd name="T13" fmla="*/ 285 h 303"/>
                <a:gd name="T14" fmla="*/ 1 w 174"/>
                <a:gd name="T15" fmla="*/ 17 h 303"/>
                <a:gd name="T16" fmla="*/ 18 w 174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303">
                  <a:moveTo>
                    <a:pt x="18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6" y="0"/>
                    <a:pt x="174" y="8"/>
                    <a:pt x="174" y="17"/>
                  </a:cubicBezTo>
                  <a:cubicBezTo>
                    <a:pt x="173" y="286"/>
                    <a:pt x="173" y="286"/>
                    <a:pt x="173" y="286"/>
                  </a:cubicBezTo>
                  <a:cubicBezTo>
                    <a:pt x="173" y="295"/>
                    <a:pt x="165" y="303"/>
                    <a:pt x="156" y="303"/>
                  </a:cubicBezTo>
                  <a:cubicBezTo>
                    <a:pt x="17" y="302"/>
                    <a:pt x="17" y="302"/>
                    <a:pt x="17" y="302"/>
                  </a:cubicBezTo>
                  <a:cubicBezTo>
                    <a:pt x="8" y="302"/>
                    <a:pt x="0" y="294"/>
                    <a:pt x="0" y="28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7"/>
                    <a:pt x="9" y="0"/>
                    <a:pt x="18" y="0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îS1íḑè"/>
            <p:cNvSpPr/>
            <p:nvPr/>
          </p:nvSpPr>
          <p:spPr bwMode="auto">
            <a:xfrm>
              <a:off x="2971800" y="4489450"/>
              <a:ext cx="476250" cy="715962"/>
            </a:xfrm>
            <a:custGeom>
              <a:avLst/>
              <a:gdLst>
                <a:gd name="T0" fmla="*/ 3 w 300"/>
                <a:gd name="T1" fmla="*/ 0 h 451"/>
                <a:gd name="T2" fmla="*/ 300 w 300"/>
                <a:gd name="T3" fmla="*/ 2 h 451"/>
                <a:gd name="T4" fmla="*/ 298 w 300"/>
                <a:gd name="T5" fmla="*/ 451 h 451"/>
                <a:gd name="T6" fmla="*/ 0 w 300"/>
                <a:gd name="T7" fmla="*/ 451 h 451"/>
                <a:gd name="T8" fmla="*/ 3 w 300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51">
                  <a:moveTo>
                    <a:pt x="3" y="0"/>
                  </a:moveTo>
                  <a:lnTo>
                    <a:pt x="300" y="2"/>
                  </a:lnTo>
                  <a:lnTo>
                    <a:pt x="298" y="451"/>
                  </a:lnTo>
                  <a:lnTo>
                    <a:pt x="0" y="45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CE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išḷíḋe"/>
            <p:cNvSpPr/>
            <p:nvPr/>
          </p:nvSpPr>
          <p:spPr bwMode="auto">
            <a:xfrm>
              <a:off x="2979738" y="4440238"/>
              <a:ext cx="457200" cy="19050"/>
            </a:xfrm>
            <a:custGeom>
              <a:avLst/>
              <a:gdLst>
                <a:gd name="T0" fmla="*/ 3 w 139"/>
                <a:gd name="T1" fmla="*/ 0 h 6"/>
                <a:gd name="T2" fmla="*/ 136 w 139"/>
                <a:gd name="T3" fmla="*/ 0 h 6"/>
                <a:gd name="T4" fmla="*/ 139 w 139"/>
                <a:gd name="T5" fmla="*/ 3 h 6"/>
                <a:gd name="T6" fmla="*/ 139 w 139"/>
                <a:gd name="T7" fmla="*/ 3 h 6"/>
                <a:gd name="T8" fmla="*/ 136 w 139"/>
                <a:gd name="T9" fmla="*/ 6 h 6"/>
                <a:gd name="T10" fmla="*/ 3 w 139"/>
                <a:gd name="T11" fmla="*/ 6 h 6"/>
                <a:gd name="T12" fmla="*/ 0 w 139"/>
                <a:gd name="T13" fmla="*/ 3 h 6"/>
                <a:gd name="T14" fmla="*/ 0 w 139"/>
                <a:gd name="T15" fmla="*/ 3 h 6"/>
                <a:gd name="T16" fmla="*/ 3 w 13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6">
                  <a:moveTo>
                    <a:pt x="3" y="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39" y="1"/>
                    <a:pt x="139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9" y="5"/>
                    <a:pt x="138" y="6"/>
                    <a:pt x="136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ïṣľíďê"/>
            <p:cNvSpPr/>
            <p:nvPr/>
          </p:nvSpPr>
          <p:spPr bwMode="auto">
            <a:xfrm>
              <a:off x="3130550" y="5230813"/>
              <a:ext cx="155575" cy="128587"/>
            </a:xfrm>
            <a:custGeom>
              <a:avLst/>
              <a:gdLst>
                <a:gd name="T0" fmla="*/ 9 w 47"/>
                <a:gd name="T1" fmla="*/ 0 h 39"/>
                <a:gd name="T2" fmla="*/ 38 w 47"/>
                <a:gd name="T3" fmla="*/ 0 h 39"/>
                <a:gd name="T4" fmla="*/ 47 w 47"/>
                <a:gd name="T5" fmla="*/ 8 h 39"/>
                <a:gd name="T6" fmla="*/ 47 w 47"/>
                <a:gd name="T7" fmla="*/ 30 h 39"/>
                <a:gd name="T8" fmla="*/ 38 w 47"/>
                <a:gd name="T9" fmla="*/ 39 h 39"/>
                <a:gd name="T10" fmla="*/ 9 w 47"/>
                <a:gd name="T11" fmla="*/ 39 h 39"/>
                <a:gd name="T12" fmla="*/ 0 w 47"/>
                <a:gd name="T13" fmla="*/ 30 h 39"/>
                <a:gd name="T14" fmla="*/ 0 w 47"/>
                <a:gd name="T15" fmla="*/ 8 h 39"/>
                <a:gd name="T16" fmla="*/ 9 w 4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9">
                  <a:moveTo>
                    <a:pt x="9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7" y="4"/>
                    <a:pt x="47" y="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5"/>
                    <a:pt x="43" y="39"/>
                    <a:pt x="38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ṩḻiḓè"/>
            <p:cNvSpPr/>
            <p:nvPr/>
          </p:nvSpPr>
          <p:spPr bwMode="auto">
            <a:xfrm>
              <a:off x="3179763" y="5264150"/>
              <a:ext cx="57150" cy="58737"/>
            </a:xfrm>
            <a:custGeom>
              <a:avLst/>
              <a:gdLst>
                <a:gd name="T0" fmla="*/ 9 w 17"/>
                <a:gd name="T1" fmla="*/ 0 h 18"/>
                <a:gd name="T2" fmla="*/ 17 w 17"/>
                <a:gd name="T3" fmla="*/ 9 h 18"/>
                <a:gd name="T4" fmla="*/ 8 w 17"/>
                <a:gd name="T5" fmla="*/ 18 h 18"/>
                <a:gd name="T6" fmla="*/ 0 w 17"/>
                <a:gd name="T7" fmla="*/ 9 h 18"/>
                <a:gd name="T8" fmla="*/ 9 w 1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9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4"/>
                    <a:pt x="13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ṥļíḓé"/>
            <p:cNvSpPr/>
            <p:nvPr/>
          </p:nvSpPr>
          <p:spPr bwMode="auto">
            <a:xfrm>
              <a:off x="3206750" y="4387850"/>
              <a:ext cx="290513" cy="998537"/>
            </a:xfrm>
            <a:custGeom>
              <a:avLst/>
              <a:gdLst>
                <a:gd name="T0" fmla="*/ 2 w 88"/>
                <a:gd name="T1" fmla="*/ 0 h 303"/>
                <a:gd name="T2" fmla="*/ 71 w 88"/>
                <a:gd name="T3" fmla="*/ 0 h 303"/>
                <a:gd name="T4" fmla="*/ 88 w 88"/>
                <a:gd name="T5" fmla="*/ 17 h 303"/>
                <a:gd name="T6" fmla="*/ 87 w 88"/>
                <a:gd name="T7" fmla="*/ 286 h 303"/>
                <a:gd name="T8" fmla="*/ 70 w 88"/>
                <a:gd name="T9" fmla="*/ 303 h 303"/>
                <a:gd name="T10" fmla="*/ 0 w 88"/>
                <a:gd name="T11" fmla="*/ 302 h 303"/>
                <a:gd name="T12" fmla="*/ 0 w 88"/>
                <a:gd name="T13" fmla="*/ 294 h 303"/>
                <a:gd name="T14" fmla="*/ 17 w 88"/>
                <a:gd name="T15" fmla="*/ 279 h 303"/>
                <a:gd name="T16" fmla="*/ 1 w 88"/>
                <a:gd name="T17" fmla="*/ 256 h 303"/>
                <a:gd name="T18" fmla="*/ 1 w 88"/>
                <a:gd name="T19" fmla="*/ 247 h 303"/>
                <a:gd name="T20" fmla="*/ 35 w 88"/>
                <a:gd name="T21" fmla="*/ 231 h 303"/>
                <a:gd name="T22" fmla="*/ 1 w 88"/>
                <a:gd name="T23" fmla="*/ 32 h 303"/>
                <a:gd name="T24" fmla="*/ 1 w 88"/>
                <a:gd name="T25" fmla="*/ 22 h 303"/>
                <a:gd name="T26" fmla="*/ 14 w 88"/>
                <a:gd name="T27" fmla="*/ 20 h 303"/>
                <a:gd name="T28" fmla="*/ 1 w 88"/>
                <a:gd name="T29" fmla="*/ 16 h 303"/>
                <a:gd name="T30" fmla="*/ 2 w 88"/>
                <a:gd name="T3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303">
                  <a:moveTo>
                    <a:pt x="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0" y="0"/>
                    <a:pt x="88" y="8"/>
                    <a:pt x="88" y="17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87" y="295"/>
                    <a:pt x="79" y="303"/>
                    <a:pt x="70" y="303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17" y="279"/>
                    <a:pt x="17" y="279"/>
                    <a:pt x="17" y="279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35" y="231"/>
                    <a:pt x="35" y="231"/>
                    <a:pt x="35" y="2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îşļiḍê"/>
            <p:cNvSpPr/>
            <p:nvPr/>
          </p:nvSpPr>
          <p:spPr bwMode="auto">
            <a:xfrm>
              <a:off x="3209925" y="4492625"/>
              <a:ext cx="238125" cy="712787"/>
            </a:xfrm>
            <a:custGeom>
              <a:avLst/>
              <a:gdLst>
                <a:gd name="T0" fmla="*/ 0 w 150"/>
                <a:gd name="T1" fmla="*/ 0 h 449"/>
                <a:gd name="T2" fmla="*/ 150 w 150"/>
                <a:gd name="T3" fmla="*/ 0 h 449"/>
                <a:gd name="T4" fmla="*/ 148 w 150"/>
                <a:gd name="T5" fmla="*/ 449 h 449"/>
                <a:gd name="T6" fmla="*/ 0 w 150"/>
                <a:gd name="T7" fmla="*/ 449 h 449"/>
                <a:gd name="T8" fmla="*/ 0 w 150"/>
                <a:gd name="T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449">
                  <a:moveTo>
                    <a:pt x="0" y="0"/>
                  </a:moveTo>
                  <a:lnTo>
                    <a:pt x="150" y="0"/>
                  </a:lnTo>
                  <a:lnTo>
                    <a:pt x="148" y="449"/>
                  </a:lnTo>
                  <a:lnTo>
                    <a:pt x="0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A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íṣḷíďe"/>
            <p:cNvSpPr/>
            <p:nvPr/>
          </p:nvSpPr>
          <p:spPr bwMode="auto">
            <a:xfrm>
              <a:off x="3209925" y="4440238"/>
              <a:ext cx="227013" cy="19050"/>
            </a:xfrm>
            <a:custGeom>
              <a:avLst/>
              <a:gdLst>
                <a:gd name="T0" fmla="*/ 0 w 69"/>
                <a:gd name="T1" fmla="*/ 0 h 6"/>
                <a:gd name="T2" fmla="*/ 66 w 69"/>
                <a:gd name="T3" fmla="*/ 0 h 6"/>
                <a:gd name="T4" fmla="*/ 69 w 69"/>
                <a:gd name="T5" fmla="*/ 3 h 6"/>
                <a:gd name="T6" fmla="*/ 69 w 69"/>
                <a:gd name="T7" fmla="*/ 3 h 6"/>
                <a:gd name="T8" fmla="*/ 66 w 69"/>
                <a:gd name="T9" fmla="*/ 6 h 6"/>
                <a:gd name="T10" fmla="*/ 0 w 69"/>
                <a:gd name="T11" fmla="*/ 6 h 6"/>
                <a:gd name="T12" fmla="*/ 0 w 69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">
                  <a:moveTo>
                    <a:pt x="0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8" y="0"/>
                    <a:pt x="69" y="1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5"/>
                    <a:pt x="68" y="6"/>
                    <a:pt x="66" y="6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ïṣ1îḍe"/>
            <p:cNvSpPr/>
            <p:nvPr/>
          </p:nvSpPr>
          <p:spPr bwMode="auto">
            <a:xfrm>
              <a:off x="3206750" y="5230813"/>
              <a:ext cx="79375" cy="128587"/>
            </a:xfrm>
            <a:custGeom>
              <a:avLst/>
              <a:gdLst>
                <a:gd name="T0" fmla="*/ 1 w 24"/>
                <a:gd name="T1" fmla="*/ 0 h 39"/>
                <a:gd name="T2" fmla="*/ 15 w 24"/>
                <a:gd name="T3" fmla="*/ 0 h 39"/>
                <a:gd name="T4" fmla="*/ 24 w 24"/>
                <a:gd name="T5" fmla="*/ 8 h 39"/>
                <a:gd name="T6" fmla="*/ 24 w 24"/>
                <a:gd name="T7" fmla="*/ 30 h 39"/>
                <a:gd name="T8" fmla="*/ 15 w 24"/>
                <a:gd name="T9" fmla="*/ 39 h 39"/>
                <a:gd name="T10" fmla="*/ 0 w 24"/>
                <a:gd name="T11" fmla="*/ 39 h 39"/>
                <a:gd name="T12" fmla="*/ 0 w 24"/>
                <a:gd name="T13" fmla="*/ 27 h 39"/>
                <a:gd name="T14" fmla="*/ 8 w 24"/>
                <a:gd name="T15" fmla="*/ 19 h 39"/>
                <a:gd name="T16" fmla="*/ 1 w 24"/>
                <a:gd name="T17" fmla="*/ 12 h 39"/>
                <a:gd name="T18" fmla="*/ 1 w 24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9">
                  <a:moveTo>
                    <a:pt x="1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4" y="4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5"/>
                    <a:pt x="20" y="39"/>
                    <a:pt x="15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iṥlïḓe"/>
            <p:cNvSpPr/>
            <p:nvPr/>
          </p:nvSpPr>
          <p:spPr bwMode="auto">
            <a:xfrm>
              <a:off x="3206750" y="5264150"/>
              <a:ext cx="30163" cy="58737"/>
            </a:xfrm>
            <a:custGeom>
              <a:avLst/>
              <a:gdLst>
                <a:gd name="T0" fmla="*/ 1 w 9"/>
                <a:gd name="T1" fmla="*/ 0 h 18"/>
                <a:gd name="T2" fmla="*/ 9 w 9"/>
                <a:gd name="T3" fmla="*/ 9 h 18"/>
                <a:gd name="T4" fmla="*/ 0 w 9"/>
                <a:gd name="T5" fmla="*/ 18 h 18"/>
                <a:gd name="T6" fmla="*/ 1 w 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1" y="0"/>
                  </a:moveTo>
                  <a:cubicBezTo>
                    <a:pt x="5" y="0"/>
                    <a:pt x="9" y="4"/>
                    <a:pt x="9" y="9"/>
                  </a:cubicBezTo>
                  <a:cubicBezTo>
                    <a:pt x="9" y="14"/>
                    <a:pt x="5" y="18"/>
                    <a:pt x="0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iṥlîďe"/>
            <p:cNvSpPr/>
            <p:nvPr/>
          </p:nvSpPr>
          <p:spPr bwMode="auto">
            <a:xfrm>
              <a:off x="3167063" y="4670425"/>
              <a:ext cx="406400" cy="623887"/>
            </a:xfrm>
            <a:custGeom>
              <a:avLst/>
              <a:gdLst>
                <a:gd name="T0" fmla="*/ 102 w 123"/>
                <a:gd name="T1" fmla="*/ 189 h 189"/>
                <a:gd name="T2" fmla="*/ 117 w 123"/>
                <a:gd name="T3" fmla="*/ 166 h 189"/>
                <a:gd name="T4" fmla="*/ 113 w 123"/>
                <a:gd name="T5" fmla="*/ 136 h 189"/>
                <a:gd name="T6" fmla="*/ 53 w 123"/>
                <a:gd name="T7" fmla="*/ 151 h 189"/>
                <a:gd name="T8" fmla="*/ 47 w 123"/>
                <a:gd name="T9" fmla="*/ 172 h 189"/>
                <a:gd name="T10" fmla="*/ 87 w 123"/>
                <a:gd name="T11" fmla="*/ 175 h 189"/>
                <a:gd name="T12" fmla="*/ 98 w 123"/>
                <a:gd name="T13" fmla="*/ 179 h 189"/>
                <a:gd name="T14" fmla="*/ 102 w 123"/>
                <a:gd name="T15" fmla="*/ 189 h 189"/>
                <a:gd name="T16" fmla="*/ 114 w 123"/>
                <a:gd name="T17" fmla="*/ 134 h 189"/>
                <a:gd name="T18" fmla="*/ 110 w 123"/>
                <a:gd name="T19" fmla="*/ 135 h 189"/>
                <a:gd name="T20" fmla="*/ 103 w 123"/>
                <a:gd name="T21" fmla="*/ 136 h 189"/>
                <a:gd name="T22" fmla="*/ 61 w 123"/>
                <a:gd name="T23" fmla="*/ 147 h 189"/>
                <a:gd name="T24" fmla="*/ 19 w 123"/>
                <a:gd name="T25" fmla="*/ 153 h 189"/>
                <a:gd name="T26" fmla="*/ 11 w 123"/>
                <a:gd name="T27" fmla="*/ 137 h 189"/>
                <a:gd name="T28" fmla="*/ 21 w 123"/>
                <a:gd name="T29" fmla="*/ 123 h 189"/>
                <a:gd name="T30" fmla="*/ 110 w 123"/>
                <a:gd name="T31" fmla="*/ 100 h 189"/>
                <a:gd name="T32" fmla="*/ 120 w 123"/>
                <a:gd name="T33" fmla="*/ 114 h 189"/>
                <a:gd name="T34" fmla="*/ 114 w 123"/>
                <a:gd name="T35" fmla="*/ 134 h 189"/>
                <a:gd name="T36" fmla="*/ 109 w 123"/>
                <a:gd name="T37" fmla="*/ 99 h 189"/>
                <a:gd name="T38" fmla="*/ 116 w 123"/>
                <a:gd name="T39" fmla="*/ 83 h 189"/>
                <a:gd name="T40" fmla="*/ 107 w 123"/>
                <a:gd name="T41" fmla="*/ 65 h 189"/>
                <a:gd name="T42" fmla="*/ 98 w 123"/>
                <a:gd name="T43" fmla="*/ 62 h 189"/>
                <a:gd name="T44" fmla="*/ 69 w 123"/>
                <a:gd name="T45" fmla="*/ 71 h 189"/>
                <a:gd name="T46" fmla="*/ 14 w 123"/>
                <a:gd name="T47" fmla="*/ 92 h 189"/>
                <a:gd name="T48" fmla="*/ 20 w 123"/>
                <a:gd name="T49" fmla="*/ 122 h 189"/>
                <a:gd name="T50" fmla="*/ 109 w 123"/>
                <a:gd name="T51" fmla="*/ 99 h 189"/>
                <a:gd name="T52" fmla="*/ 95 w 123"/>
                <a:gd name="T53" fmla="*/ 52 h 189"/>
                <a:gd name="T54" fmla="*/ 53 w 123"/>
                <a:gd name="T55" fmla="*/ 63 h 189"/>
                <a:gd name="T56" fmla="*/ 34 w 123"/>
                <a:gd name="T57" fmla="*/ 51 h 189"/>
                <a:gd name="T58" fmla="*/ 65 w 123"/>
                <a:gd name="T59" fmla="*/ 20 h 189"/>
                <a:gd name="T60" fmla="*/ 100 w 123"/>
                <a:gd name="T61" fmla="*/ 5 h 189"/>
                <a:gd name="T62" fmla="*/ 118 w 123"/>
                <a:gd name="T63" fmla="*/ 35 h 189"/>
                <a:gd name="T64" fmla="*/ 95 w 123"/>
                <a:gd name="T65" fmla="*/ 5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3" h="189">
                  <a:moveTo>
                    <a:pt x="102" y="189"/>
                  </a:moveTo>
                  <a:cubicBezTo>
                    <a:pt x="109" y="183"/>
                    <a:pt x="114" y="176"/>
                    <a:pt x="117" y="166"/>
                  </a:cubicBezTo>
                  <a:cubicBezTo>
                    <a:pt x="121" y="156"/>
                    <a:pt x="121" y="142"/>
                    <a:pt x="113" y="136"/>
                  </a:cubicBezTo>
                  <a:cubicBezTo>
                    <a:pt x="93" y="140"/>
                    <a:pt x="73" y="145"/>
                    <a:pt x="53" y="151"/>
                  </a:cubicBezTo>
                  <a:cubicBezTo>
                    <a:pt x="46" y="153"/>
                    <a:pt x="41" y="165"/>
                    <a:pt x="47" y="172"/>
                  </a:cubicBezTo>
                  <a:cubicBezTo>
                    <a:pt x="52" y="178"/>
                    <a:pt x="73" y="177"/>
                    <a:pt x="87" y="175"/>
                  </a:cubicBezTo>
                  <a:cubicBezTo>
                    <a:pt x="95" y="174"/>
                    <a:pt x="98" y="175"/>
                    <a:pt x="98" y="179"/>
                  </a:cubicBezTo>
                  <a:cubicBezTo>
                    <a:pt x="99" y="183"/>
                    <a:pt x="100" y="186"/>
                    <a:pt x="102" y="189"/>
                  </a:cubicBezTo>
                  <a:close/>
                  <a:moveTo>
                    <a:pt x="114" y="134"/>
                  </a:moveTo>
                  <a:cubicBezTo>
                    <a:pt x="110" y="135"/>
                    <a:pt x="110" y="135"/>
                    <a:pt x="110" y="135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47" y="151"/>
                    <a:pt x="28" y="157"/>
                    <a:pt x="19" y="153"/>
                  </a:cubicBezTo>
                  <a:cubicBezTo>
                    <a:pt x="14" y="150"/>
                    <a:pt x="10" y="147"/>
                    <a:pt x="11" y="137"/>
                  </a:cubicBezTo>
                  <a:cubicBezTo>
                    <a:pt x="11" y="130"/>
                    <a:pt x="14" y="125"/>
                    <a:pt x="21" y="123"/>
                  </a:cubicBezTo>
                  <a:cubicBezTo>
                    <a:pt x="53" y="117"/>
                    <a:pt x="80" y="109"/>
                    <a:pt x="110" y="100"/>
                  </a:cubicBezTo>
                  <a:cubicBezTo>
                    <a:pt x="118" y="101"/>
                    <a:pt x="119" y="108"/>
                    <a:pt x="120" y="114"/>
                  </a:cubicBezTo>
                  <a:cubicBezTo>
                    <a:pt x="121" y="120"/>
                    <a:pt x="123" y="130"/>
                    <a:pt x="114" y="134"/>
                  </a:cubicBezTo>
                  <a:close/>
                  <a:moveTo>
                    <a:pt x="109" y="99"/>
                  </a:moveTo>
                  <a:cubicBezTo>
                    <a:pt x="115" y="94"/>
                    <a:pt x="117" y="90"/>
                    <a:pt x="116" y="83"/>
                  </a:cubicBezTo>
                  <a:cubicBezTo>
                    <a:pt x="115" y="77"/>
                    <a:pt x="112" y="68"/>
                    <a:pt x="107" y="65"/>
                  </a:cubicBezTo>
                  <a:cubicBezTo>
                    <a:pt x="105" y="63"/>
                    <a:pt x="102" y="63"/>
                    <a:pt x="98" y="62"/>
                  </a:cubicBezTo>
                  <a:cubicBezTo>
                    <a:pt x="91" y="64"/>
                    <a:pt x="81" y="67"/>
                    <a:pt x="69" y="71"/>
                  </a:cubicBezTo>
                  <a:cubicBezTo>
                    <a:pt x="48" y="78"/>
                    <a:pt x="23" y="86"/>
                    <a:pt x="14" y="92"/>
                  </a:cubicBezTo>
                  <a:cubicBezTo>
                    <a:pt x="0" y="101"/>
                    <a:pt x="3" y="124"/>
                    <a:pt x="20" y="122"/>
                  </a:cubicBezTo>
                  <a:cubicBezTo>
                    <a:pt x="54" y="115"/>
                    <a:pt x="80" y="107"/>
                    <a:pt x="109" y="99"/>
                  </a:cubicBezTo>
                  <a:close/>
                  <a:moveTo>
                    <a:pt x="95" y="52"/>
                  </a:moveTo>
                  <a:cubicBezTo>
                    <a:pt x="80" y="57"/>
                    <a:pt x="71" y="59"/>
                    <a:pt x="53" y="63"/>
                  </a:cubicBezTo>
                  <a:cubicBezTo>
                    <a:pt x="41" y="66"/>
                    <a:pt x="35" y="58"/>
                    <a:pt x="34" y="51"/>
                  </a:cubicBezTo>
                  <a:cubicBezTo>
                    <a:pt x="30" y="36"/>
                    <a:pt x="47" y="27"/>
                    <a:pt x="65" y="20"/>
                  </a:cubicBezTo>
                  <a:cubicBezTo>
                    <a:pt x="78" y="14"/>
                    <a:pt x="91" y="9"/>
                    <a:pt x="100" y="5"/>
                  </a:cubicBezTo>
                  <a:cubicBezTo>
                    <a:pt x="114" y="0"/>
                    <a:pt x="122" y="25"/>
                    <a:pt x="118" y="35"/>
                  </a:cubicBezTo>
                  <a:cubicBezTo>
                    <a:pt x="115" y="42"/>
                    <a:pt x="104" y="47"/>
                    <a:pt x="95" y="52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ïŝliḓe"/>
            <p:cNvSpPr/>
            <p:nvPr/>
          </p:nvSpPr>
          <p:spPr bwMode="auto">
            <a:xfrm>
              <a:off x="3325813" y="5218113"/>
              <a:ext cx="193675" cy="73025"/>
            </a:xfrm>
            <a:custGeom>
              <a:avLst/>
              <a:gdLst>
                <a:gd name="T0" fmla="*/ 0 w 59"/>
                <a:gd name="T1" fmla="*/ 7 h 22"/>
                <a:gd name="T2" fmla="*/ 39 w 59"/>
                <a:gd name="T3" fmla="*/ 9 h 22"/>
                <a:gd name="T4" fmla="*/ 50 w 59"/>
                <a:gd name="T5" fmla="*/ 13 h 22"/>
                <a:gd name="T6" fmla="*/ 54 w 59"/>
                <a:gd name="T7" fmla="*/ 22 h 22"/>
                <a:gd name="T8" fmla="*/ 59 w 59"/>
                <a:gd name="T9" fmla="*/ 0 h 22"/>
                <a:gd name="T10" fmla="*/ 0 w 59"/>
                <a:gd name="T1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2">
                  <a:moveTo>
                    <a:pt x="0" y="7"/>
                  </a:moveTo>
                  <a:cubicBezTo>
                    <a:pt x="7" y="12"/>
                    <a:pt x="26" y="11"/>
                    <a:pt x="39" y="9"/>
                  </a:cubicBezTo>
                  <a:cubicBezTo>
                    <a:pt x="47" y="8"/>
                    <a:pt x="50" y="9"/>
                    <a:pt x="50" y="13"/>
                  </a:cubicBezTo>
                  <a:cubicBezTo>
                    <a:pt x="51" y="17"/>
                    <a:pt x="52" y="20"/>
                    <a:pt x="54" y="22"/>
                  </a:cubicBezTo>
                  <a:cubicBezTo>
                    <a:pt x="54" y="15"/>
                    <a:pt x="57" y="6"/>
                    <a:pt x="59" y="0"/>
                  </a:cubicBezTo>
                  <a:cubicBezTo>
                    <a:pt x="39" y="6"/>
                    <a:pt x="21" y="9"/>
                    <a:pt x="0" y="7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íŝlîďè"/>
            <p:cNvSpPr/>
            <p:nvPr/>
          </p:nvSpPr>
          <p:spPr bwMode="auto">
            <a:xfrm>
              <a:off x="3200400" y="4964113"/>
              <a:ext cx="349250" cy="112712"/>
            </a:xfrm>
            <a:custGeom>
              <a:avLst/>
              <a:gdLst>
                <a:gd name="T0" fmla="*/ 99 w 106"/>
                <a:gd name="T1" fmla="*/ 10 h 34"/>
                <a:gd name="T2" fmla="*/ 106 w 106"/>
                <a:gd name="T3" fmla="*/ 0 h 34"/>
                <a:gd name="T4" fmla="*/ 70 w 106"/>
                <a:gd name="T5" fmla="*/ 10 h 34"/>
                <a:gd name="T6" fmla="*/ 23 w 106"/>
                <a:gd name="T7" fmla="*/ 25 h 34"/>
                <a:gd name="T8" fmla="*/ 0 w 106"/>
                <a:gd name="T9" fmla="*/ 30 h 34"/>
                <a:gd name="T10" fmla="*/ 10 w 106"/>
                <a:gd name="T11" fmla="*/ 33 h 34"/>
                <a:gd name="T12" fmla="*/ 99 w 106"/>
                <a:gd name="T1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4">
                  <a:moveTo>
                    <a:pt x="99" y="10"/>
                  </a:moveTo>
                  <a:cubicBezTo>
                    <a:pt x="103" y="7"/>
                    <a:pt x="105" y="4"/>
                    <a:pt x="106" y="0"/>
                  </a:cubicBezTo>
                  <a:cubicBezTo>
                    <a:pt x="96" y="5"/>
                    <a:pt x="80" y="8"/>
                    <a:pt x="70" y="10"/>
                  </a:cubicBezTo>
                  <a:cubicBezTo>
                    <a:pt x="55" y="14"/>
                    <a:pt x="40" y="19"/>
                    <a:pt x="23" y="25"/>
                  </a:cubicBezTo>
                  <a:cubicBezTo>
                    <a:pt x="15" y="28"/>
                    <a:pt x="7" y="30"/>
                    <a:pt x="0" y="30"/>
                  </a:cubicBezTo>
                  <a:cubicBezTo>
                    <a:pt x="2" y="32"/>
                    <a:pt x="6" y="34"/>
                    <a:pt x="10" y="33"/>
                  </a:cubicBezTo>
                  <a:cubicBezTo>
                    <a:pt x="44" y="26"/>
                    <a:pt x="70" y="18"/>
                    <a:pt x="99" y="1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išľîḍe"/>
            <p:cNvSpPr/>
            <p:nvPr/>
          </p:nvSpPr>
          <p:spPr bwMode="auto">
            <a:xfrm>
              <a:off x="3286125" y="4779963"/>
              <a:ext cx="273050" cy="104775"/>
            </a:xfrm>
            <a:custGeom>
              <a:avLst/>
              <a:gdLst>
                <a:gd name="T0" fmla="*/ 59 w 83"/>
                <a:gd name="T1" fmla="*/ 19 h 32"/>
                <a:gd name="T2" fmla="*/ 82 w 83"/>
                <a:gd name="T3" fmla="*/ 2 h 32"/>
                <a:gd name="T4" fmla="*/ 83 w 83"/>
                <a:gd name="T5" fmla="*/ 0 h 32"/>
                <a:gd name="T6" fmla="*/ 0 w 83"/>
                <a:gd name="T7" fmla="*/ 24 h 32"/>
                <a:gd name="T8" fmla="*/ 1 w 83"/>
                <a:gd name="T9" fmla="*/ 26 h 32"/>
                <a:gd name="T10" fmla="*/ 17 w 83"/>
                <a:gd name="T11" fmla="*/ 30 h 32"/>
                <a:gd name="T12" fmla="*/ 59 w 83"/>
                <a:gd name="T13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32">
                  <a:moveTo>
                    <a:pt x="59" y="19"/>
                  </a:moveTo>
                  <a:cubicBezTo>
                    <a:pt x="68" y="14"/>
                    <a:pt x="79" y="9"/>
                    <a:pt x="82" y="2"/>
                  </a:cubicBezTo>
                  <a:cubicBezTo>
                    <a:pt x="82" y="1"/>
                    <a:pt x="82" y="1"/>
                    <a:pt x="83" y="0"/>
                  </a:cubicBezTo>
                  <a:cubicBezTo>
                    <a:pt x="61" y="12"/>
                    <a:pt x="17" y="32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" y="30"/>
                    <a:pt x="9" y="32"/>
                    <a:pt x="17" y="30"/>
                  </a:cubicBezTo>
                  <a:cubicBezTo>
                    <a:pt x="35" y="26"/>
                    <a:pt x="44" y="24"/>
                    <a:pt x="59" y="19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íš1îḍe"/>
            <p:cNvSpPr/>
            <p:nvPr/>
          </p:nvSpPr>
          <p:spPr bwMode="auto">
            <a:xfrm>
              <a:off x="3286125" y="4773613"/>
              <a:ext cx="107950" cy="92075"/>
            </a:xfrm>
            <a:custGeom>
              <a:avLst/>
              <a:gdLst>
                <a:gd name="T0" fmla="*/ 30 w 33"/>
                <a:gd name="T1" fmla="*/ 22 h 28"/>
                <a:gd name="T2" fmla="*/ 12 w 33"/>
                <a:gd name="T3" fmla="*/ 28 h 28"/>
                <a:gd name="T4" fmla="*/ 5 w 33"/>
                <a:gd name="T5" fmla="*/ 9 h 28"/>
                <a:gd name="T6" fmla="*/ 23 w 33"/>
                <a:gd name="T7" fmla="*/ 0 h 28"/>
                <a:gd name="T8" fmla="*/ 32 w 33"/>
                <a:gd name="T9" fmla="*/ 11 h 28"/>
                <a:gd name="T10" fmla="*/ 30 w 33"/>
                <a:gd name="T1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8">
                  <a:moveTo>
                    <a:pt x="30" y="22"/>
                  </a:moveTo>
                  <a:cubicBezTo>
                    <a:pt x="27" y="24"/>
                    <a:pt x="17" y="28"/>
                    <a:pt x="12" y="28"/>
                  </a:cubicBezTo>
                  <a:cubicBezTo>
                    <a:pt x="4" y="26"/>
                    <a:pt x="0" y="15"/>
                    <a:pt x="5" y="9"/>
                  </a:cubicBezTo>
                  <a:cubicBezTo>
                    <a:pt x="8" y="4"/>
                    <a:pt x="18" y="0"/>
                    <a:pt x="23" y="0"/>
                  </a:cubicBezTo>
                  <a:cubicBezTo>
                    <a:pt x="26" y="0"/>
                    <a:pt x="30" y="5"/>
                    <a:pt x="32" y="11"/>
                  </a:cubicBezTo>
                  <a:cubicBezTo>
                    <a:pt x="33" y="15"/>
                    <a:pt x="33" y="20"/>
                    <a:pt x="30" y="22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íŝ1îďê"/>
            <p:cNvSpPr/>
            <p:nvPr/>
          </p:nvSpPr>
          <p:spPr bwMode="auto">
            <a:xfrm>
              <a:off x="3187700" y="4970463"/>
              <a:ext cx="107950" cy="95250"/>
            </a:xfrm>
            <a:custGeom>
              <a:avLst/>
              <a:gdLst>
                <a:gd name="T0" fmla="*/ 30 w 33"/>
                <a:gd name="T1" fmla="*/ 23 h 29"/>
                <a:gd name="T2" fmla="*/ 12 w 33"/>
                <a:gd name="T3" fmla="*/ 28 h 29"/>
                <a:gd name="T4" fmla="*/ 5 w 33"/>
                <a:gd name="T5" fmla="*/ 9 h 29"/>
                <a:gd name="T6" fmla="*/ 23 w 33"/>
                <a:gd name="T7" fmla="*/ 0 h 29"/>
                <a:gd name="T8" fmla="*/ 32 w 33"/>
                <a:gd name="T9" fmla="*/ 11 h 29"/>
                <a:gd name="T10" fmla="*/ 30 w 33"/>
                <a:gd name="T11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9">
                  <a:moveTo>
                    <a:pt x="30" y="23"/>
                  </a:moveTo>
                  <a:cubicBezTo>
                    <a:pt x="27" y="24"/>
                    <a:pt x="17" y="29"/>
                    <a:pt x="12" y="28"/>
                  </a:cubicBezTo>
                  <a:cubicBezTo>
                    <a:pt x="4" y="27"/>
                    <a:pt x="0" y="15"/>
                    <a:pt x="5" y="9"/>
                  </a:cubicBezTo>
                  <a:cubicBezTo>
                    <a:pt x="8" y="5"/>
                    <a:pt x="18" y="0"/>
                    <a:pt x="23" y="0"/>
                  </a:cubicBezTo>
                  <a:cubicBezTo>
                    <a:pt x="26" y="1"/>
                    <a:pt x="30" y="5"/>
                    <a:pt x="32" y="11"/>
                  </a:cubicBezTo>
                  <a:cubicBezTo>
                    <a:pt x="33" y="16"/>
                    <a:pt x="33" y="21"/>
                    <a:pt x="30" y="23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îŝḷîḓè"/>
            <p:cNvSpPr/>
            <p:nvPr/>
          </p:nvSpPr>
          <p:spPr bwMode="auto">
            <a:xfrm>
              <a:off x="3322638" y="5175250"/>
              <a:ext cx="82550" cy="65087"/>
            </a:xfrm>
            <a:custGeom>
              <a:avLst/>
              <a:gdLst>
                <a:gd name="T0" fmla="*/ 19 w 25"/>
                <a:gd name="T1" fmla="*/ 0 h 20"/>
                <a:gd name="T2" fmla="*/ 4 w 25"/>
                <a:gd name="T3" fmla="*/ 3 h 20"/>
                <a:gd name="T4" fmla="*/ 6 w 25"/>
                <a:gd name="T5" fmla="*/ 19 h 20"/>
                <a:gd name="T6" fmla="*/ 22 w 25"/>
                <a:gd name="T7" fmla="*/ 18 h 20"/>
                <a:gd name="T8" fmla="*/ 24 w 25"/>
                <a:gd name="T9" fmla="*/ 7 h 20"/>
                <a:gd name="T10" fmla="*/ 19 w 2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19" y="0"/>
                  </a:moveTo>
                  <a:cubicBezTo>
                    <a:pt x="16" y="0"/>
                    <a:pt x="8" y="1"/>
                    <a:pt x="4" y="3"/>
                  </a:cubicBezTo>
                  <a:cubicBezTo>
                    <a:pt x="0" y="7"/>
                    <a:pt x="1" y="17"/>
                    <a:pt x="6" y="19"/>
                  </a:cubicBezTo>
                  <a:cubicBezTo>
                    <a:pt x="10" y="20"/>
                    <a:pt x="19" y="20"/>
                    <a:pt x="22" y="18"/>
                  </a:cubicBezTo>
                  <a:cubicBezTo>
                    <a:pt x="24" y="17"/>
                    <a:pt x="25" y="12"/>
                    <a:pt x="24" y="7"/>
                  </a:cubicBezTo>
                  <a:cubicBezTo>
                    <a:pt x="23" y="4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iṣḻïḋê"/>
            <p:cNvSpPr/>
            <p:nvPr/>
          </p:nvSpPr>
          <p:spPr bwMode="auto">
            <a:xfrm>
              <a:off x="3225800" y="5080000"/>
              <a:ext cx="341313" cy="107950"/>
            </a:xfrm>
            <a:custGeom>
              <a:avLst/>
              <a:gdLst>
                <a:gd name="T0" fmla="*/ 103 w 103"/>
                <a:gd name="T1" fmla="*/ 0 h 33"/>
                <a:gd name="T2" fmla="*/ 27 w 103"/>
                <a:gd name="T3" fmla="*/ 22 h 33"/>
                <a:gd name="T4" fmla="*/ 0 w 103"/>
                <a:gd name="T5" fmla="*/ 28 h 33"/>
                <a:gd name="T6" fmla="*/ 1 w 103"/>
                <a:gd name="T7" fmla="*/ 29 h 33"/>
                <a:gd name="T8" fmla="*/ 43 w 103"/>
                <a:gd name="T9" fmla="*/ 23 h 33"/>
                <a:gd name="T10" fmla="*/ 78 w 103"/>
                <a:gd name="T11" fmla="*/ 14 h 33"/>
                <a:gd name="T12" fmla="*/ 80 w 103"/>
                <a:gd name="T13" fmla="*/ 14 h 33"/>
                <a:gd name="T14" fmla="*/ 85 w 103"/>
                <a:gd name="T15" fmla="*/ 12 h 33"/>
                <a:gd name="T16" fmla="*/ 92 w 103"/>
                <a:gd name="T17" fmla="*/ 11 h 33"/>
                <a:gd name="T18" fmla="*/ 96 w 103"/>
                <a:gd name="T19" fmla="*/ 10 h 33"/>
                <a:gd name="T20" fmla="*/ 103 w 103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33">
                  <a:moveTo>
                    <a:pt x="103" y="0"/>
                  </a:moveTo>
                  <a:cubicBezTo>
                    <a:pt x="91" y="5"/>
                    <a:pt x="51" y="15"/>
                    <a:pt x="27" y="22"/>
                  </a:cubicBezTo>
                  <a:cubicBezTo>
                    <a:pt x="15" y="25"/>
                    <a:pt x="7" y="28"/>
                    <a:pt x="0" y="28"/>
                  </a:cubicBezTo>
                  <a:cubicBezTo>
                    <a:pt x="0" y="28"/>
                    <a:pt x="1" y="29"/>
                    <a:pt x="1" y="29"/>
                  </a:cubicBezTo>
                  <a:cubicBezTo>
                    <a:pt x="10" y="33"/>
                    <a:pt x="29" y="27"/>
                    <a:pt x="43" y="23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101" y="8"/>
                    <a:pt x="102" y="4"/>
                    <a:pt x="103" y="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ïṩļïḓê"/>
            <p:cNvSpPr/>
            <p:nvPr/>
          </p:nvSpPr>
          <p:spPr bwMode="auto">
            <a:xfrm>
              <a:off x="3206750" y="5080000"/>
              <a:ext cx="109538" cy="92075"/>
            </a:xfrm>
            <a:custGeom>
              <a:avLst/>
              <a:gdLst>
                <a:gd name="T0" fmla="*/ 23 w 33"/>
                <a:gd name="T1" fmla="*/ 1 h 28"/>
                <a:gd name="T2" fmla="*/ 5 w 33"/>
                <a:gd name="T3" fmla="*/ 6 h 28"/>
                <a:gd name="T4" fmla="*/ 10 w 33"/>
                <a:gd name="T5" fmla="*/ 26 h 28"/>
                <a:gd name="T6" fmla="*/ 30 w 33"/>
                <a:gd name="T7" fmla="*/ 23 h 28"/>
                <a:gd name="T8" fmla="*/ 31 w 33"/>
                <a:gd name="T9" fmla="*/ 9 h 28"/>
                <a:gd name="T10" fmla="*/ 23 w 33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8">
                  <a:moveTo>
                    <a:pt x="23" y="1"/>
                  </a:moveTo>
                  <a:cubicBezTo>
                    <a:pt x="20" y="1"/>
                    <a:pt x="9" y="3"/>
                    <a:pt x="5" y="6"/>
                  </a:cubicBezTo>
                  <a:cubicBezTo>
                    <a:pt x="0" y="12"/>
                    <a:pt x="2" y="24"/>
                    <a:pt x="10" y="26"/>
                  </a:cubicBezTo>
                  <a:cubicBezTo>
                    <a:pt x="15" y="28"/>
                    <a:pt x="26" y="26"/>
                    <a:pt x="30" y="23"/>
                  </a:cubicBezTo>
                  <a:cubicBezTo>
                    <a:pt x="33" y="21"/>
                    <a:pt x="33" y="15"/>
                    <a:pt x="31" y="9"/>
                  </a:cubicBezTo>
                  <a:cubicBezTo>
                    <a:pt x="30" y="5"/>
                    <a:pt x="27" y="0"/>
                    <a:pt x="23" y="1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îṥ1iḍê"/>
            <p:cNvSpPr/>
            <p:nvPr/>
          </p:nvSpPr>
          <p:spPr bwMode="auto">
            <a:xfrm>
              <a:off x="2747963" y="4795838"/>
              <a:ext cx="287338" cy="508000"/>
            </a:xfrm>
            <a:custGeom>
              <a:avLst/>
              <a:gdLst>
                <a:gd name="T0" fmla="*/ 51 w 87"/>
                <a:gd name="T1" fmla="*/ 0 h 154"/>
                <a:gd name="T2" fmla="*/ 34 w 87"/>
                <a:gd name="T3" fmla="*/ 41 h 154"/>
                <a:gd name="T4" fmla="*/ 2 w 87"/>
                <a:gd name="T5" fmla="*/ 114 h 154"/>
                <a:gd name="T6" fmla="*/ 9 w 87"/>
                <a:gd name="T7" fmla="*/ 154 h 154"/>
                <a:gd name="T8" fmla="*/ 53 w 87"/>
                <a:gd name="T9" fmla="*/ 123 h 154"/>
                <a:gd name="T10" fmla="*/ 60 w 87"/>
                <a:gd name="T11" fmla="*/ 81 h 154"/>
                <a:gd name="T12" fmla="*/ 51 w 87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54">
                  <a:moveTo>
                    <a:pt x="51" y="0"/>
                  </a:moveTo>
                  <a:cubicBezTo>
                    <a:pt x="45" y="14"/>
                    <a:pt x="40" y="28"/>
                    <a:pt x="34" y="41"/>
                  </a:cubicBezTo>
                  <a:cubicBezTo>
                    <a:pt x="19" y="78"/>
                    <a:pt x="5" y="93"/>
                    <a:pt x="2" y="114"/>
                  </a:cubicBezTo>
                  <a:cubicBezTo>
                    <a:pt x="0" y="126"/>
                    <a:pt x="4" y="140"/>
                    <a:pt x="9" y="154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52" y="106"/>
                    <a:pt x="54" y="95"/>
                    <a:pt x="60" y="81"/>
                  </a:cubicBezTo>
                  <a:cubicBezTo>
                    <a:pt x="72" y="51"/>
                    <a:pt x="87" y="10"/>
                    <a:pt x="51" y="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i$liḓe"/>
            <p:cNvSpPr/>
            <p:nvPr/>
          </p:nvSpPr>
          <p:spPr bwMode="auto">
            <a:xfrm>
              <a:off x="2890838" y="4848225"/>
              <a:ext cx="114300" cy="376237"/>
            </a:xfrm>
            <a:custGeom>
              <a:avLst/>
              <a:gdLst>
                <a:gd name="T0" fmla="*/ 0 w 35"/>
                <a:gd name="T1" fmla="*/ 114 h 114"/>
                <a:gd name="T2" fmla="*/ 10 w 35"/>
                <a:gd name="T3" fmla="*/ 107 h 114"/>
                <a:gd name="T4" fmla="*/ 17 w 35"/>
                <a:gd name="T5" fmla="*/ 65 h 114"/>
                <a:gd name="T6" fmla="*/ 28 w 35"/>
                <a:gd name="T7" fmla="*/ 0 h 114"/>
                <a:gd name="T8" fmla="*/ 4 w 35"/>
                <a:gd name="T9" fmla="*/ 82 h 114"/>
                <a:gd name="T10" fmla="*/ 0 w 35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4">
                  <a:moveTo>
                    <a:pt x="0" y="114"/>
                  </a:moveTo>
                  <a:cubicBezTo>
                    <a:pt x="10" y="107"/>
                    <a:pt x="10" y="107"/>
                    <a:pt x="10" y="107"/>
                  </a:cubicBezTo>
                  <a:cubicBezTo>
                    <a:pt x="9" y="90"/>
                    <a:pt x="11" y="79"/>
                    <a:pt x="17" y="65"/>
                  </a:cubicBezTo>
                  <a:cubicBezTo>
                    <a:pt x="25" y="44"/>
                    <a:pt x="35" y="18"/>
                    <a:pt x="28" y="0"/>
                  </a:cubicBezTo>
                  <a:cubicBezTo>
                    <a:pt x="27" y="38"/>
                    <a:pt x="10" y="58"/>
                    <a:pt x="4" y="82"/>
                  </a:cubicBezTo>
                  <a:cubicBezTo>
                    <a:pt x="1" y="94"/>
                    <a:pt x="0" y="104"/>
                    <a:pt x="0" y="114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išḷíde"/>
            <p:cNvSpPr/>
            <p:nvPr/>
          </p:nvSpPr>
          <p:spPr bwMode="auto">
            <a:xfrm>
              <a:off x="2879725" y="4795838"/>
              <a:ext cx="76200" cy="115887"/>
            </a:xfrm>
            <a:custGeom>
              <a:avLst/>
              <a:gdLst>
                <a:gd name="T0" fmla="*/ 11 w 23"/>
                <a:gd name="T1" fmla="*/ 0 h 35"/>
                <a:gd name="T2" fmla="*/ 0 w 23"/>
                <a:gd name="T3" fmla="*/ 29 h 35"/>
                <a:gd name="T4" fmla="*/ 16 w 23"/>
                <a:gd name="T5" fmla="*/ 24 h 35"/>
                <a:gd name="T6" fmla="*/ 23 w 23"/>
                <a:gd name="T7" fmla="*/ 5 h 35"/>
                <a:gd name="T8" fmla="*/ 11 w 2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5">
                  <a:moveTo>
                    <a:pt x="11" y="0"/>
                  </a:moveTo>
                  <a:cubicBezTo>
                    <a:pt x="7" y="10"/>
                    <a:pt x="4" y="19"/>
                    <a:pt x="0" y="29"/>
                  </a:cubicBezTo>
                  <a:cubicBezTo>
                    <a:pt x="9" y="35"/>
                    <a:pt x="13" y="32"/>
                    <a:pt x="16" y="24"/>
                  </a:cubicBezTo>
                  <a:cubicBezTo>
                    <a:pt x="18" y="18"/>
                    <a:pt x="20" y="12"/>
                    <a:pt x="23" y="5"/>
                  </a:cubicBezTo>
                  <a:cubicBezTo>
                    <a:pt x="19" y="3"/>
                    <a:pt x="16" y="1"/>
                    <a:pt x="11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îṥliḑê"/>
            <p:cNvSpPr/>
            <p:nvPr/>
          </p:nvSpPr>
          <p:spPr bwMode="auto">
            <a:xfrm>
              <a:off x="3022600" y="4506913"/>
              <a:ext cx="385763" cy="217487"/>
            </a:xfrm>
            <a:custGeom>
              <a:avLst/>
              <a:gdLst>
                <a:gd name="T0" fmla="*/ 72 w 117"/>
                <a:gd name="T1" fmla="*/ 13 h 66"/>
                <a:gd name="T2" fmla="*/ 41 w 117"/>
                <a:gd name="T3" fmla="*/ 11 h 66"/>
                <a:gd name="T4" fmla="*/ 20 w 117"/>
                <a:gd name="T5" fmla="*/ 33 h 66"/>
                <a:gd name="T6" fmla="*/ 0 w 117"/>
                <a:gd name="T7" fmla="*/ 47 h 66"/>
                <a:gd name="T8" fmla="*/ 18 w 117"/>
                <a:gd name="T9" fmla="*/ 65 h 66"/>
                <a:gd name="T10" fmla="*/ 98 w 117"/>
                <a:gd name="T11" fmla="*/ 65 h 66"/>
                <a:gd name="T12" fmla="*/ 117 w 117"/>
                <a:gd name="T13" fmla="*/ 47 h 66"/>
                <a:gd name="T14" fmla="*/ 96 w 117"/>
                <a:gd name="T15" fmla="*/ 33 h 66"/>
                <a:gd name="T16" fmla="*/ 72 w 117"/>
                <a:gd name="T17" fmla="*/ 1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66">
                  <a:moveTo>
                    <a:pt x="72" y="13"/>
                  </a:moveTo>
                  <a:cubicBezTo>
                    <a:pt x="69" y="0"/>
                    <a:pt x="46" y="0"/>
                    <a:pt x="41" y="11"/>
                  </a:cubicBezTo>
                  <a:cubicBezTo>
                    <a:pt x="26" y="5"/>
                    <a:pt x="13" y="19"/>
                    <a:pt x="20" y="33"/>
                  </a:cubicBezTo>
                  <a:cubicBezTo>
                    <a:pt x="10" y="31"/>
                    <a:pt x="0" y="37"/>
                    <a:pt x="0" y="47"/>
                  </a:cubicBezTo>
                  <a:cubicBezTo>
                    <a:pt x="0" y="56"/>
                    <a:pt x="2" y="66"/>
                    <a:pt x="1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14" y="65"/>
                    <a:pt x="117" y="56"/>
                    <a:pt x="117" y="47"/>
                  </a:cubicBezTo>
                  <a:cubicBezTo>
                    <a:pt x="117" y="37"/>
                    <a:pt x="105" y="31"/>
                    <a:pt x="96" y="33"/>
                  </a:cubicBezTo>
                  <a:cubicBezTo>
                    <a:pt x="105" y="19"/>
                    <a:pt x="85" y="5"/>
                    <a:pt x="72" y="13"/>
                  </a:cubicBez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iṡļíḓê"/>
            <p:cNvSpPr/>
            <p:nvPr/>
          </p:nvSpPr>
          <p:spPr bwMode="auto">
            <a:xfrm>
              <a:off x="3148013" y="4740275"/>
              <a:ext cx="68263" cy="69850"/>
            </a:xfrm>
            <a:prstGeom prst="ellipse">
              <a:avLst/>
            </a:pr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îṩ1iḓè"/>
            <p:cNvSpPr/>
            <p:nvPr/>
          </p:nvSpPr>
          <p:spPr bwMode="auto">
            <a:xfrm>
              <a:off x="3133725" y="4835525"/>
              <a:ext cx="39688" cy="39687"/>
            </a:xfrm>
            <a:prstGeom prst="ellipse">
              <a:avLst/>
            </a:pr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îṩlïḑè"/>
            <p:cNvSpPr/>
            <p:nvPr/>
          </p:nvSpPr>
          <p:spPr bwMode="auto">
            <a:xfrm>
              <a:off x="2751138" y="5570538"/>
              <a:ext cx="492125" cy="269875"/>
            </a:xfrm>
            <a:custGeom>
              <a:avLst/>
              <a:gdLst>
                <a:gd name="T0" fmla="*/ 18 w 149"/>
                <a:gd name="T1" fmla="*/ 0 h 82"/>
                <a:gd name="T2" fmla="*/ 149 w 149"/>
                <a:gd name="T3" fmla="*/ 26 h 82"/>
                <a:gd name="T4" fmla="*/ 128 w 149"/>
                <a:gd name="T5" fmla="*/ 80 h 82"/>
                <a:gd name="T6" fmla="*/ 0 w 149"/>
                <a:gd name="T7" fmla="*/ 82 h 82"/>
                <a:gd name="T8" fmla="*/ 18 w 14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2">
                  <a:moveTo>
                    <a:pt x="18" y="0"/>
                  </a:moveTo>
                  <a:cubicBezTo>
                    <a:pt x="63" y="10"/>
                    <a:pt x="105" y="19"/>
                    <a:pt x="149" y="26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D6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ïşḻïḓè"/>
            <p:cNvSpPr/>
            <p:nvPr/>
          </p:nvSpPr>
          <p:spPr bwMode="auto">
            <a:xfrm>
              <a:off x="2814638" y="5649913"/>
              <a:ext cx="428625" cy="193675"/>
            </a:xfrm>
            <a:custGeom>
              <a:avLst/>
              <a:gdLst>
                <a:gd name="T0" fmla="*/ 106 w 130"/>
                <a:gd name="T1" fmla="*/ 5 h 59"/>
                <a:gd name="T2" fmla="*/ 116 w 130"/>
                <a:gd name="T3" fmla="*/ 0 h 59"/>
                <a:gd name="T4" fmla="*/ 130 w 130"/>
                <a:gd name="T5" fmla="*/ 2 h 59"/>
                <a:gd name="T6" fmla="*/ 114 w 130"/>
                <a:gd name="T7" fmla="*/ 57 h 59"/>
                <a:gd name="T8" fmla="*/ 64 w 130"/>
                <a:gd name="T9" fmla="*/ 59 h 59"/>
                <a:gd name="T10" fmla="*/ 0 w 130"/>
                <a:gd name="T11" fmla="*/ 11 h 59"/>
                <a:gd name="T12" fmla="*/ 106 w 130"/>
                <a:gd name="T13" fmla="*/ 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59">
                  <a:moveTo>
                    <a:pt x="106" y="5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6" y="11"/>
                    <a:pt x="70" y="8"/>
                    <a:pt x="106" y="5"/>
                  </a:cubicBez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iśľíḋe"/>
            <p:cNvSpPr/>
            <p:nvPr/>
          </p:nvSpPr>
          <p:spPr bwMode="auto">
            <a:xfrm>
              <a:off x="2487613" y="5672138"/>
              <a:ext cx="765175" cy="465137"/>
            </a:xfrm>
            <a:custGeom>
              <a:avLst/>
              <a:gdLst>
                <a:gd name="T0" fmla="*/ 78 w 232"/>
                <a:gd name="T1" fmla="*/ 0 h 141"/>
                <a:gd name="T2" fmla="*/ 232 w 232"/>
                <a:gd name="T3" fmla="*/ 25 h 141"/>
                <a:gd name="T4" fmla="*/ 174 w 232"/>
                <a:gd name="T5" fmla="*/ 141 h 141"/>
                <a:gd name="T6" fmla="*/ 0 w 232"/>
                <a:gd name="T7" fmla="*/ 141 h 141"/>
                <a:gd name="T8" fmla="*/ 78 w 232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41">
                  <a:moveTo>
                    <a:pt x="78" y="0"/>
                  </a:moveTo>
                  <a:cubicBezTo>
                    <a:pt x="117" y="7"/>
                    <a:pt x="186" y="25"/>
                    <a:pt x="232" y="25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2ECE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ïṥḻíďe"/>
            <p:cNvSpPr/>
            <p:nvPr/>
          </p:nvSpPr>
          <p:spPr bwMode="auto">
            <a:xfrm>
              <a:off x="2490788" y="5748338"/>
              <a:ext cx="762000" cy="388937"/>
            </a:xfrm>
            <a:custGeom>
              <a:avLst/>
              <a:gdLst>
                <a:gd name="T0" fmla="*/ 153 w 231"/>
                <a:gd name="T1" fmla="*/ 93 h 118"/>
                <a:gd name="T2" fmla="*/ 202 w 231"/>
                <a:gd name="T3" fmla="*/ 0 h 118"/>
                <a:gd name="T4" fmla="*/ 231 w 231"/>
                <a:gd name="T5" fmla="*/ 2 h 118"/>
                <a:gd name="T6" fmla="*/ 173 w 231"/>
                <a:gd name="T7" fmla="*/ 118 h 118"/>
                <a:gd name="T8" fmla="*/ 0 w 231"/>
                <a:gd name="T9" fmla="*/ 118 h 118"/>
                <a:gd name="T10" fmla="*/ 153 w 231"/>
                <a:gd name="T11" fmla="*/ 9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118">
                  <a:moveTo>
                    <a:pt x="153" y="93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212" y="1"/>
                    <a:pt x="222" y="2"/>
                    <a:pt x="231" y="2"/>
                  </a:cubicBezTo>
                  <a:cubicBezTo>
                    <a:pt x="173" y="118"/>
                    <a:pt x="173" y="118"/>
                    <a:pt x="173" y="118"/>
                  </a:cubicBezTo>
                  <a:cubicBezTo>
                    <a:pt x="0" y="118"/>
                    <a:pt x="0" y="118"/>
                    <a:pt x="0" y="118"/>
                  </a:cubicBezTo>
                  <a:lnTo>
                    <a:pt x="153" y="93"/>
                  </a:lnTo>
                  <a:close/>
                </a:path>
              </a:pathLst>
            </a:custGeom>
            <a:solidFill>
              <a:srgbClr val="1FA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íṧľíḑè"/>
            <p:cNvSpPr/>
            <p:nvPr/>
          </p:nvSpPr>
          <p:spPr bwMode="auto">
            <a:xfrm>
              <a:off x="2830513" y="5613400"/>
              <a:ext cx="42863" cy="428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ïş1íḓé"/>
            <p:cNvSpPr/>
            <p:nvPr/>
          </p:nvSpPr>
          <p:spPr bwMode="auto">
            <a:xfrm>
              <a:off x="4868863" y="4192588"/>
              <a:ext cx="812800" cy="1081087"/>
            </a:xfrm>
            <a:custGeom>
              <a:avLst/>
              <a:gdLst>
                <a:gd name="T0" fmla="*/ 52 w 246"/>
                <a:gd name="T1" fmla="*/ 36 h 328"/>
                <a:gd name="T2" fmla="*/ 35 w 246"/>
                <a:gd name="T3" fmla="*/ 75 h 328"/>
                <a:gd name="T4" fmla="*/ 3 w 246"/>
                <a:gd name="T5" fmla="*/ 148 h 328"/>
                <a:gd name="T6" fmla="*/ 21 w 246"/>
                <a:gd name="T7" fmla="*/ 229 h 328"/>
                <a:gd name="T8" fmla="*/ 24 w 246"/>
                <a:gd name="T9" fmla="*/ 316 h 328"/>
                <a:gd name="T10" fmla="*/ 144 w 246"/>
                <a:gd name="T11" fmla="*/ 328 h 328"/>
                <a:gd name="T12" fmla="*/ 154 w 246"/>
                <a:gd name="T13" fmla="*/ 289 h 328"/>
                <a:gd name="T14" fmla="*/ 186 w 246"/>
                <a:gd name="T15" fmla="*/ 263 h 328"/>
                <a:gd name="T16" fmla="*/ 225 w 246"/>
                <a:gd name="T17" fmla="*/ 205 h 328"/>
                <a:gd name="T18" fmla="*/ 243 w 246"/>
                <a:gd name="T19" fmla="*/ 162 h 328"/>
                <a:gd name="T20" fmla="*/ 227 w 246"/>
                <a:gd name="T21" fmla="*/ 159 h 328"/>
                <a:gd name="T22" fmla="*/ 228 w 246"/>
                <a:gd name="T23" fmla="*/ 103 h 328"/>
                <a:gd name="T24" fmla="*/ 227 w 246"/>
                <a:gd name="T25" fmla="*/ 43 h 328"/>
                <a:gd name="T26" fmla="*/ 226 w 246"/>
                <a:gd name="T27" fmla="*/ 0 h 328"/>
                <a:gd name="T28" fmla="*/ 102 w 246"/>
                <a:gd name="T29" fmla="*/ 20 h 328"/>
                <a:gd name="T30" fmla="*/ 52 w 246"/>
                <a:gd name="T31" fmla="*/ 3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328">
                  <a:moveTo>
                    <a:pt x="52" y="36"/>
                  </a:moveTo>
                  <a:cubicBezTo>
                    <a:pt x="47" y="50"/>
                    <a:pt x="41" y="61"/>
                    <a:pt x="35" y="75"/>
                  </a:cubicBezTo>
                  <a:cubicBezTo>
                    <a:pt x="20" y="111"/>
                    <a:pt x="6" y="126"/>
                    <a:pt x="3" y="148"/>
                  </a:cubicBezTo>
                  <a:cubicBezTo>
                    <a:pt x="0" y="170"/>
                    <a:pt x="14" y="197"/>
                    <a:pt x="21" y="229"/>
                  </a:cubicBezTo>
                  <a:cubicBezTo>
                    <a:pt x="26" y="249"/>
                    <a:pt x="23" y="294"/>
                    <a:pt x="24" y="316"/>
                  </a:cubicBezTo>
                  <a:cubicBezTo>
                    <a:pt x="144" y="328"/>
                    <a:pt x="144" y="328"/>
                    <a:pt x="144" y="328"/>
                  </a:cubicBezTo>
                  <a:cubicBezTo>
                    <a:pt x="144" y="305"/>
                    <a:pt x="148" y="295"/>
                    <a:pt x="154" y="289"/>
                  </a:cubicBezTo>
                  <a:cubicBezTo>
                    <a:pt x="162" y="280"/>
                    <a:pt x="174" y="278"/>
                    <a:pt x="186" y="263"/>
                  </a:cubicBezTo>
                  <a:cubicBezTo>
                    <a:pt x="198" y="247"/>
                    <a:pt x="215" y="221"/>
                    <a:pt x="225" y="205"/>
                  </a:cubicBezTo>
                  <a:cubicBezTo>
                    <a:pt x="230" y="196"/>
                    <a:pt x="241" y="169"/>
                    <a:pt x="243" y="162"/>
                  </a:cubicBezTo>
                  <a:cubicBezTo>
                    <a:pt x="246" y="156"/>
                    <a:pt x="233" y="169"/>
                    <a:pt x="227" y="159"/>
                  </a:cubicBezTo>
                  <a:cubicBezTo>
                    <a:pt x="236" y="128"/>
                    <a:pt x="236" y="134"/>
                    <a:pt x="228" y="103"/>
                  </a:cubicBezTo>
                  <a:cubicBezTo>
                    <a:pt x="241" y="68"/>
                    <a:pt x="243" y="77"/>
                    <a:pt x="227" y="43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02" y="20"/>
                    <a:pt x="102" y="20"/>
                    <a:pt x="102" y="20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š1îḋé"/>
            <p:cNvSpPr/>
            <p:nvPr/>
          </p:nvSpPr>
          <p:spPr bwMode="auto">
            <a:xfrm>
              <a:off x="5011738" y="4192588"/>
              <a:ext cx="669925" cy="752475"/>
            </a:xfrm>
            <a:custGeom>
              <a:avLst/>
              <a:gdLst>
                <a:gd name="T0" fmla="*/ 171 w 203"/>
                <a:gd name="T1" fmla="*/ 221 h 228"/>
                <a:gd name="T2" fmla="*/ 182 w 203"/>
                <a:gd name="T3" fmla="*/ 205 h 228"/>
                <a:gd name="T4" fmla="*/ 200 w 203"/>
                <a:gd name="T5" fmla="*/ 162 h 228"/>
                <a:gd name="T6" fmla="*/ 184 w 203"/>
                <a:gd name="T7" fmla="*/ 159 h 228"/>
                <a:gd name="T8" fmla="*/ 185 w 203"/>
                <a:gd name="T9" fmla="*/ 103 h 228"/>
                <a:gd name="T10" fmla="*/ 184 w 203"/>
                <a:gd name="T11" fmla="*/ 43 h 228"/>
                <a:gd name="T12" fmla="*/ 183 w 203"/>
                <a:gd name="T13" fmla="*/ 0 h 228"/>
                <a:gd name="T14" fmla="*/ 59 w 203"/>
                <a:gd name="T15" fmla="*/ 20 h 228"/>
                <a:gd name="T16" fmla="*/ 21 w 203"/>
                <a:gd name="T17" fmla="*/ 32 h 228"/>
                <a:gd name="T18" fmla="*/ 29 w 203"/>
                <a:gd name="T19" fmla="*/ 44 h 228"/>
                <a:gd name="T20" fmla="*/ 5 w 203"/>
                <a:gd name="T21" fmla="*/ 132 h 228"/>
                <a:gd name="T22" fmla="*/ 1 w 203"/>
                <a:gd name="T23" fmla="*/ 173 h 228"/>
                <a:gd name="T24" fmla="*/ 10 w 203"/>
                <a:gd name="T25" fmla="*/ 217 h 228"/>
                <a:gd name="T26" fmla="*/ 29 w 203"/>
                <a:gd name="T27" fmla="*/ 221 h 228"/>
                <a:gd name="T28" fmla="*/ 171 w 203"/>
                <a:gd name="T29" fmla="*/ 2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" h="228">
                  <a:moveTo>
                    <a:pt x="171" y="221"/>
                  </a:moveTo>
                  <a:cubicBezTo>
                    <a:pt x="175" y="215"/>
                    <a:pt x="179" y="209"/>
                    <a:pt x="182" y="205"/>
                  </a:cubicBezTo>
                  <a:cubicBezTo>
                    <a:pt x="187" y="196"/>
                    <a:pt x="198" y="169"/>
                    <a:pt x="200" y="162"/>
                  </a:cubicBezTo>
                  <a:cubicBezTo>
                    <a:pt x="203" y="156"/>
                    <a:pt x="190" y="169"/>
                    <a:pt x="184" y="159"/>
                  </a:cubicBezTo>
                  <a:cubicBezTo>
                    <a:pt x="193" y="128"/>
                    <a:pt x="193" y="134"/>
                    <a:pt x="185" y="103"/>
                  </a:cubicBezTo>
                  <a:cubicBezTo>
                    <a:pt x="198" y="68"/>
                    <a:pt x="200" y="77"/>
                    <a:pt x="184" y="43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86"/>
                    <a:pt x="11" y="106"/>
                    <a:pt x="5" y="132"/>
                  </a:cubicBezTo>
                  <a:cubicBezTo>
                    <a:pt x="1" y="148"/>
                    <a:pt x="1" y="161"/>
                    <a:pt x="1" y="173"/>
                  </a:cubicBezTo>
                  <a:cubicBezTo>
                    <a:pt x="0" y="194"/>
                    <a:pt x="3" y="210"/>
                    <a:pt x="10" y="217"/>
                  </a:cubicBezTo>
                  <a:cubicBezTo>
                    <a:pt x="15" y="222"/>
                    <a:pt x="21" y="221"/>
                    <a:pt x="29" y="221"/>
                  </a:cubicBezTo>
                  <a:cubicBezTo>
                    <a:pt x="90" y="223"/>
                    <a:pt x="143" y="228"/>
                    <a:pt x="171" y="221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ïṡļiḋé"/>
            <p:cNvSpPr/>
            <p:nvPr/>
          </p:nvSpPr>
          <p:spPr bwMode="auto">
            <a:xfrm>
              <a:off x="5048250" y="3892550"/>
              <a:ext cx="573088" cy="998537"/>
            </a:xfrm>
            <a:custGeom>
              <a:avLst/>
              <a:gdLst>
                <a:gd name="T0" fmla="*/ 18 w 174"/>
                <a:gd name="T1" fmla="*/ 0 h 303"/>
                <a:gd name="T2" fmla="*/ 157 w 174"/>
                <a:gd name="T3" fmla="*/ 1 h 303"/>
                <a:gd name="T4" fmla="*/ 174 w 174"/>
                <a:gd name="T5" fmla="*/ 18 h 303"/>
                <a:gd name="T6" fmla="*/ 173 w 174"/>
                <a:gd name="T7" fmla="*/ 286 h 303"/>
                <a:gd name="T8" fmla="*/ 155 w 174"/>
                <a:gd name="T9" fmla="*/ 303 h 303"/>
                <a:gd name="T10" fmla="*/ 17 w 174"/>
                <a:gd name="T11" fmla="*/ 303 h 303"/>
                <a:gd name="T12" fmla="*/ 0 w 174"/>
                <a:gd name="T13" fmla="*/ 285 h 303"/>
                <a:gd name="T14" fmla="*/ 1 w 174"/>
                <a:gd name="T15" fmla="*/ 17 h 303"/>
                <a:gd name="T16" fmla="*/ 18 w 174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303">
                  <a:moveTo>
                    <a:pt x="18" y="0"/>
                  </a:moveTo>
                  <a:cubicBezTo>
                    <a:pt x="157" y="1"/>
                    <a:pt x="157" y="1"/>
                    <a:pt x="157" y="1"/>
                  </a:cubicBezTo>
                  <a:cubicBezTo>
                    <a:pt x="166" y="1"/>
                    <a:pt x="174" y="8"/>
                    <a:pt x="174" y="18"/>
                  </a:cubicBezTo>
                  <a:cubicBezTo>
                    <a:pt x="173" y="286"/>
                    <a:pt x="173" y="286"/>
                    <a:pt x="173" y="286"/>
                  </a:cubicBezTo>
                  <a:cubicBezTo>
                    <a:pt x="173" y="295"/>
                    <a:pt x="165" y="303"/>
                    <a:pt x="155" y="303"/>
                  </a:cubicBezTo>
                  <a:cubicBezTo>
                    <a:pt x="17" y="303"/>
                    <a:pt x="17" y="303"/>
                    <a:pt x="17" y="303"/>
                  </a:cubicBezTo>
                  <a:cubicBezTo>
                    <a:pt x="8" y="303"/>
                    <a:pt x="0" y="295"/>
                    <a:pt x="0" y="28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8"/>
                    <a:pt x="9" y="0"/>
                    <a:pt x="18" y="0"/>
                  </a:cubicBez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îslïḋe"/>
            <p:cNvSpPr/>
            <p:nvPr/>
          </p:nvSpPr>
          <p:spPr bwMode="auto">
            <a:xfrm>
              <a:off x="5097463" y="3998913"/>
              <a:ext cx="474663" cy="714375"/>
            </a:xfrm>
            <a:custGeom>
              <a:avLst/>
              <a:gdLst>
                <a:gd name="T0" fmla="*/ 2 w 299"/>
                <a:gd name="T1" fmla="*/ 0 h 450"/>
                <a:gd name="T2" fmla="*/ 299 w 299"/>
                <a:gd name="T3" fmla="*/ 0 h 450"/>
                <a:gd name="T4" fmla="*/ 297 w 299"/>
                <a:gd name="T5" fmla="*/ 450 h 450"/>
                <a:gd name="T6" fmla="*/ 0 w 299"/>
                <a:gd name="T7" fmla="*/ 448 h 450"/>
                <a:gd name="T8" fmla="*/ 2 w 299"/>
                <a:gd name="T9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50">
                  <a:moveTo>
                    <a:pt x="2" y="0"/>
                  </a:moveTo>
                  <a:lnTo>
                    <a:pt x="299" y="0"/>
                  </a:lnTo>
                  <a:lnTo>
                    <a:pt x="297" y="450"/>
                  </a:lnTo>
                  <a:lnTo>
                    <a:pt x="0" y="44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îṡļiḍê"/>
            <p:cNvSpPr/>
            <p:nvPr/>
          </p:nvSpPr>
          <p:spPr bwMode="auto">
            <a:xfrm>
              <a:off x="5103813" y="3946525"/>
              <a:ext cx="458788" cy="22225"/>
            </a:xfrm>
            <a:custGeom>
              <a:avLst/>
              <a:gdLst>
                <a:gd name="T0" fmla="*/ 3 w 139"/>
                <a:gd name="T1" fmla="*/ 0 h 7"/>
                <a:gd name="T2" fmla="*/ 136 w 139"/>
                <a:gd name="T3" fmla="*/ 0 h 7"/>
                <a:gd name="T4" fmla="*/ 139 w 139"/>
                <a:gd name="T5" fmla="*/ 4 h 7"/>
                <a:gd name="T6" fmla="*/ 139 w 139"/>
                <a:gd name="T7" fmla="*/ 4 h 7"/>
                <a:gd name="T8" fmla="*/ 136 w 139"/>
                <a:gd name="T9" fmla="*/ 7 h 7"/>
                <a:gd name="T10" fmla="*/ 3 w 139"/>
                <a:gd name="T11" fmla="*/ 6 h 7"/>
                <a:gd name="T12" fmla="*/ 0 w 139"/>
                <a:gd name="T13" fmla="*/ 3 h 7"/>
                <a:gd name="T14" fmla="*/ 0 w 139"/>
                <a:gd name="T15" fmla="*/ 3 h 7"/>
                <a:gd name="T16" fmla="*/ 3 w 1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7">
                  <a:moveTo>
                    <a:pt x="3" y="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39" y="2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5"/>
                    <a:pt x="138" y="7"/>
                    <a:pt x="136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iṥľîďê"/>
            <p:cNvSpPr/>
            <p:nvPr/>
          </p:nvSpPr>
          <p:spPr bwMode="auto">
            <a:xfrm>
              <a:off x="5254625" y="4737100"/>
              <a:ext cx="155575" cy="128587"/>
            </a:xfrm>
            <a:custGeom>
              <a:avLst/>
              <a:gdLst>
                <a:gd name="T0" fmla="*/ 9 w 47"/>
                <a:gd name="T1" fmla="*/ 0 h 39"/>
                <a:gd name="T2" fmla="*/ 38 w 47"/>
                <a:gd name="T3" fmla="*/ 0 h 39"/>
                <a:gd name="T4" fmla="*/ 47 w 47"/>
                <a:gd name="T5" fmla="*/ 9 h 39"/>
                <a:gd name="T6" fmla="*/ 47 w 47"/>
                <a:gd name="T7" fmla="*/ 31 h 39"/>
                <a:gd name="T8" fmla="*/ 38 w 47"/>
                <a:gd name="T9" fmla="*/ 39 h 39"/>
                <a:gd name="T10" fmla="*/ 9 w 47"/>
                <a:gd name="T11" fmla="*/ 39 h 39"/>
                <a:gd name="T12" fmla="*/ 0 w 47"/>
                <a:gd name="T13" fmla="*/ 31 h 39"/>
                <a:gd name="T14" fmla="*/ 0 w 47"/>
                <a:gd name="T15" fmla="*/ 9 h 39"/>
                <a:gd name="T16" fmla="*/ 9 w 4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9">
                  <a:moveTo>
                    <a:pt x="9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7" y="4"/>
                    <a:pt x="47" y="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43" y="39"/>
                    <a:pt x="38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íṧļïḍè"/>
            <p:cNvSpPr/>
            <p:nvPr/>
          </p:nvSpPr>
          <p:spPr bwMode="auto">
            <a:xfrm>
              <a:off x="5302250" y="4773613"/>
              <a:ext cx="58738" cy="58737"/>
            </a:xfrm>
            <a:custGeom>
              <a:avLst/>
              <a:gdLst>
                <a:gd name="T0" fmla="*/ 9 w 18"/>
                <a:gd name="T1" fmla="*/ 0 h 18"/>
                <a:gd name="T2" fmla="*/ 18 w 18"/>
                <a:gd name="T3" fmla="*/ 9 h 18"/>
                <a:gd name="T4" fmla="*/ 9 w 18"/>
                <a:gd name="T5" fmla="*/ 18 h 18"/>
                <a:gd name="T6" fmla="*/ 0 w 18"/>
                <a:gd name="T7" fmla="*/ 9 h 18"/>
                <a:gd name="T8" fmla="*/ 9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14" y="0"/>
                    <a:pt x="18" y="4"/>
                    <a:pt x="18" y="9"/>
                  </a:cubicBezTo>
                  <a:cubicBezTo>
                    <a:pt x="18" y="14"/>
                    <a:pt x="14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1" y="4"/>
                    <a:pt x="5" y="0"/>
                    <a:pt x="9" y="0"/>
                  </a:cubicBez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iSľíḍé"/>
            <p:cNvSpPr/>
            <p:nvPr/>
          </p:nvSpPr>
          <p:spPr bwMode="auto">
            <a:xfrm>
              <a:off x="5330825" y="3892550"/>
              <a:ext cx="290513" cy="998537"/>
            </a:xfrm>
            <a:custGeom>
              <a:avLst/>
              <a:gdLst>
                <a:gd name="T0" fmla="*/ 1 w 88"/>
                <a:gd name="T1" fmla="*/ 0 h 303"/>
                <a:gd name="T2" fmla="*/ 71 w 88"/>
                <a:gd name="T3" fmla="*/ 1 h 303"/>
                <a:gd name="T4" fmla="*/ 88 w 88"/>
                <a:gd name="T5" fmla="*/ 18 h 303"/>
                <a:gd name="T6" fmla="*/ 87 w 88"/>
                <a:gd name="T7" fmla="*/ 286 h 303"/>
                <a:gd name="T8" fmla="*/ 69 w 88"/>
                <a:gd name="T9" fmla="*/ 303 h 303"/>
                <a:gd name="T10" fmla="*/ 0 w 88"/>
                <a:gd name="T11" fmla="*/ 303 h 303"/>
                <a:gd name="T12" fmla="*/ 0 w 88"/>
                <a:gd name="T13" fmla="*/ 295 h 303"/>
                <a:gd name="T14" fmla="*/ 17 w 88"/>
                <a:gd name="T15" fmla="*/ 280 h 303"/>
                <a:gd name="T16" fmla="*/ 0 w 88"/>
                <a:gd name="T17" fmla="*/ 256 h 303"/>
                <a:gd name="T18" fmla="*/ 1 w 88"/>
                <a:gd name="T19" fmla="*/ 248 h 303"/>
                <a:gd name="T20" fmla="*/ 35 w 88"/>
                <a:gd name="T21" fmla="*/ 231 h 303"/>
                <a:gd name="T22" fmla="*/ 1 w 88"/>
                <a:gd name="T23" fmla="*/ 32 h 303"/>
                <a:gd name="T24" fmla="*/ 1 w 88"/>
                <a:gd name="T25" fmla="*/ 22 h 303"/>
                <a:gd name="T26" fmla="*/ 14 w 88"/>
                <a:gd name="T27" fmla="*/ 21 h 303"/>
                <a:gd name="T28" fmla="*/ 1 w 88"/>
                <a:gd name="T29" fmla="*/ 16 h 303"/>
                <a:gd name="T30" fmla="*/ 1 w 88"/>
                <a:gd name="T3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303">
                  <a:moveTo>
                    <a:pt x="1" y="0"/>
                  </a:moveTo>
                  <a:cubicBezTo>
                    <a:pt x="71" y="1"/>
                    <a:pt x="71" y="1"/>
                    <a:pt x="71" y="1"/>
                  </a:cubicBezTo>
                  <a:cubicBezTo>
                    <a:pt x="80" y="1"/>
                    <a:pt x="88" y="8"/>
                    <a:pt x="88" y="18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87" y="295"/>
                    <a:pt x="79" y="303"/>
                    <a:pt x="69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1" y="248"/>
                    <a:pt x="1" y="248"/>
                    <a:pt x="1" y="248"/>
                  </a:cubicBezTo>
                  <a:cubicBezTo>
                    <a:pt x="35" y="231"/>
                    <a:pt x="35" y="231"/>
                    <a:pt x="35" y="2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E3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îsļïďè"/>
            <p:cNvSpPr/>
            <p:nvPr/>
          </p:nvSpPr>
          <p:spPr bwMode="auto">
            <a:xfrm>
              <a:off x="5334000" y="3998913"/>
              <a:ext cx="238125" cy="714375"/>
            </a:xfrm>
            <a:custGeom>
              <a:avLst/>
              <a:gdLst>
                <a:gd name="T0" fmla="*/ 0 w 150"/>
                <a:gd name="T1" fmla="*/ 0 h 450"/>
                <a:gd name="T2" fmla="*/ 150 w 150"/>
                <a:gd name="T3" fmla="*/ 0 h 450"/>
                <a:gd name="T4" fmla="*/ 148 w 150"/>
                <a:gd name="T5" fmla="*/ 450 h 450"/>
                <a:gd name="T6" fmla="*/ 0 w 150"/>
                <a:gd name="T7" fmla="*/ 448 h 450"/>
                <a:gd name="T8" fmla="*/ 0 w 150"/>
                <a:gd name="T9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450">
                  <a:moveTo>
                    <a:pt x="0" y="0"/>
                  </a:moveTo>
                  <a:lnTo>
                    <a:pt x="150" y="0"/>
                  </a:lnTo>
                  <a:lnTo>
                    <a:pt x="148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isḷïḓè"/>
            <p:cNvSpPr/>
            <p:nvPr/>
          </p:nvSpPr>
          <p:spPr bwMode="auto">
            <a:xfrm>
              <a:off x="5334000" y="3946525"/>
              <a:ext cx="228600" cy="22225"/>
            </a:xfrm>
            <a:custGeom>
              <a:avLst/>
              <a:gdLst>
                <a:gd name="T0" fmla="*/ 0 w 69"/>
                <a:gd name="T1" fmla="*/ 0 h 7"/>
                <a:gd name="T2" fmla="*/ 66 w 69"/>
                <a:gd name="T3" fmla="*/ 0 h 7"/>
                <a:gd name="T4" fmla="*/ 69 w 69"/>
                <a:gd name="T5" fmla="*/ 4 h 7"/>
                <a:gd name="T6" fmla="*/ 69 w 69"/>
                <a:gd name="T7" fmla="*/ 4 h 7"/>
                <a:gd name="T8" fmla="*/ 66 w 69"/>
                <a:gd name="T9" fmla="*/ 7 h 7"/>
                <a:gd name="T10" fmla="*/ 0 w 69"/>
                <a:gd name="T11" fmla="*/ 7 h 7"/>
                <a:gd name="T12" fmla="*/ 0 w 69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">
                  <a:moveTo>
                    <a:pt x="0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8" y="0"/>
                    <a:pt x="69" y="2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8" y="7"/>
                    <a:pt x="66" y="7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iŝľiḓé"/>
            <p:cNvSpPr/>
            <p:nvPr/>
          </p:nvSpPr>
          <p:spPr bwMode="auto">
            <a:xfrm>
              <a:off x="5330825" y="4737100"/>
              <a:ext cx="79375" cy="128587"/>
            </a:xfrm>
            <a:custGeom>
              <a:avLst/>
              <a:gdLst>
                <a:gd name="T0" fmla="*/ 0 w 24"/>
                <a:gd name="T1" fmla="*/ 0 h 39"/>
                <a:gd name="T2" fmla="*/ 15 w 24"/>
                <a:gd name="T3" fmla="*/ 0 h 39"/>
                <a:gd name="T4" fmla="*/ 24 w 24"/>
                <a:gd name="T5" fmla="*/ 9 h 39"/>
                <a:gd name="T6" fmla="*/ 24 w 24"/>
                <a:gd name="T7" fmla="*/ 31 h 39"/>
                <a:gd name="T8" fmla="*/ 15 w 24"/>
                <a:gd name="T9" fmla="*/ 39 h 39"/>
                <a:gd name="T10" fmla="*/ 0 w 24"/>
                <a:gd name="T11" fmla="*/ 39 h 39"/>
                <a:gd name="T12" fmla="*/ 0 w 24"/>
                <a:gd name="T13" fmla="*/ 27 h 39"/>
                <a:gd name="T14" fmla="*/ 8 w 24"/>
                <a:gd name="T15" fmla="*/ 20 h 39"/>
                <a:gd name="T16" fmla="*/ 0 w 24"/>
                <a:gd name="T17" fmla="*/ 12 h 39"/>
                <a:gd name="T18" fmla="*/ 0 w 24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4" y="4"/>
                    <a:pt x="24" y="9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6"/>
                    <a:pt x="20" y="39"/>
                    <a:pt x="15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iṡľîďè"/>
            <p:cNvSpPr/>
            <p:nvPr/>
          </p:nvSpPr>
          <p:spPr bwMode="auto">
            <a:xfrm>
              <a:off x="5330825" y="4773613"/>
              <a:ext cx="30163" cy="58737"/>
            </a:xfrm>
            <a:custGeom>
              <a:avLst/>
              <a:gdLst>
                <a:gd name="T0" fmla="*/ 0 w 9"/>
                <a:gd name="T1" fmla="*/ 0 h 18"/>
                <a:gd name="T2" fmla="*/ 9 w 9"/>
                <a:gd name="T3" fmla="*/ 9 h 18"/>
                <a:gd name="T4" fmla="*/ 0 w 9"/>
                <a:gd name="T5" fmla="*/ 18 h 18"/>
                <a:gd name="T6" fmla="*/ 0 w 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cubicBezTo>
                    <a:pt x="5" y="0"/>
                    <a:pt x="9" y="4"/>
                    <a:pt x="9" y="9"/>
                  </a:cubicBezTo>
                  <a:cubicBezTo>
                    <a:pt x="9" y="14"/>
                    <a:pt x="5" y="18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3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ïŝļïḓè"/>
            <p:cNvSpPr/>
            <p:nvPr/>
          </p:nvSpPr>
          <p:spPr bwMode="auto">
            <a:xfrm>
              <a:off x="5291138" y="4176713"/>
              <a:ext cx="403225" cy="622300"/>
            </a:xfrm>
            <a:custGeom>
              <a:avLst/>
              <a:gdLst>
                <a:gd name="T0" fmla="*/ 102 w 122"/>
                <a:gd name="T1" fmla="*/ 189 h 189"/>
                <a:gd name="T2" fmla="*/ 117 w 122"/>
                <a:gd name="T3" fmla="*/ 167 h 189"/>
                <a:gd name="T4" fmla="*/ 113 w 122"/>
                <a:gd name="T5" fmla="*/ 136 h 189"/>
                <a:gd name="T6" fmla="*/ 53 w 122"/>
                <a:gd name="T7" fmla="*/ 151 h 189"/>
                <a:gd name="T8" fmla="*/ 47 w 122"/>
                <a:gd name="T9" fmla="*/ 172 h 189"/>
                <a:gd name="T10" fmla="*/ 87 w 122"/>
                <a:gd name="T11" fmla="*/ 176 h 189"/>
                <a:gd name="T12" fmla="*/ 98 w 122"/>
                <a:gd name="T13" fmla="*/ 179 h 189"/>
                <a:gd name="T14" fmla="*/ 102 w 122"/>
                <a:gd name="T15" fmla="*/ 189 h 189"/>
                <a:gd name="T16" fmla="*/ 114 w 122"/>
                <a:gd name="T17" fmla="*/ 135 h 189"/>
                <a:gd name="T18" fmla="*/ 110 w 122"/>
                <a:gd name="T19" fmla="*/ 135 h 189"/>
                <a:gd name="T20" fmla="*/ 103 w 122"/>
                <a:gd name="T21" fmla="*/ 137 h 189"/>
                <a:gd name="T22" fmla="*/ 61 w 122"/>
                <a:gd name="T23" fmla="*/ 147 h 189"/>
                <a:gd name="T24" fmla="*/ 19 w 122"/>
                <a:gd name="T25" fmla="*/ 153 h 189"/>
                <a:gd name="T26" fmla="*/ 11 w 122"/>
                <a:gd name="T27" fmla="*/ 137 h 189"/>
                <a:gd name="T28" fmla="*/ 21 w 122"/>
                <a:gd name="T29" fmla="*/ 124 h 189"/>
                <a:gd name="T30" fmla="*/ 110 w 122"/>
                <a:gd name="T31" fmla="*/ 100 h 189"/>
                <a:gd name="T32" fmla="*/ 120 w 122"/>
                <a:gd name="T33" fmla="*/ 115 h 189"/>
                <a:gd name="T34" fmla="*/ 114 w 122"/>
                <a:gd name="T35" fmla="*/ 135 h 189"/>
                <a:gd name="T36" fmla="*/ 109 w 122"/>
                <a:gd name="T37" fmla="*/ 99 h 189"/>
                <a:gd name="T38" fmla="*/ 116 w 122"/>
                <a:gd name="T39" fmla="*/ 84 h 189"/>
                <a:gd name="T40" fmla="*/ 107 w 122"/>
                <a:gd name="T41" fmla="*/ 65 h 189"/>
                <a:gd name="T42" fmla="*/ 98 w 122"/>
                <a:gd name="T43" fmla="*/ 63 h 189"/>
                <a:gd name="T44" fmla="*/ 69 w 122"/>
                <a:gd name="T45" fmla="*/ 72 h 189"/>
                <a:gd name="T46" fmla="*/ 14 w 122"/>
                <a:gd name="T47" fmla="*/ 92 h 189"/>
                <a:gd name="T48" fmla="*/ 20 w 122"/>
                <a:gd name="T49" fmla="*/ 123 h 189"/>
                <a:gd name="T50" fmla="*/ 109 w 122"/>
                <a:gd name="T51" fmla="*/ 99 h 189"/>
                <a:gd name="T52" fmla="*/ 95 w 122"/>
                <a:gd name="T53" fmla="*/ 53 h 189"/>
                <a:gd name="T54" fmla="*/ 53 w 122"/>
                <a:gd name="T55" fmla="*/ 64 h 189"/>
                <a:gd name="T56" fmla="*/ 34 w 122"/>
                <a:gd name="T57" fmla="*/ 52 h 189"/>
                <a:gd name="T58" fmla="*/ 65 w 122"/>
                <a:gd name="T59" fmla="*/ 20 h 189"/>
                <a:gd name="T60" fmla="*/ 100 w 122"/>
                <a:gd name="T61" fmla="*/ 6 h 189"/>
                <a:gd name="T62" fmla="*/ 118 w 122"/>
                <a:gd name="T63" fmla="*/ 36 h 189"/>
                <a:gd name="T64" fmla="*/ 95 w 122"/>
                <a:gd name="T65" fmla="*/ 5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" h="189">
                  <a:moveTo>
                    <a:pt x="102" y="189"/>
                  </a:moveTo>
                  <a:cubicBezTo>
                    <a:pt x="109" y="183"/>
                    <a:pt x="114" y="176"/>
                    <a:pt x="117" y="167"/>
                  </a:cubicBezTo>
                  <a:cubicBezTo>
                    <a:pt x="121" y="156"/>
                    <a:pt x="121" y="143"/>
                    <a:pt x="113" y="136"/>
                  </a:cubicBezTo>
                  <a:cubicBezTo>
                    <a:pt x="93" y="141"/>
                    <a:pt x="73" y="146"/>
                    <a:pt x="53" y="151"/>
                  </a:cubicBezTo>
                  <a:cubicBezTo>
                    <a:pt x="45" y="153"/>
                    <a:pt x="41" y="165"/>
                    <a:pt x="47" y="172"/>
                  </a:cubicBezTo>
                  <a:cubicBezTo>
                    <a:pt x="52" y="179"/>
                    <a:pt x="73" y="177"/>
                    <a:pt x="87" y="176"/>
                  </a:cubicBezTo>
                  <a:cubicBezTo>
                    <a:pt x="95" y="175"/>
                    <a:pt x="98" y="175"/>
                    <a:pt x="98" y="179"/>
                  </a:cubicBezTo>
                  <a:cubicBezTo>
                    <a:pt x="99" y="184"/>
                    <a:pt x="100" y="186"/>
                    <a:pt x="102" y="189"/>
                  </a:cubicBezTo>
                  <a:close/>
                  <a:moveTo>
                    <a:pt x="114" y="135"/>
                  </a:moveTo>
                  <a:cubicBezTo>
                    <a:pt x="110" y="135"/>
                    <a:pt x="110" y="135"/>
                    <a:pt x="110" y="135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47" y="152"/>
                    <a:pt x="28" y="158"/>
                    <a:pt x="19" y="153"/>
                  </a:cubicBezTo>
                  <a:cubicBezTo>
                    <a:pt x="14" y="151"/>
                    <a:pt x="10" y="147"/>
                    <a:pt x="11" y="137"/>
                  </a:cubicBezTo>
                  <a:cubicBezTo>
                    <a:pt x="11" y="130"/>
                    <a:pt x="14" y="125"/>
                    <a:pt x="21" y="124"/>
                  </a:cubicBezTo>
                  <a:cubicBezTo>
                    <a:pt x="53" y="118"/>
                    <a:pt x="80" y="110"/>
                    <a:pt x="110" y="100"/>
                  </a:cubicBezTo>
                  <a:cubicBezTo>
                    <a:pt x="118" y="102"/>
                    <a:pt x="119" y="109"/>
                    <a:pt x="120" y="115"/>
                  </a:cubicBezTo>
                  <a:cubicBezTo>
                    <a:pt x="120" y="121"/>
                    <a:pt x="122" y="130"/>
                    <a:pt x="114" y="135"/>
                  </a:cubicBezTo>
                  <a:close/>
                  <a:moveTo>
                    <a:pt x="109" y="99"/>
                  </a:moveTo>
                  <a:cubicBezTo>
                    <a:pt x="115" y="95"/>
                    <a:pt x="116" y="90"/>
                    <a:pt x="116" y="84"/>
                  </a:cubicBezTo>
                  <a:cubicBezTo>
                    <a:pt x="115" y="78"/>
                    <a:pt x="112" y="68"/>
                    <a:pt x="107" y="65"/>
                  </a:cubicBezTo>
                  <a:cubicBezTo>
                    <a:pt x="105" y="63"/>
                    <a:pt x="102" y="63"/>
                    <a:pt x="98" y="63"/>
                  </a:cubicBezTo>
                  <a:cubicBezTo>
                    <a:pt x="90" y="64"/>
                    <a:pt x="81" y="68"/>
                    <a:pt x="69" y="72"/>
                  </a:cubicBezTo>
                  <a:cubicBezTo>
                    <a:pt x="48" y="78"/>
                    <a:pt x="23" y="87"/>
                    <a:pt x="14" y="92"/>
                  </a:cubicBezTo>
                  <a:cubicBezTo>
                    <a:pt x="0" y="101"/>
                    <a:pt x="3" y="124"/>
                    <a:pt x="20" y="123"/>
                  </a:cubicBezTo>
                  <a:cubicBezTo>
                    <a:pt x="53" y="115"/>
                    <a:pt x="80" y="108"/>
                    <a:pt x="109" y="99"/>
                  </a:cubicBezTo>
                  <a:close/>
                  <a:moveTo>
                    <a:pt x="95" y="53"/>
                  </a:moveTo>
                  <a:cubicBezTo>
                    <a:pt x="80" y="58"/>
                    <a:pt x="71" y="59"/>
                    <a:pt x="53" y="64"/>
                  </a:cubicBezTo>
                  <a:cubicBezTo>
                    <a:pt x="41" y="67"/>
                    <a:pt x="35" y="59"/>
                    <a:pt x="34" y="52"/>
                  </a:cubicBezTo>
                  <a:cubicBezTo>
                    <a:pt x="30" y="36"/>
                    <a:pt x="47" y="28"/>
                    <a:pt x="65" y="20"/>
                  </a:cubicBezTo>
                  <a:cubicBezTo>
                    <a:pt x="78" y="15"/>
                    <a:pt x="91" y="9"/>
                    <a:pt x="100" y="6"/>
                  </a:cubicBezTo>
                  <a:cubicBezTo>
                    <a:pt x="113" y="0"/>
                    <a:pt x="122" y="25"/>
                    <a:pt x="118" y="36"/>
                  </a:cubicBezTo>
                  <a:cubicBezTo>
                    <a:pt x="115" y="43"/>
                    <a:pt x="104" y="47"/>
                    <a:pt x="95" y="53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ïśḻiḓe"/>
            <p:cNvSpPr/>
            <p:nvPr/>
          </p:nvSpPr>
          <p:spPr bwMode="auto">
            <a:xfrm>
              <a:off x="5449888" y="4724400"/>
              <a:ext cx="195263" cy="74612"/>
            </a:xfrm>
            <a:custGeom>
              <a:avLst/>
              <a:gdLst>
                <a:gd name="T0" fmla="*/ 0 w 59"/>
                <a:gd name="T1" fmla="*/ 7 h 23"/>
                <a:gd name="T2" fmla="*/ 39 w 59"/>
                <a:gd name="T3" fmla="*/ 10 h 23"/>
                <a:gd name="T4" fmla="*/ 50 w 59"/>
                <a:gd name="T5" fmla="*/ 13 h 23"/>
                <a:gd name="T6" fmla="*/ 54 w 59"/>
                <a:gd name="T7" fmla="*/ 23 h 23"/>
                <a:gd name="T8" fmla="*/ 59 w 59"/>
                <a:gd name="T9" fmla="*/ 0 h 23"/>
                <a:gd name="T10" fmla="*/ 0 w 59"/>
                <a:gd name="T1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3">
                  <a:moveTo>
                    <a:pt x="0" y="7"/>
                  </a:moveTo>
                  <a:cubicBezTo>
                    <a:pt x="6" y="12"/>
                    <a:pt x="26" y="11"/>
                    <a:pt x="39" y="10"/>
                  </a:cubicBezTo>
                  <a:cubicBezTo>
                    <a:pt x="47" y="9"/>
                    <a:pt x="50" y="9"/>
                    <a:pt x="50" y="13"/>
                  </a:cubicBezTo>
                  <a:cubicBezTo>
                    <a:pt x="51" y="17"/>
                    <a:pt x="52" y="20"/>
                    <a:pt x="54" y="23"/>
                  </a:cubicBezTo>
                  <a:cubicBezTo>
                    <a:pt x="54" y="16"/>
                    <a:pt x="57" y="6"/>
                    <a:pt x="59" y="0"/>
                  </a:cubicBezTo>
                  <a:cubicBezTo>
                    <a:pt x="38" y="7"/>
                    <a:pt x="20" y="10"/>
                    <a:pt x="0" y="7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ísļiḑê"/>
            <p:cNvSpPr/>
            <p:nvPr/>
          </p:nvSpPr>
          <p:spPr bwMode="auto">
            <a:xfrm>
              <a:off x="5324475" y="4473575"/>
              <a:ext cx="349250" cy="107950"/>
            </a:xfrm>
            <a:custGeom>
              <a:avLst/>
              <a:gdLst>
                <a:gd name="T0" fmla="*/ 99 w 106"/>
                <a:gd name="T1" fmla="*/ 9 h 33"/>
                <a:gd name="T2" fmla="*/ 106 w 106"/>
                <a:gd name="T3" fmla="*/ 0 h 33"/>
                <a:gd name="T4" fmla="*/ 70 w 106"/>
                <a:gd name="T5" fmla="*/ 10 h 33"/>
                <a:gd name="T6" fmla="*/ 23 w 106"/>
                <a:gd name="T7" fmla="*/ 25 h 33"/>
                <a:gd name="T8" fmla="*/ 0 w 106"/>
                <a:gd name="T9" fmla="*/ 30 h 33"/>
                <a:gd name="T10" fmla="*/ 10 w 106"/>
                <a:gd name="T11" fmla="*/ 33 h 33"/>
                <a:gd name="T12" fmla="*/ 99 w 106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3">
                  <a:moveTo>
                    <a:pt x="99" y="9"/>
                  </a:moveTo>
                  <a:cubicBezTo>
                    <a:pt x="103" y="6"/>
                    <a:pt x="105" y="3"/>
                    <a:pt x="106" y="0"/>
                  </a:cubicBezTo>
                  <a:cubicBezTo>
                    <a:pt x="96" y="4"/>
                    <a:pt x="80" y="7"/>
                    <a:pt x="70" y="10"/>
                  </a:cubicBezTo>
                  <a:cubicBezTo>
                    <a:pt x="55" y="14"/>
                    <a:pt x="40" y="18"/>
                    <a:pt x="23" y="25"/>
                  </a:cubicBezTo>
                  <a:cubicBezTo>
                    <a:pt x="15" y="27"/>
                    <a:pt x="7" y="29"/>
                    <a:pt x="0" y="30"/>
                  </a:cubicBezTo>
                  <a:cubicBezTo>
                    <a:pt x="2" y="32"/>
                    <a:pt x="6" y="33"/>
                    <a:pt x="10" y="33"/>
                  </a:cubicBezTo>
                  <a:cubicBezTo>
                    <a:pt x="43" y="25"/>
                    <a:pt x="70" y="18"/>
                    <a:pt x="99" y="9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iṩ1iḓé"/>
            <p:cNvSpPr/>
            <p:nvPr/>
          </p:nvSpPr>
          <p:spPr bwMode="auto">
            <a:xfrm>
              <a:off x="5410200" y="4284663"/>
              <a:ext cx="274638" cy="109537"/>
            </a:xfrm>
            <a:custGeom>
              <a:avLst/>
              <a:gdLst>
                <a:gd name="T0" fmla="*/ 59 w 83"/>
                <a:gd name="T1" fmla="*/ 20 h 33"/>
                <a:gd name="T2" fmla="*/ 82 w 83"/>
                <a:gd name="T3" fmla="*/ 3 h 33"/>
                <a:gd name="T4" fmla="*/ 83 w 83"/>
                <a:gd name="T5" fmla="*/ 0 h 33"/>
                <a:gd name="T6" fmla="*/ 0 w 83"/>
                <a:gd name="T7" fmla="*/ 24 h 33"/>
                <a:gd name="T8" fmla="*/ 1 w 83"/>
                <a:gd name="T9" fmla="*/ 26 h 33"/>
                <a:gd name="T10" fmla="*/ 17 w 83"/>
                <a:gd name="T11" fmla="*/ 31 h 33"/>
                <a:gd name="T12" fmla="*/ 59 w 83"/>
                <a:gd name="T1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33">
                  <a:moveTo>
                    <a:pt x="59" y="20"/>
                  </a:moveTo>
                  <a:cubicBezTo>
                    <a:pt x="68" y="14"/>
                    <a:pt x="79" y="10"/>
                    <a:pt x="82" y="3"/>
                  </a:cubicBezTo>
                  <a:cubicBezTo>
                    <a:pt x="82" y="2"/>
                    <a:pt x="82" y="1"/>
                    <a:pt x="83" y="0"/>
                  </a:cubicBezTo>
                  <a:cubicBezTo>
                    <a:pt x="60" y="12"/>
                    <a:pt x="17" y="32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" y="30"/>
                    <a:pt x="9" y="33"/>
                    <a:pt x="17" y="31"/>
                  </a:cubicBezTo>
                  <a:cubicBezTo>
                    <a:pt x="35" y="26"/>
                    <a:pt x="44" y="25"/>
                    <a:pt x="59" y="2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ïşľïde"/>
            <p:cNvSpPr/>
            <p:nvPr/>
          </p:nvSpPr>
          <p:spPr bwMode="auto">
            <a:xfrm>
              <a:off x="5410200" y="4278313"/>
              <a:ext cx="109538" cy="96837"/>
            </a:xfrm>
            <a:custGeom>
              <a:avLst/>
              <a:gdLst>
                <a:gd name="T0" fmla="*/ 30 w 33"/>
                <a:gd name="T1" fmla="*/ 23 h 29"/>
                <a:gd name="T2" fmla="*/ 12 w 33"/>
                <a:gd name="T3" fmla="*/ 28 h 29"/>
                <a:gd name="T4" fmla="*/ 5 w 33"/>
                <a:gd name="T5" fmla="*/ 9 h 29"/>
                <a:gd name="T6" fmla="*/ 23 w 33"/>
                <a:gd name="T7" fmla="*/ 0 h 29"/>
                <a:gd name="T8" fmla="*/ 32 w 33"/>
                <a:gd name="T9" fmla="*/ 11 h 29"/>
                <a:gd name="T10" fmla="*/ 30 w 33"/>
                <a:gd name="T11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9">
                  <a:moveTo>
                    <a:pt x="30" y="23"/>
                  </a:moveTo>
                  <a:cubicBezTo>
                    <a:pt x="27" y="24"/>
                    <a:pt x="17" y="29"/>
                    <a:pt x="12" y="28"/>
                  </a:cubicBezTo>
                  <a:cubicBezTo>
                    <a:pt x="4" y="27"/>
                    <a:pt x="0" y="15"/>
                    <a:pt x="5" y="9"/>
                  </a:cubicBezTo>
                  <a:cubicBezTo>
                    <a:pt x="8" y="5"/>
                    <a:pt x="18" y="0"/>
                    <a:pt x="23" y="0"/>
                  </a:cubicBezTo>
                  <a:cubicBezTo>
                    <a:pt x="26" y="0"/>
                    <a:pt x="30" y="5"/>
                    <a:pt x="32" y="11"/>
                  </a:cubicBezTo>
                  <a:cubicBezTo>
                    <a:pt x="33" y="16"/>
                    <a:pt x="33" y="21"/>
                    <a:pt x="30" y="23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iṧliďe"/>
            <p:cNvSpPr/>
            <p:nvPr/>
          </p:nvSpPr>
          <p:spPr bwMode="auto">
            <a:xfrm>
              <a:off x="5311775" y="4479925"/>
              <a:ext cx="107950" cy="95250"/>
            </a:xfrm>
            <a:custGeom>
              <a:avLst/>
              <a:gdLst>
                <a:gd name="T0" fmla="*/ 30 w 33"/>
                <a:gd name="T1" fmla="*/ 22 h 29"/>
                <a:gd name="T2" fmla="*/ 12 w 33"/>
                <a:gd name="T3" fmla="*/ 28 h 29"/>
                <a:gd name="T4" fmla="*/ 5 w 33"/>
                <a:gd name="T5" fmla="*/ 9 h 29"/>
                <a:gd name="T6" fmla="*/ 23 w 33"/>
                <a:gd name="T7" fmla="*/ 0 h 29"/>
                <a:gd name="T8" fmla="*/ 32 w 33"/>
                <a:gd name="T9" fmla="*/ 11 h 29"/>
                <a:gd name="T10" fmla="*/ 30 w 33"/>
                <a:gd name="T11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9">
                  <a:moveTo>
                    <a:pt x="30" y="22"/>
                  </a:moveTo>
                  <a:cubicBezTo>
                    <a:pt x="27" y="24"/>
                    <a:pt x="17" y="29"/>
                    <a:pt x="12" y="28"/>
                  </a:cubicBezTo>
                  <a:cubicBezTo>
                    <a:pt x="4" y="26"/>
                    <a:pt x="0" y="15"/>
                    <a:pt x="5" y="9"/>
                  </a:cubicBezTo>
                  <a:cubicBezTo>
                    <a:pt x="8" y="5"/>
                    <a:pt x="18" y="0"/>
                    <a:pt x="23" y="0"/>
                  </a:cubicBezTo>
                  <a:cubicBezTo>
                    <a:pt x="26" y="0"/>
                    <a:pt x="30" y="5"/>
                    <a:pt x="32" y="11"/>
                  </a:cubicBezTo>
                  <a:cubicBezTo>
                    <a:pt x="33" y="15"/>
                    <a:pt x="33" y="21"/>
                    <a:pt x="30" y="22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ïśľídé"/>
            <p:cNvSpPr/>
            <p:nvPr/>
          </p:nvSpPr>
          <p:spPr bwMode="auto">
            <a:xfrm>
              <a:off x="5443538" y="4684713"/>
              <a:ext cx="85725" cy="65087"/>
            </a:xfrm>
            <a:custGeom>
              <a:avLst/>
              <a:gdLst>
                <a:gd name="T0" fmla="*/ 19 w 26"/>
                <a:gd name="T1" fmla="*/ 0 h 20"/>
                <a:gd name="T2" fmla="*/ 5 w 26"/>
                <a:gd name="T3" fmla="*/ 3 h 20"/>
                <a:gd name="T4" fmla="*/ 7 w 26"/>
                <a:gd name="T5" fmla="*/ 18 h 20"/>
                <a:gd name="T6" fmla="*/ 23 w 26"/>
                <a:gd name="T7" fmla="*/ 17 h 20"/>
                <a:gd name="T8" fmla="*/ 25 w 26"/>
                <a:gd name="T9" fmla="*/ 7 h 20"/>
                <a:gd name="T10" fmla="*/ 19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9" y="0"/>
                  </a:moveTo>
                  <a:cubicBezTo>
                    <a:pt x="17" y="0"/>
                    <a:pt x="9" y="0"/>
                    <a:pt x="5" y="3"/>
                  </a:cubicBezTo>
                  <a:cubicBezTo>
                    <a:pt x="0" y="6"/>
                    <a:pt x="2" y="16"/>
                    <a:pt x="7" y="18"/>
                  </a:cubicBezTo>
                  <a:cubicBezTo>
                    <a:pt x="11" y="20"/>
                    <a:pt x="20" y="19"/>
                    <a:pt x="23" y="17"/>
                  </a:cubicBezTo>
                  <a:cubicBezTo>
                    <a:pt x="25" y="16"/>
                    <a:pt x="26" y="12"/>
                    <a:pt x="25" y="7"/>
                  </a:cubicBezTo>
                  <a:cubicBezTo>
                    <a:pt x="24" y="3"/>
                    <a:pt x="22" y="0"/>
                    <a:pt x="19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íS1iďé"/>
            <p:cNvSpPr/>
            <p:nvPr/>
          </p:nvSpPr>
          <p:spPr bwMode="auto">
            <a:xfrm>
              <a:off x="5351463" y="4584700"/>
              <a:ext cx="336550" cy="112712"/>
            </a:xfrm>
            <a:custGeom>
              <a:avLst/>
              <a:gdLst>
                <a:gd name="T0" fmla="*/ 102 w 102"/>
                <a:gd name="T1" fmla="*/ 0 h 34"/>
                <a:gd name="T2" fmla="*/ 26 w 102"/>
                <a:gd name="T3" fmla="*/ 23 h 34"/>
                <a:gd name="T4" fmla="*/ 0 w 102"/>
                <a:gd name="T5" fmla="*/ 29 h 34"/>
                <a:gd name="T6" fmla="*/ 1 w 102"/>
                <a:gd name="T7" fmla="*/ 29 h 34"/>
                <a:gd name="T8" fmla="*/ 43 w 102"/>
                <a:gd name="T9" fmla="*/ 23 h 34"/>
                <a:gd name="T10" fmla="*/ 78 w 102"/>
                <a:gd name="T11" fmla="*/ 15 h 34"/>
                <a:gd name="T12" fmla="*/ 80 w 102"/>
                <a:gd name="T13" fmla="*/ 14 h 34"/>
                <a:gd name="T14" fmla="*/ 85 w 102"/>
                <a:gd name="T15" fmla="*/ 13 h 34"/>
                <a:gd name="T16" fmla="*/ 92 w 102"/>
                <a:gd name="T17" fmla="*/ 11 h 34"/>
                <a:gd name="T18" fmla="*/ 96 w 102"/>
                <a:gd name="T19" fmla="*/ 11 h 34"/>
                <a:gd name="T20" fmla="*/ 102 w 102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34">
                  <a:moveTo>
                    <a:pt x="102" y="0"/>
                  </a:moveTo>
                  <a:cubicBezTo>
                    <a:pt x="91" y="6"/>
                    <a:pt x="51" y="16"/>
                    <a:pt x="26" y="23"/>
                  </a:cubicBezTo>
                  <a:cubicBezTo>
                    <a:pt x="15" y="26"/>
                    <a:pt x="7" y="28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10" y="34"/>
                    <a:pt x="29" y="28"/>
                    <a:pt x="43" y="23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101" y="8"/>
                    <a:pt x="102" y="4"/>
                    <a:pt x="102" y="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ï$ḻîḑé"/>
            <p:cNvSpPr/>
            <p:nvPr/>
          </p:nvSpPr>
          <p:spPr bwMode="auto">
            <a:xfrm>
              <a:off x="5330825" y="4587875"/>
              <a:ext cx="109538" cy="88900"/>
            </a:xfrm>
            <a:custGeom>
              <a:avLst/>
              <a:gdLst>
                <a:gd name="T0" fmla="*/ 23 w 33"/>
                <a:gd name="T1" fmla="*/ 0 h 27"/>
                <a:gd name="T2" fmla="*/ 5 w 33"/>
                <a:gd name="T3" fmla="*/ 6 h 27"/>
                <a:gd name="T4" fmla="*/ 10 w 33"/>
                <a:gd name="T5" fmla="*/ 26 h 27"/>
                <a:gd name="T6" fmla="*/ 30 w 33"/>
                <a:gd name="T7" fmla="*/ 23 h 27"/>
                <a:gd name="T8" fmla="*/ 31 w 33"/>
                <a:gd name="T9" fmla="*/ 9 h 27"/>
                <a:gd name="T10" fmla="*/ 23 w 3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7">
                  <a:moveTo>
                    <a:pt x="23" y="0"/>
                  </a:moveTo>
                  <a:cubicBezTo>
                    <a:pt x="20" y="1"/>
                    <a:pt x="9" y="2"/>
                    <a:pt x="5" y="6"/>
                  </a:cubicBezTo>
                  <a:cubicBezTo>
                    <a:pt x="0" y="11"/>
                    <a:pt x="2" y="23"/>
                    <a:pt x="10" y="26"/>
                  </a:cubicBezTo>
                  <a:cubicBezTo>
                    <a:pt x="15" y="27"/>
                    <a:pt x="26" y="26"/>
                    <a:pt x="30" y="23"/>
                  </a:cubicBezTo>
                  <a:cubicBezTo>
                    <a:pt x="33" y="21"/>
                    <a:pt x="33" y="15"/>
                    <a:pt x="31" y="9"/>
                  </a:cubicBezTo>
                  <a:cubicBezTo>
                    <a:pt x="30" y="4"/>
                    <a:pt x="27" y="0"/>
                    <a:pt x="23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íš1ïḓê"/>
            <p:cNvSpPr/>
            <p:nvPr/>
          </p:nvSpPr>
          <p:spPr bwMode="auto">
            <a:xfrm>
              <a:off x="4872038" y="4302125"/>
              <a:ext cx="287338" cy="511175"/>
            </a:xfrm>
            <a:custGeom>
              <a:avLst/>
              <a:gdLst>
                <a:gd name="T0" fmla="*/ 51 w 87"/>
                <a:gd name="T1" fmla="*/ 0 h 155"/>
                <a:gd name="T2" fmla="*/ 34 w 87"/>
                <a:gd name="T3" fmla="*/ 42 h 155"/>
                <a:gd name="T4" fmla="*/ 2 w 87"/>
                <a:gd name="T5" fmla="*/ 115 h 155"/>
                <a:gd name="T6" fmla="*/ 8 w 87"/>
                <a:gd name="T7" fmla="*/ 155 h 155"/>
                <a:gd name="T8" fmla="*/ 53 w 87"/>
                <a:gd name="T9" fmla="*/ 123 h 155"/>
                <a:gd name="T10" fmla="*/ 60 w 87"/>
                <a:gd name="T11" fmla="*/ 82 h 155"/>
                <a:gd name="T12" fmla="*/ 51 w 87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55">
                  <a:moveTo>
                    <a:pt x="51" y="0"/>
                  </a:moveTo>
                  <a:cubicBezTo>
                    <a:pt x="45" y="14"/>
                    <a:pt x="40" y="28"/>
                    <a:pt x="34" y="42"/>
                  </a:cubicBezTo>
                  <a:cubicBezTo>
                    <a:pt x="19" y="78"/>
                    <a:pt x="5" y="93"/>
                    <a:pt x="2" y="115"/>
                  </a:cubicBezTo>
                  <a:cubicBezTo>
                    <a:pt x="0" y="127"/>
                    <a:pt x="4" y="140"/>
                    <a:pt x="8" y="155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52" y="106"/>
                    <a:pt x="54" y="96"/>
                    <a:pt x="60" y="82"/>
                  </a:cubicBezTo>
                  <a:cubicBezTo>
                    <a:pt x="72" y="51"/>
                    <a:pt x="87" y="10"/>
                    <a:pt x="51" y="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ïSlïďê"/>
            <p:cNvSpPr/>
            <p:nvPr/>
          </p:nvSpPr>
          <p:spPr bwMode="auto">
            <a:xfrm>
              <a:off x="5014913" y="4357688"/>
              <a:ext cx="115888" cy="373062"/>
            </a:xfrm>
            <a:custGeom>
              <a:avLst/>
              <a:gdLst>
                <a:gd name="T0" fmla="*/ 0 w 35"/>
                <a:gd name="T1" fmla="*/ 113 h 113"/>
                <a:gd name="T2" fmla="*/ 10 w 35"/>
                <a:gd name="T3" fmla="*/ 106 h 113"/>
                <a:gd name="T4" fmla="*/ 17 w 35"/>
                <a:gd name="T5" fmla="*/ 65 h 113"/>
                <a:gd name="T6" fmla="*/ 28 w 35"/>
                <a:gd name="T7" fmla="*/ 0 h 113"/>
                <a:gd name="T8" fmla="*/ 4 w 35"/>
                <a:gd name="T9" fmla="*/ 82 h 113"/>
                <a:gd name="T10" fmla="*/ 0 w 35"/>
                <a:gd name="T1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3">
                  <a:moveTo>
                    <a:pt x="0" y="113"/>
                  </a:moveTo>
                  <a:cubicBezTo>
                    <a:pt x="10" y="106"/>
                    <a:pt x="10" y="106"/>
                    <a:pt x="10" y="106"/>
                  </a:cubicBezTo>
                  <a:cubicBezTo>
                    <a:pt x="9" y="89"/>
                    <a:pt x="11" y="79"/>
                    <a:pt x="17" y="65"/>
                  </a:cubicBezTo>
                  <a:cubicBezTo>
                    <a:pt x="25" y="44"/>
                    <a:pt x="35" y="17"/>
                    <a:pt x="28" y="0"/>
                  </a:cubicBezTo>
                  <a:cubicBezTo>
                    <a:pt x="27" y="38"/>
                    <a:pt x="10" y="57"/>
                    <a:pt x="4" y="82"/>
                  </a:cubicBezTo>
                  <a:cubicBezTo>
                    <a:pt x="1" y="93"/>
                    <a:pt x="0" y="104"/>
                    <a:pt x="0" y="113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iSlíḋè"/>
            <p:cNvSpPr/>
            <p:nvPr/>
          </p:nvSpPr>
          <p:spPr bwMode="auto">
            <a:xfrm>
              <a:off x="5005388" y="4302125"/>
              <a:ext cx="71438" cy="119062"/>
            </a:xfrm>
            <a:custGeom>
              <a:avLst/>
              <a:gdLst>
                <a:gd name="T0" fmla="*/ 11 w 22"/>
                <a:gd name="T1" fmla="*/ 0 h 36"/>
                <a:gd name="T2" fmla="*/ 0 w 22"/>
                <a:gd name="T3" fmla="*/ 29 h 36"/>
                <a:gd name="T4" fmla="*/ 16 w 22"/>
                <a:gd name="T5" fmla="*/ 25 h 36"/>
                <a:gd name="T6" fmla="*/ 22 w 22"/>
                <a:gd name="T7" fmla="*/ 6 h 36"/>
                <a:gd name="T8" fmla="*/ 11 w 22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6">
                  <a:moveTo>
                    <a:pt x="11" y="0"/>
                  </a:moveTo>
                  <a:cubicBezTo>
                    <a:pt x="7" y="10"/>
                    <a:pt x="3" y="20"/>
                    <a:pt x="0" y="29"/>
                  </a:cubicBezTo>
                  <a:cubicBezTo>
                    <a:pt x="9" y="36"/>
                    <a:pt x="13" y="32"/>
                    <a:pt x="16" y="25"/>
                  </a:cubicBezTo>
                  <a:cubicBezTo>
                    <a:pt x="18" y="19"/>
                    <a:pt x="20" y="12"/>
                    <a:pt x="22" y="6"/>
                  </a:cubicBezTo>
                  <a:cubicBezTo>
                    <a:pt x="19" y="3"/>
                    <a:pt x="16" y="2"/>
                    <a:pt x="11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íŝľîḑé"/>
            <p:cNvSpPr/>
            <p:nvPr/>
          </p:nvSpPr>
          <p:spPr bwMode="auto">
            <a:xfrm>
              <a:off x="5116513" y="4014788"/>
              <a:ext cx="373063" cy="287337"/>
            </a:xfrm>
            <a:custGeom>
              <a:avLst/>
              <a:gdLst>
                <a:gd name="T0" fmla="*/ 56 w 113"/>
                <a:gd name="T1" fmla="*/ 0 h 87"/>
                <a:gd name="T2" fmla="*/ 0 w 113"/>
                <a:gd name="T3" fmla="*/ 43 h 87"/>
                <a:gd name="T4" fmla="*/ 56 w 113"/>
                <a:gd name="T5" fmla="*/ 86 h 87"/>
                <a:gd name="T6" fmla="*/ 113 w 113"/>
                <a:gd name="T7" fmla="*/ 43 h 87"/>
                <a:gd name="T8" fmla="*/ 56 w 113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7">
                  <a:moveTo>
                    <a:pt x="56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5"/>
                    <a:pt x="56" y="86"/>
                  </a:cubicBezTo>
                  <a:cubicBezTo>
                    <a:pt x="94" y="87"/>
                    <a:pt x="113" y="69"/>
                    <a:pt x="113" y="43"/>
                  </a:cubicBezTo>
                  <a:cubicBezTo>
                    <a:pt x="113" y="19"/>
                    <a:pt x="87" y="0"/>
                    <a:pt x="56" y="0"/>
                  </a:cubicBezTo>
                  <a:close/>
                </a:path>
              </a:pathLst>
            </a:custGeom>
            <a:solidFill>
              <a:srgbClr val="8F3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îŝ1ïḓê"/>
            <p:cNvSpPr/>
            <p:nvPr/>
          </p:nvSpPr>
          <p:spPr bwMode="auto">
            <a:xfrm>
              <a:off x="5364163" y="4130675"/>
              <a:ext cx="46038" cy="46037"/>
            </a:xfrm>
            <a:prstGeom prst="ellipse">
              <a:avLst/>
            </a:prstGeom>
            <a:solidFill>
              <a:srgbClr val="B8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iṩlîďe"/>
            <p:cNvSpPr/>
            <p:nvPr/>
          </p:nvSpPr>
          <p:spPr bwMode="auto">
            <a:xfrm>
              <a:off x="5195888" y="4130675"/>
              <a:ext cx="49213" cy="46037"/>
            </a:xfrm>
            <a:prstGeom prst="ellipse">
              <a:avLst/>
            </a:prstGeom>
            <a:solidFill>
              <a:srgbClr val="B8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iṧľîḑê"/>
            <p:cNvSpPr/>
            <p:nvPr/>
          </p:nvSpPr>
          <p:spPr bwMode="auto">
            <a:xfrm>
              <a:off x="5278438" y="4130675"/>
              <a:ext cx="49213" cy="46037"/>
            </a:xfrm>
            <a:prstGeom prst="ellipse">
              <a:avLst/>
            </a:prstGeom>
            <a:solidFill>
              <a:srgbClr val="B8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íṥ1iḋê"/>
            <p:cNvSpPr/>
            <p:nvPr/>
          </p:nvSpPr>
          <p:spPr bwMode="auto">
            <a:xfrm>
              <a:off x="5248275" y="4268788"/>
              <a:ext cx="100013" cy="144462"/>
            </a:xfrm>
            <a:custGeom>
              <a:avLst/>
              <a:gdLst>
                <a:gd name="T0" fmla="*/ 0 w 63"/>
                <a:gd name="T1" fmla="*/ 0 h 91"/>
                <a:gd name="T2" fmla="*/ 61 w 63"/>
                <a:gd name="T3" fmla="*/ 91 h 91"/>
                <a:gd name="T4" fmla="*/ 63 w 63"/>
                <a:gd name="T5" fmla="*/ 4 h 91"/>
                <a:gd name="T6" fmla="*/ 0 w 63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91">
                  <a:moveTo>
                    <a:pt x="0" y="0"/>
                  </a:moveTo>
                  <a:lnTo>
                    <a:pt x="61" y="91"/>
                  </a:lnTo>
                  <a:lnTo>
                    <a:pt x="63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3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íṩḻîdê"/>
            <p:cNvSpPr/>
            <p:nvPr/>
          </p:nvSpPr>
          <p:spPr bwMode="auto">
            <a:xfrm>
              <a:off x="4876800" y="5080000"/>
              <a:ext cx="490538" cy="266700"/>
            </a:xfrm>
            <a:custGeom>
              <a:avLst/>
              <a:gdLst>
                <a:gd name="T0" fmla="*/ 18 w 149"/>
                <a:gd name="T1" fmla="*/ 0 h 81"/>
                <a:gd name="T2" fmla="*/ 149 w 149"/>
                <a:gd name="T3" fmla="*/ 25 h 81"/>
                <a:gd name="T4" fmla="*/ 128 w 149"/>
                <a:gd name="T5" fmla="*/ 80 h 81"/>
                <a:gd name="T6" fmla="*/ 0 w 149"/>
                <a:gd name="T7" fmla="*/ 81 h 81"/>
                <a:gd name="T8" fmla="*/ 18 w 14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1">
                  <a:moveTo>
                    <a:pt x="18" y="0"/>
                  </a:moveTo>
                  <a:cubicBezTo>
                    <a:pt x="62" y="9"/>
                    <a:pt x="105" y="18"/>
                    <a:pt x="149" y="25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iŝlíḋe"/>
            <p:cNvSpPr/>
            <p:nvPr/>
          </p:nvSpPr>
          <p:spPr bwMode="auto">
            <a:xfrm>
              <a:off x="4938713" y="5154613"/>
              <a:ext cx="428625" cy="198437"/>
            </a:xfrm>
            <a:custGeom>
              <a:avLst/>
              <a:gdLst>
                <a:gd name="T0" fmla="*/ 106 w 130"/>
                <a:gd name="T1" fmla="*/ 6 h 60"/>
                <a:gd name="T2" fmla="*/ 116 w 130"/>
                <a:gd name="T3" fmla="*/ 0 h 60"/>
                <a:gd name="T4" fmla="*/ 130 w 130"/>
                <a:gd name="T5" fmla="*/ 2 h 60"/>
                <a:gd name="T6" fmla="*/ 114 w 130"/>
                <a:gd name="T7" fmla="*/ 58 h 60"/>
                <a:gd name="T8" fmla="*/ 64 w 130"/>
                <a:gd name="T9" fmla="*/ 60 h 60"/>
                <a:gd name="T10" fmla="*/ 0 w 130"/>
                <a:gd name="T11" fmla="*/ 12 h 60"/>
                <a:gd name="T12" fmla="*/ 106 w 130"/>
                <a:gd name="T13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0">
                  <a:moveTo>
                    <a:pt x="106" y="6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6" y="11"/>
                    <a:pt x="70" y="8"/>
                    <a:pt x="106" y="6"/>
                  </a:cubicBezTo>
                  <a:close/>
                </a:path>
              </a:pathLst>
            </a:custGeom>
            <a:solidFill>
              <a:srgbClr val="89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îSlíḓè"/>
            <p:cNvSpPr/>
            <p:nvPr/>
          </p:nvSpPr>
          <p:spPr bwMode="auto">
            <a:xfrm>
              <a:off x="4364038" y="5178425"/>
              <a:ext cx="1012825" cy="958850"/>
            </a:xfrm>
            <a:custGeom>
              <a:avLst/>
              <a:gdLst>
                <a:gd name="T0" fmla="*/ 153 w 307"/>
                <a:gd name="T1" fmla="*/ 0 h 291"/>
                <a:gd name="T2" fmla="*/ 307 w 307"/>
                <a:gd name="T3" fmla="*/ 25 h 291"/>
                <a:gd name="T4" fmla="*/ 175 w 307"/>
                <a:gd name="T5" fmla="*/ 291 h 291"/>
                <a:gd name="T6" fmla="*/ 0 w 307"/>
                <a:gd name="T7" fmla="*/ 291 h 291"/>
                <a:gd name="T8" fmla="*/ 153 w 307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291">
                  <a:moveTo>
                    <a:pt x="153" y="0"/>
                  </a:moveTo>
                  <a:cubicBezTo>
                    <a:pt x="192" y="7"/>
                    <a:pt x="261" y="26"/>
                    <a:pt x="307" y="25"/>
                  </a:cubicBezTo>
                  <a:cubicBezTo>
                    <a:pt x="175" y="291"/>
                    <a:pt x="175" y="291"/>
                    <a:pt x="175" y="291"/>
                  </a:cubicBezTo>
                  <a:cubicBezTo>
                    <a:pt x="0" y="291"/>
                    <a:pt x="0" y="291"/>
                    <a:pt x="0" y="29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îśliḍè"/>
            <p:cNvSpPr/>
            <p:nvPr/>
          </p:nvSpPr>
          <p:spPr bwMode="auto">
            <a:xfrm>
              <a:off x="4375150" y="5257800"/>
              <a:ext cx="1001713" cy="879475"/>
            </a:xfrm>
            <a:custGeom>
              <a:avLst/>
              <a:gdLst>
                <a:gd name="T0" fmla="*/ 151 w 304"/>
                <a:gd name="T1" fmla="*/ 243 h 267"/>
                <a:gd name="T2" fmla="*/ 275 w 304"/>
                <a:gd name="T3" fmla="*/ 0 h 267"/>
                <a:gd name="T4" fmla="*/ 304 w 304"/>
                <a:gd name="T5" fmla="*/ 1 h 267"/>
                <a:gd name="T6" fmla="*/ 172 w 304"/>
                <a:gd name="T7" fmla="*/ 267 h 267"/>
                <a:gd name="T8" fmla="*/ 0 w 304"/>
                <a:gd name="T9" fmla="*/ 267 h 267"/>
                <a:gd name="T10" fmla="*/ 151 w 304"/>
                <a:gd name="T11" fmla="*/ 24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4" h="267">
                  <a:moveTo>
                    <a:pt x="151" y="243"/>
                  </a:moveTo>
                  <a:cubicBezTo>
                    <a:pt x="275" y="0"/>
                    <a:pt x="275" y="0"/>
                    <a:pt x="275" y="0"/>
                  </a:cubicBezTo>
                  <a:cubicBezTo>
                    <a:pt x="285" y="1"/>
                    <a:pt x="295" y="1"/>
                    <a:pt x="304" y="1"/>
                  </a:cubicBezTo>
                  <a:cubicBezTo>
                    <a:pt x="172" y="267"/>
                    <a:pt x="172" y="267"/>
                    <a:pt x="172" y="267"/>
                  </a:cubicBezTo>
                  <a:cubicBezTo>
                    <a:pt x="0" y="267"/>
                    <a:pt x="0" y="267"/>
                    <a:pt x="0" y="267"/>
                  </a:cubicBezTo>
                  <a:lnTo>
                    <a:pt x="151" y="243"/>
                  </a:lnTo>
                  <a:close/>
                </a:path>
              </a:pathLst>
            </a:custGeom>
            <a:solidFill>
              <a:srgbClr val="1E3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ïšlíḋe"/>
            <p:cNvSpPr/>
            <p:nvPr/>
          </p:nvSpPr>
          <p:spPr bwMode="auto">
            <a:xfrm>
              <a:off x="4954588" y="5119688"/>
              <a:ext cx="42863" cy="460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îṣļiḍè"/>
            <p:cNvSpPr/>
            <p:nvPr/>
          </p:nvSpPr>
          <p:spPr bwMode="auto">
            <a:xfrm>
              <a:off x="4113213" y="4740275"/>
              <a:ext cx="812800" cy="1081087"/>
            </a:xfrm>
            <a:custGeom>
              <a:avLst/>
              <a:gdLst>
                <a:gd name="T0" fmla="*/ 52 w 246"/>
                <a:gd name="T1" fmla="*/ 36 h 328"/>
                <a:gd name="T2" fmla="*/ 35 w 246"/>
                <a:gd name="T3" fmla="*/ 75 h 328"/>
                <a:gd name="T4" fmla="*/ 3 w 246"/>
                <a:gd name="T5" fmla="*/ 148 h 328"/>
                <a:gd name="T6" fmla="*/ 21 w 246"/>
                <a:gd name="T7" fmla="*/ 229 h 328"/>
                <a:gd name="T8" fmla="*/ 24 w 246"/>
                <a:gd name="T9" fmla="*/ 317 h 328"/>
                <a:gd name="T10" fmla="*/ 144 w 246"/>
                <a:gd name="T11" fmla="*/ 328 h 328"/>
                <a:gd name="T12" fmla="*/ 154 w 246"/>
                <a:gd name="T13" fmla="*/ 289 h 328"/>
                <a:gd name="T14" fmla="*/ 186 w 246"/>
                <a:gd name="T15" fmla="*/ 263 h 328"/>
                <a:gd name="T16" fmla="*/ 224 w 246"/>
                <a:gd name="T17" fmla="*/ 205 h 328"/>
                <a:gd name="T18" fmla="*/ 243 w 246"/>
                <a:gd name="T19" fmla="*/ 162 h 328"/>
                <a:gd name="T20" fmla="*/ 227 w 246"/>
                <a:gd name="T21" fmla="*/ 159 h 328"/>
                <a:gd name="T22" fmla="*/ 228 w 246"/>
                <a:gd name="T23" fmla="*/ 103 h 328"/>
                <a:gd name="T24" fmla="*/ 227 w 246"/>
                <a:gd name="T25" fmla="*/ 43 h 328"/>
                <a:gd name="T26" fmla="*/ 226 w 246"/>
                <a:gd name="T27" fmla="*/ 0 h 328"/>
                <a:gd name="T28" fmla="*/ 102 w 246"/>
                <a:gd name="T29" fmla="*/ 20 h 328"/>
                <a:gd name="T30" fmla="*/ 52 w 246"/>
                <a:gd name="T31" fmla="*/ 3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328">
                  <a:moveTo>
                    <a:pt x="52" y="36"/>
                  </a:moveTo>
                  <a:cubicBezTo>
                    <a:pt x="47" y="50"/>
                    <a:pt x="41" y="61"/>
                    <a:pt x="35" y="75"/>
                  </a:cubicBezTo>
                  <a:cubicBezTo>
                    <a:pt x="20" y="111"/>
                    <a:pt x="6" y="126"/>
                    <a:pt x="3" y="148"/>
                  </a:cubicBezTo>
                  <a:cubicBezTo>
                    <a:pt x="0" y="170"/>
                    <a:pt x="14" y="197"/>
                    <a:pt x="21" y="229"/>
                  </a:cubicBezTo>
                  <a:cubicBezTo>
                    <a:pt x="26" y="250"/>
                    <a:pt x="23" y="295"/>
                    <a:pt x="24" y="317"/>
                  </a:cubicBezTo>
                  <a:cubicBezTo>
                    <a:pt x="144" y="328"/>
                    <a:pt x="144" y="328"/>
                    <a:pt x="144" y="328"/>
                  </a:cubicBezTo>
                  <a:cubicBezTo>
                    <a:pt x="144" y="305"/>
                    <a:pt x="148" y="295"/>
                    <a:pt x="154" y="289"/>
                  </a:cubicBezTo>
                  <a:cubicBezTo>
                    <a:pt x="162" y="280"/>
                    <a:pt x="174" y="278"/>
                    <a:pt x="186" y="263"/>
                  </a:cubicBezTo>
                  <a:cubicBezTo>
                    <a:pt x="198" y="247"/>
                    <a:pt x="214" y="221"/>
                    <a:pt x="224" y="205"/>
                  </a:cubicBezTo>
                  <a:cubicBezTo>
                    <a:pt x="230" y="196"/>
                    <a:pt x="241" y="169"/>
                    <a:pt x="243" y="162"/>
                  </a:cubicBezTo>
                  <a:cubicBezTo>
                    <a:pt x="246" y="156"/>
                    <a:pt x="233" y="169"/>
                    <a:pt x="227" y="159"/>
                  </a:cubicBezTo>
                  <a:cubicBezTo>
                    <a:pt x="236" y="128"/>
                    <a:pt x="236" y="134"/>
                    <a:pt x="228" y="103"/>
                  </a:cubicBezTo>
                  <a:cubicBezTo>
                    <a:pt x="241" y="68"/>
                    <a:pt x="243" y="77"/>
                    <a:pt x="227" y="43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02" y="20"/>
                    <a:pt x="102" y="20"/>
                    <a:pt x="102" y="20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ïṣľíḑe"/>
            <p:cNvSpPr/>
            <p:nvPr/>
          </p:nvSpPr>
          <p:spPr bwMode="auto">
            <a:xfrm>
              <a:off x="4256088" y="4740275"/>
              <a:ext cx="669925" cy="750887"/>
            </a:xfrm>
            <a:custGeom>
              <a:avLst/>
              <a:gdLst>
                <a:gd name="T0" fmla="*/ 171 w 203"/>
                <a:gd name="T1" fmla="*/ 221 h 228"/>
                <a:gd name="T2" fmla="*/ 181 w 203"/>
                <a:gd name="T3" fmla="*/ 205 h 228"/>
                <a:gd name="T4" fmla="*/ 200 w 203"/>
                <a:gd name="T5" fmla="*/ 162 h 228"/>
                <a:gd name="T6" fmla="*/ 184 w 203"/>
                <a:gd name="T7" fmla="*/ 159 h 228"/>
                <a:gd name="T8" fmla="*/ 185 w 203"/>
                <a:gd name="T9" fmla="*/ 103 h 228"/>
                <a:gd name="T10" fmla="*/ 184 w 203"/>
                <a:gd name="T11" fmla="*/ 43 h 228"/>
                <a:gd name="T12" fmla="*/ 183 w 203"/>
                <a:gd name="T13" fmla="*/ 0 h 228"/>
                <a:gd name="T14" fmla="*/ 59 w 203"/>
                <a:gd name="T15" fmla="*/ 20 h 228"/>
                <a:gd name="T16" fmla="*/ 21 w 203"/>
                <a:gd name="T17" fmla="*/ 32 h 228"/>
                <a:gd name="T18" fmla="*/ 29 w 203"/>
                <a:gd name="T19" fmla="*/ 44 h 228"/>
                <a:gd name="T20" fmla="*/ 5 w 203"/>
                <a:gd name="T21" fmla="*/ 132 h 228"/>
                <a:gd name="T22" fmla="*/ 1 w 203"/>
                <a:gd name="T23" fmla="*/ 173 h 228"/>
                <a:gd name="T24" fmla="*/ 10 w 203"/>
                <a:gd name="T25" fmla="*/ 217 h 228"/>
                <a:gd name="T26" fmla="*/ 29 w 203"/>
                <a:gd name="T27" fmla="*/ 222 h 228"/>
                <a:gd name="T28" fmla="*/ 171 w 203"/>
                <a:gd name="T29" fmla="*/ 2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" h="228">
                  <a:moveTo>
                    <a:pt x="171" y="221"/>
                  </a:moveTo>
                  <a:cubicBezTo>
                    <a:pt x="175" y="215"/>
                    <a:pt x="178" y="210"/>
                    <a:pt x="181" y="205"/>
                  </a:cubicBezTo>
                  <a:cubicBezTo>
                    <a:pt x="187" y="196"/>
                    <a:pt x="198" y="169"/>
                    <a:pt x="200" y="162"/>
                  </a:cubicBezTo>
                  <a:cubicBezTo>
                    <a:pt x="203" y="156"/>
                    <a:pt x="190" y="169"/>
                    <a:pt x="184" y="159"/>
                  </a:cubicBezTo>
                  <a:cubicBezTo>
                    <a:pt x="193" y="128"/>
                    <a:pt x="193" y="134"/>
                    <a:pt x="185" y="103"/>
                  </a:cubicBezTo>
                  <a:cubicBezTo>
                    <a:pt x="198" y="68"/>
                    <a:pt x="200" y="77"/>
                    <a:pt x="184" y="43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86"/>
                    <a:pt x="11" y="106"/>
                    <a:pt x="5" y="132"/>
                  </a:cubicBezTo>
                  <a:cubicBezTo>
                    <a:pt x="1" y="148"/>
                    <a:pt x="1" y="161"/>
                    <a:pt x="1" y="173"/>
                  </a:cubicBezTo>
                  <a:cubicBezTo>
                    <a:pt x="0" y="194"/>
                    <a:pt x="3" y="210"/>
                    <a:pt x="10" y="217"/>
                  </a:cubicBezTo>
                  <a:cubicBezTo>
                    <a:pt x="15" y="222"/>
                    <a:pt x="21" y="221"/>
                    <a:pt x="29" y="222"/>
                  </a:cubicBezTo>
                  <a:cubicBezTo>
                    <a:pt x="90" y="223"/>
                    <a:pt x="143" y="228"/>
                    <a:pt x="171" y="221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ïŝļíḓè"/>
            <p:cNvSpPr/>
            <p:nvPr/>
          </p:nvSpPr>
          <p:spPr bwMode="auto">
            <a:xfrm>
              <a:off x="4292600" y="4440238"/>
              <a:ext cx="569913" cy="998537"/>
            </a:xfrm>
            <a:custGeom>
              <a:avLst/>
              <a:gdLst>
                <a:gd name="T0" fmla="*/ 18 w 173"/>
                <a:gd name="T1" fmla="*/ 0 h 303"/>
                <a:gd name="T2" fmla="*/ 156 w 173"/>
                <a:gd name="T3" fmla="*/ 1 h 303"/>
                <a:gd name="T4" fmla="*/ 173 w 173"/>
                <a:gd name="T5" fmla="*/ 18 h 303"/>
                <a:gd name="T6" fmla="*/ 172 w 173"/>
                <a:gd name="T7" fmla="*/ 286 h 303"/>
                <a:gd name="T8" fmla="*/ 155 w 173"/>
                <a:gd name="T9" fmla="*/ 303 h 303"/>
                <a:gd name="T10" fmla="*/ 17 w 173"/>
                <a:gd name="T11" fmla="*/ 303 h 303"/>
                <a:gd name="T12" fmla="*/ 0 w 173"/>
                <a:gd name="T13" fmla="*/ 285 h 303"/>
                <a:gd name="T14" fmla="*/ 1 w 173"/>
                <a:gd name="T15" fmla="*/ 17 h 303"/>
                <a:gd name="T16" fmla="*/ 18 w 173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303">
                  <a:moveTo>
                    <a:pt x="18" y="0"/>
                  </a:moveTo>
                  <a:cubicBezTo>
                    <a:pt x="156" y="1"/>
                    <a:pt x="156" y="1"/>
                    <a:pt x="156" y="1"/>
                  </a:cubicBezTo>
                  <a:cubicBezTo>
                    <a:pt x="166" y="1"/>
                    <a:pt x="173" y="8"/>
                    <a:pt x="173" y="18"/>
                  </a:cubicBezTo>
                  <a:cubicBezTo>
                    <a:pt x="172" y="286"/>
                    <a:pt x="172" y="286"/>
                    <a:pt x="172" y="286"/>
                  </a:cubicBezTo>
                  <a:cubicBezTo>
                    <a:pt x="172" y="295"/>
                    <a:pt x="165" y="303"/>
                    <a:pt x="155" y="303"/>
                  </a:cubicBezTo>
                  <a:cubicBezTo>
                    <a:pt x="17" y="303"/>
                    <a:pt x="17" y="303"/>
                    <a:pt x="17" y="303"/>
                  </a:cubicBezTo>
                  <a:cubicBezTo>
                    <a:pt x="8" y="303"/>
                    <a:pt x="0" y="295"/>
                    <a:pt x="0" y="28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8"/>
                    <a:pt x="9" y="0"/>
                    <a:pt x="18" y="0"/>
                  </a:cubicBezTo>
                  <a:close/>
                </a:path>
              </a:pathLst>
            </a:custGeom>
            <a:solidFill>
              <a:srgbClr val="D6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ïşḷîḍê"/>
            <p:cNvSpPr/>
            <p:nvPr/>
          </p:nvSpPr>
          <p:spPr bwMode="auto">
            <a:xfrm>
              <a:off x="4341813" y="4545013"/>
              <a:ext cx="474663" cy="715962"/>
            </a:xfrm>
            <a:custGeom>
              <a:avLst/>
              <a:gdLst>
                <a:gd name="T0" fmla="*/ 2 w 299"/>
                <a:gd name="T1" fmla="*/ 0 h 451"/>
                <a:gd name="T2" fmla="*/ 299 w 299"/>
                <a:gd name="T3" fmla="*/ 0 h 451"/>
                <a:gd name="T4" fmla="*/ 297 w 299"/>
                <a:gd name="T5" fmla="*/ 451 h 451"/>
                <a:gd name="T6" fmla="*/ 0 w 299"/>
                <a:gd name="T7" fmla="*/ 449 h 451"/>
                <a:gd name="T8" fmla="*/ 2 w 299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51">
                  <a:moveTo>
                    <a:pt x="2" y="0"/>
                  </a:moveTo>
                  <a:lnTo>
                    <a:pt x="299" y="0"/>
                  </a:lnTo>
                  <a:lnTo>
                    <a:pt x="297" y="451"/>
                  </a:lnTo>
                  <a:lnTo>
                    <a:pt x="0" y="44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îs1íḓe"/>
            <p:cNvSpPr/>
            <p:nvPr/>
          </p:nvSpPr>
          <p:spPr bwMode="auto">
            <a:xfrm>
              <a:off x="4348163" y="4492625"/>
              <a:ext cx="458788" cy="23812"/>
            </a:xfrm>
            <a:custGeom>
              <a:avLst/>
              <a:gdLst>
                <a:gd name="T0" fmla="*/ 3 w 139"/>
                <a:gd name="T1" fmla="*/ 0 h 7"/>
                <a:gd name="T2" fmla="*/ 136 w 139"/>
                <a:gd name="T3" fmla="*/ 1 h 7"/>
                <a:gd name="T4" fmla="*/ 139 w 139"/>
                <a:gd name="T5" fmla="*/ 4 h 7"/>
                <a:gd name="T6" fmla="*/ 139 w 139"/>
                <a:gd name="T7" fmla="*/ 4 h 7"/>
                <a:gd name="T8" fmla="*/ 136 w 139"/>
                <a:gd name="T9" fmla="*/ 7 h 7"/>
                <a:gd name="T10" fmla="*/ 3 w 139"/>
                <a:gd name="T11" fmla="*/ 6 h 7"/>
                <a:gd name="T12" fmla="*/ 0 w 139"/>
                <a:gd name="T13" fmla="*/ 3 h 7"/>
                <a:gd name="T14" fmla="*/ 0 w 139"/>
                <a:gd name="T15" fmla="*/ 3 h 7"/>
                <a:gd name="T16" fmla="*/ 3 w 1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7">
                  <a:moveTo>
                    <a:pt x="3" y="0"/>
                  </a:move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9" y="2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6"/>
                    <a:pt x="137" y="7"/>
                    <a:pt x="136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îŝľiḓé"/>
            <p:cNvSpPr/>
            <p:nvPr/>
          </p:nvSpPr>
          <p:spPr bwMode="auto">
            <a:xfrm>
              <a:off x="4500563" y="5283200"/>
              <a:ext cx="150813" cy="128587"/>
            </a:xfrm>
            <a:custGeom>
              <a:avLst/>
              <a:gdLst>
                <a:gd name="T0" fmla="*/ 9 w 46"/>
                <a:gd name="T1" fmla="*/ 0 h 39"/>
                <a:gd name="T2" fmla="*/ 38 w 46"/>
                <a:gd name="T3" fmla="*/ 0 h 39"/>
                <a:gd name="T4" fmla="*/ 46 w 46"/>
                <a:gd name="T5" fmla="*/ 9 h 39"/>
                <a:gd name="T6" fmla="*/ 46 w 46"/>
                <a:gd name="T7" fmla="*/ 31 h 39"/>
                <a:gd name="T8" fmla="*/ 38 w 46"/>
                <a:gd name="T9" fmla="*/ 39 h 39"/>
                <a:gd name="T10" fmla="*/ 9 w 46"/>
                <a:gd name="T11" fmla="*/ 39 h 39"/>
                <a:gd name="T12" fmla="*/ 0 w 46"/>
                <a:gd name="T13" fmla="*/ 31 h 39"/>
                <a:gd name="T14" fmla="*/ 0 w 46"/>
                <a:gd name="T15" fmla="*/ 9 h 39"/>
                <a:gd name="T16" fmla="*/ 9 w 46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9">
                  <a:moveTo>
                    <a:pt x="9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6" y="4"/>
                    <a:pt x="46" y="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6"/>
                    <a:pt x="43" y="39"/>
                    <a:pt x="38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îṥļïḋe"/>
            <p:cNvSpPr/>
            <p:nvPr/>
          </p:nvSpPr>
          <p:spPr bwMode="auto">
            <a:xfrm>
              <a:off x="4546600" y="5319713"/>
              <a:ext cx="58738" cy="60325"/>
            </a:xfrm>
            <a:prstGeom prst="ellipse">
              <a:avLst/>
            </a:prstGeom>
            <a:solidFill>
              <a:srgbClr val="D6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i$ḷiḍé"/>
            <p:cNvSpPr/>
            <p:nvPr/>
          </p:nvSpPr>
          <p:spPr bwMode="auto">
            <a:xfrm>
              <a:off x="4575175" y="4440238"/>
              <a:ext cx="287338" cy="998537"/>
            </a:xfrm>
            <a:custGeom>
              <a:avLst/>
              <a:gdLst>
                <a:gd name="T0" fmla="*/ 1 w 87"/>
                <a:gd name="T1" fmla="*/ 0 h 303"/>
                <a:gd name="T2" fmla="*/ 70 w 87"/>
                <a:gd name="T3" fmla="*/ 1 h 303"/>
                <a:gd name="T4" fmla="*/ 87 w 87"/>
                <a:gd name="T5" fmla="*/ 18 h 303"/>
                <a:gd name="T6" fmla="*/ 86 w 87"/>
                <a:gd name="T7" fmla="*/ 286 h 303"/>
                <a:gd name="T8" fmla="*/ 69 w 87"/>
                <a:gd name="T9" fmla="*/ 303 h 303"/>
                <a:gd name="T10" fmla="*/ 0 w 87"/>
                <a:gd name="T11" fmla="*/ 303 h 303"/>
                <a:gd name="T12" fmla="*/ 0 w 87"/>
                <a:gd name="T13" fmla="*/ 295 h 303"/>
                <a:gd name="T14" fmla="*/ 17 w 87"/>
                <a:gd name="T15" fmla="*/ 280 h 303"/>
                <a:gd name="T16" fmla="*/ 0 w 87"/>
                <a:gd name="T17" fmla="*/ 256 h 303"/>
                <a:gd name="T18" fmla="*/ 0 w 87"/>
                <a:gd name="T19" fmla="*/ 248 h 303"/>
                <a:gd name="T20" fmla="*/ 35 w 87"/>
                <a:gd name="T21" fmla="*/ 231 h 303"/>
                <a:gd name="T22" fmla="*/ 1 w 87"/>
                <a:gd name="T23" fmla="*/ 32 h 303"/>
                <a:gd name="T24" fmla="*/ 1 w 87"/>
                <a:gd name="T25" fmla="*/ 22 h 303"/>
                <a:gd name="T26" fmla="*/ 14 w 87"/>
                <a:gd name="T27" fmla="*/ 21 h 303"/>
                <a:gd name="T28" fmla="*/ 1 w 87"/>
                <a:gd name="T29" fmla="*/ 16 h 303"/>
                <a:gd name="T30" fmla="*/ 1 w 87"/>
                <a:gd name="T3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303">
                  <a:moveTo>
                    <a:pt x="1" y="0"/>
                  </a:moveTo>
                  <a:cubicBezTo>
                    <a:pt x="70" y="1"/>
                    <a:pt x="70" y="1"/>
                    <a:pt x="70" y="1"/>
                  </a:cubicBezTo>
                  <a:cubicBezTo>
                    <a:pt x="80" y="1"/>
                    <a:pt x="87" y="8"/>
                    <a:pt x="87" y="18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86" y="295"/>
                    <a:pt x="79" y="303"/>
                    <a:pt x="69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35" y="231"/>
                    <a:pt x="35" y="231"/>
                    <a:pt x="35" y="2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ïṡ1îḑè"/>
            <p:cNvSpPr/>
            <p:nvPr/>
          </p:nvSpPr>
          <p:spPr bwMode="auto">
            <a:xfrm>
              <a:off x="4575175" y="4545013"/>
              <a:ext cx="241300" cy="715962"/>
            </a:xfrm>
            <a:custGeom>
              <a:avLst/>
              <a:gdLst>
                <a:gd name="T0" fmla="*/ 2 w 152"/>
                <a:gd name="T1" fmla="*/ 0 h 451"/>
                <a:gd name="T2" fmla="*/ 152 w 152"/>
                <a:gd name="T3" fmla="*/ 0 h 451"/>
                <a:gd name="T4" fmla="*/ 150 w 152"/>
                <a:gd name="T5" fmla="*/ 451 h 451"/>
                <a:gd name="T6" fmla="*/ 0 w 152"/>
                <a:gd name="T7" fmla="*/ 449 h 451"/>
                <a:gd name="T8" fmla="*/ 2 w 152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451">
                  <a:moveTo>
                    <a:pt x="2" y="0"/>
                  </a:moveTo>
                  <a:lnTo>
                    <a:pt x="152" y="0"/>
                  </a:lnTo>
                  <a:lnTo>
                    <a:pt x="150" y="451"/>
                  </a:lnTo>
                  <a:lnTo>
                    <a:pt x="0" y="44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íş1îḑè"/>
            <p:cNvSpPr/>
            <p:nvPr/>
          </p:nvSpPr>
          <p:spPr bwMode="auto">
            <a:xfrm>
              <a:off x="4578350" y="4492625"/>
              <a:ext cx="228600" cy="23812"/>
            </a:xfrm>
            <a:custGeom>
              <a:avLst/>
              <a:gdLst>
                <a:gd name="T0" fmla="*/ 0 w 69"/>
                <a:gd name="T1" fmla="*/ 0 h 7"/>
                <a:gd name="T2" fmla="*/ 66 w 69"/>
                <a:gd name="T3" fmla="*/ 1 h 7"/>
                <a:gd name="T4" fmla="*/ 69 w 69"/>
                <a:gd name="T5" fmla="*/ 4 h 7"/>
                <a:gd name="T6" fmla="*/ 69 w 69"/>
                <a:gd name="T7" fmla="*/ 4 h 7"/>
                <a:gd name="T8" fmla="*/ 66 w 69"/>
                <a:gd name="T9" fmla="*/ 7 h 7"/>
                <a:gd name="T10" fmla="*/ 0 w 69"/>
                <a:gd name="T11" fmla="*/ 7 h 7"/>
                <a:gd name="T12" fmla="*/ 0 w 69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">
                  <a:moveTo>
                    <a:pt x="0" y="0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9" y="2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6"/>
                    <a:pt x="67" y="7"/>
                    <a:pt x="66" y="7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iṥḷiḓê"/>
            <p:cNvSpPr/>
            <p:nvPr/>
          </p:nvSpPr>
          <p:spPr bwMode="auto">
            <a:xfrm>
              <a:off x="4575175" y="5283200"/>
              <a:ext cx="76200" cy="128587"/>
            </a:xfrm>
            <a:custGeom>
              <a:avLst/>
              <a:gdLst>
                <a:gd name="T0" fmla="*/ 0 w 23"/>
                <a:gd name="T1" fmla="*/ 0 h 39"/>
                <a:gd name="T2" fmla="*/ 15 w 23"/>
                <a:gd name="T3" fmla="*/ 0 h 39"/>
                <a:gd name="T4" fmla="*/ 23 w 23"/>
                <a:gd name="T5" fmla="*/ 9 h 39"/>
                <a:gd name="T6" fmla="*/ 23 w 23"/>
                <a:gd name="T7" fmla="*/ 31 h 39"/>
                <a:gd name="T8" fmla="*/ 15 w 23"/>
                <a:gd name="T9" fmla="*/ 39 h 39"/>
                <a:gd name="T10" fmla="*/ 0 w 23"/>
                <a:gd name="T11" fmla="*/ 39 h 39"/>
                <a:gd name="T12" fmla="*/ 0 w 23"/>
                <a:gd name="T13" fmla="*/ 28 h 39"/>
                <a:gd name="T14" fmla="*/ 8 w 23"/>
                <a:gd name="T15" fmla="*/ 20 h 39"/>
                <a:gd name="T16" fmla="*/ 0 w 23"/>
                <a:gd name="T17" fmla="*/ 12 h 39"/>
                <a:gd name="T18" fmla="*/ 0 w 23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9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4"/>
                    <a:pt x="23" y="9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6"/>
                    <a:pt x="20" y="39"/>
                    <a:pt x="15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îṧḻïďè"/>
            <p:cNvSpPr/>
            <p:nvPr/>
          </p:nvSpPr>
          <p:spPr bwMode="auto">
            <a:xfrm>
              <a:off x="4575175" y="5319713"/>
              <a:ext cx="30163" cy="60325"/>
            </a:xfrm>
            <a:custGeom>
              <a:avLst/>
              <a:gdLst>
                <a:gd name="T0" fmla="*/ 0 w 9"/>
                <a:gd name="T1" fmla="*/ 0 h 18"/>
                <a:gd name="T2" fmla="*/ 9 w 9"/>
                <a:gd name="T3" fmla="*/ 9 h 18"/>
                <a:gd name="T4" fmla="*/ 0 w 9"/>
                <a:gd name="T5" fmla="*/ 18 h 18"/>
                <a:gd name="T6" fmla="*/ 0 w 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cubicBezTo>
                    <a:pt x="5" y="0"/>
                    <a:pt x="9" y="4"/>
                    <a:pt x="9" y="9"/>
                  </a:cubicBezTo>
                  <a:cubicBezTo>
                    <a:pt x="9" y="14"/>
                    <a:pt x="5" y="18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ïšļîḑe"/>
            <p:cNvSpPr/>
            <p:nvPr/>
          </p:nvSpPr>
          <p:spPr bwMode="auto">
            <a:xfrm>
              <a:off x="4535488" y="4727575"/>
              <a:ext cx="403225" cy="619125"/>
            </a:xfrm>
            <a:custGeom>
              <a:avLst/>
              <a:gdLst>
                <a:gd name="T0" fmla="*/ 102 w 122"/>
                <a:gd name="T1" fmla="*/ 188 h 188"/>
                <a:gd name="T2" fmla="*/ 117 w 122"/>
                <a:gd name="T3" fmla="*/ 166 h 188"/>
                <a:gd name="T4" fmla="*/ 113 w 122"/>
                <a:gd name="T5" fmla="*/ 135 h 188"/>
                <a:gd name="T6" fmla="*/ 53 w 122"/>
                <a:gd name="T7" fmla="*/ 150 h 188"/>
                <a:gd name="T8" fmla="*/ 47 w 122"/>
                <a:gd name="T9" fmla="*/ 171 h 188"/>
                <a:gd name="T10" fmla="*/ 87 w 122"/>
                <a:gd name="T11" fmla="*/ 175 h 188"/>
                <a:gd name="T12" fmla="*/ 98 w 122"/>
                <a:gd name="T13" fmla="*/ 178 h 188"/>
                <a:gd name="T14" fmla="*/ 102 w 122"/>
                <a:gd name="T15" fmla="*/ 188 h 188"/>
                <a:gd name="T16" fmla="*/ 114 w 122"/>
                <a:gd name="T17" fmla="*/ 134 h 188"/>
                <a:gd name="T18" fmla="*/ 110 w 122"/>
                <a:gd name="T19" fmla="*/ 134 h 188"/>
                <a:gd name="T20" fmla="*/ 103 w 122"/>
                <a:gd name="T21" fmla="*/ 136 h 188"/>
                <a:gd name="T22" fmla="*/ 60 w 122"/>
                <a:gd name="T23" fmla="*/ 146 h 188"/>
                <a:gd name="T24" fmla="*/ 19 w 122"/>
                <a:gd name="T25" fmla="*/ 152 h 188"/>
                <a:gd name="T26" fmla="*/ 10 w 122"/>
                <a:gd name="T27" fmla="*/ 137 h 188"/>
                <a:gd name="T28" fmla="*/ 21 w 122"/>
                <a:gd name="T29" fmla="*/ 123 h 188"/>
                <a:gd name="T30" fmla="*/ 110 w 122"/>
                <a:gd name="T31" fmla="*/ 99 h 188"/>
                <a:gd name="T32" fmla="*/ 120 w 122"/>
                <a:gd name="T33" fmla="*/ 114 h 188"/>
                <a:gd name="T34" fmla="*/ 114 w 122"/>
                <a:gd name="T35" fmla="*/ 134 h 188"/>
                <a:gd name="T36" fmla="*/ 108 w 122"/>
                <a:gd name="T37" fmla="*/ 98 h 188"/>
                <a:gd name="T38" fmla="*/ 115 w 122"/>
                <a:gd name="T39" fmla="*/ 83 h 188"/>
                <a:gd name="T40" fmla="*/ 107 w 122"/>
                <a:gd name="T41" fmla="*/ 64 h 188"/>
                <a:gd name="T42" fmla="*/ 97 w 122"/>
                <a:gd name="T43" fmla="*/ 62 h 188"/>
                <a:gd name="T44" fmla="*/ 69 w 122"/>
                <a:gd name="T45" fmla="*/ 71 h 188"/>
                <a:gd name="T46" fmla="*/ 14 w 122"/>
                <a:gd name="T47" fmla="*/ 91 h 188"/>
                <a:gd name="T48" fmla="*/ 20 w 122"/>
                <a:gd name="T49" fmla="*/ 122 h 188"/>
                <a:gd name="T50" fmla="*/ 108 w 122"/>
                <a:gd name="T51" fmla="*/ 98 h 188"/>
                <a:gd name="T52" fmla="*/ 95 w 122"/>
                <a:gd name="T53" fmla="*/ 52 h 188"/>
                <a:gd name="T54" fmla="*/ 53 w 122"/>
                <a:gd name="T55" fmla="*/ 63 h 188"/>
                <a:gd name="T56" fmla="*/ 34 w 122"/>
                <a:gd name="T57" fmla="*/ 51 h 188"/>
                <a:gd name="T58" fmla="*/ 65 w 122"/>
                <a:gd name="T59" fmla="*/ 19 h 188"/>
                <a:gd name="T60" fmla="*/ 100 w 122"/>
                <a:gd name="T61" fmla="*/ 5 h 188"/>
                <a:gd name="T62" fmla="*/ 118 w 122"/>
                <a:gd name="T63" fmla="*/ 35 h 188"/>
                <a:gd name="T64" fmla="*/ 95 w 122"/>
                <a:gd name="T65" fmla="*/ 5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" h="188">
                  <a:moveTo>
                    <a:pt x="102" y="188"/>
                  </a:moveTo>
                  <a:cubicBezTo>
                    <a:pt x="108" y="182"/>
                    <a:pt x="114" y="176"/>
                    <a:pt x="117" y="166"/>
                  </a:cubicBezTo>
                  <a:cubicBezTo>
                    <a:pt x="121" y="156"/>
                    <a:pt x="121" y="142"/>
                    <a:pt x="113" y="135"/>
                  </a:cubicBezTo>
                  <a:cubicBezTo>
                    <a:pt x="93" y="140"/>
                    <a:pt x="73" y="145"/>
                    <a:pt x="53" y="150"/>
                  </a:cubicBezTo>
                  <a:cubicBezTo>
                    <a:pt x="45" y="152"/>
                    <a:pt x="41" y="164"/>
                    <a:pt x="47" y="171"/>
                  </a:cubicBezTo>
                  <a:cubicBezTo>
                    <a:pt x="52" y="178"/>
                    <a:pt x="73" y="177"/>
                    <a:pt x="87" y="175"/>
                  </a:cubicBezTo>
                  <a:cubicBezTo>
                    <a:pt x="95" y="174"/>
                    <a:pt x="97" y="174"/>
                    <a:pt x="98" y="178"/>
                  </a:cubicBezTo>
                  <a:cubicBezTo>
                    <a:pt x="99" y="183"/>
                    <a:pt x="100" y="186"/>
                    <a:pt x="102" y="188"/>
                  </a:cubicBezTo>
                  <a:close/>
                  <a:moveTo>
                    <a:pt x="114" y="134"/>
                  </a:moveTo>
                  <a:cubicBezTo>
                    <a:pt x="110" y="134"/>
                    <a:pt x="110" y="134"/>
                    <a:pt x="110" y="134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47" y="151"/>
                    <a:pt x="28" y="157"/>
                    <a:pt x="19" y="152"/>
                  </a:cubicBezTo>
                  <a:cubicBezTo>
                    <a:pt x="14" y="150"/>
                    <a:pt x="10" y="146"/>
                    <a:pt x="10" y="137"/>
                  </a:cubicBezTo>
                  <a:cubicBezTo>
                    <a:pt x="11" y="129"/>
                    <a:pt x="14" y="124"/>
                    <a:pt x="21" y="123"/>
                  </a:cubicBezTo>
                  <a:cubicBezTo>
                    <a:pt x="52" y="117"/>
                    <a:pt x="80" y="109"/>
                    <a:pt x="110" y="99"/>
                  </a:cubicBezTo>
                  <a:cubicBezTo>
                    <a:pt x="118" y="101"/>
                    <a:pt x="119" y="108"/>
                    <a:pt x="120" y="114"/>
                  </a:cubicBezTo>
                  <a:cubicBezTo>
                    <a:pt x="120" y="120"/>
                    <a:pt x="122" y="129"/>
                    <a:pt x="114" y="134"/>
                  </a:cubicBezTo>
                  <a:close/>
                  <a:moveTo>
                    <a:pt x="108" y="98"/>
                  </a:moveTo>
                  <a:cubicBezTo>
                    <a:pt x="115" y="94"/>
                    <a:pt x="116" y="90"/>
                    <a:pt x="115" y="83"/>
                  </a:cubicBezTo>
                  <a:cubicBezTo>
                    <a:pt x="115" y="77"/>
                    <a:pt x="112" y="67"/>
                    <a:pt x="107" y="64"/>
                  </a:cubicBezTo>
                  <a:cubicBezTo>
                    <a:pt x="105" y="63"/>
                    <a:pt x="102" y="62"/>
                    <a:pt x="97" y="62"/>
                  </a:cubicBezTo>
                  <a:cubicBezTo>
                    <a:pt x="90" y="63"/>
                    <a:pt x="81" y="67"/>
                    <a:pt x="69" y="71"/>
                  </a:cubicBezTo>
                  <a:cubicBezTo>
                    <a:pt x="48" y="77"/>
                    <a:pt x="23" y="86"/>
                    <a:pt x="14" y="91"/>
                  </a:cubicBezTo>
                  <a:cubicBezTo>
                    <a:pt x="0" y="100"/>
                    <a:pt x="3" y="123"/>
                    <a:pt x="20" y="122"/>
                  </a:cubicBezTo>
                  <a:cubicBezTo>
                    <a:pt x="53" y="114"/>
                    <a:pt x="79" y="107"/>
                    <a:pt x="108" y="98"/>
                  </a:cubicBezTo>
                  <a:close/>
                  <a:moveTo>
                    <a:pt x="95" y="52"/>
                  </a:moveTo>
                  <a:cubicBezTo>
                    <a:pt x="80" y="57"/>
                    <a:pt x="71" y="58"/>
                    <a:pt x="53" y="63"/>
                  </a:cubicBezTo>
                  <a:cubicBezTo>
                    <a:pt x="41" y="66"/>
                    <a:pt x="35" y="58"/>
                    <a:pt x="34" y="51"/>
                  </a:cubicBezTo>
                  <a:cubicBezTo>
                    <a:pt x="30" y="35"/>
                    <a:pt x="47" y="27"/>
                    <a:pt x="65" y="19"/>
                  </a:cubicBezTo>
                  <a:cubicBezTo>
                    <a:pt x="77" y="14"/>
                    <a:pt x="90" y="8"/>
                    <a:pt x="100" y="5"/>
                  </a:cubicBezTo>
                  <a:cubicBezTo>
                    <a:pt x="113" y="0"/>
                    <a:pt x="122" y="24"/>
                    <a:pt x="118" y="35"/>
                  </a:cubicBezTo>
                  <a:cubicBezTo>
                    <a:pt x="115" y="42"/>
                    <a:pt x="103" y="46"/>
                    <a:pt x="95" y="52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iṥḷíḑè"/>
            <p:cNvSpPr/>
            <p:nvPr/>
          </p:nvSpPr>
          <p:spPr bwMode="auto">
            <a:xfrm>
              <a:off x="4694238" y="5270500"/>
              <a:ext cx="195263" cy="76200"/>
            </a:xfrm>
            <a:custGeom>
              <a:avLst/>
              <a:gdLst>
                <a:gd name="T0" fmla="*/ 0 w 59"/>
                <a:gd name="T1" fmla="*/ 7 h 23"/>
                <a:gd name="T2" fmla="*/ 39 w 59"/>
                <a:gd name="T3" fmla="*/ 10 h 23"/>
                <a:gd name="T4" fmla="*/ 50 w 59"/>
                <a:gd name="T5" fmla="*/ 13 h 23"/>
                <a:gd name="T6" fmla="*/ 53 w 59"/>
                <a:gd name="T7" fmla="*/ 23 h 23"/>
                <a:gd name="T8" fmla="*/ 59 w 59"/>
                <a:gd name="T9" fmla="*/ 0 h 23"/>
                <a:gd name="T10" fmla="*/ 0 w 59"/>
                <a:gd name="T1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3">
                  <a:moveTo>
                    <a:pt x="0" y="7"/>
                  </a:moveTo>
                  <a:cubicBezTo>
                    <a:pt x="6" y="13"/>
                    <a:pt x="25" y="11"/>
                    <a:pt x="39" y="10"/>
                  </a:cubicBezTo>
                  <a:cubicBezTo>
                    <a:pt x="47" y="9"/>
                    <a:pt x="49" y="9"/>
                    <a:pt x="50" y="13"/>
                  </a:cubicBezTo>
                  <a:cubicBezTo>
                    <a:pt x="51" y="17"/>
                    <a:pt x="52" y="20"/>
                    <a:pt x="53" y="23"/>
                  </a:cubicBezTo>
                  <a:cubicBezTo>
                    <a:pt x="54" y="16"/>
                    <a:pt x="57" y="6"/>
                    <a:pt x="59" y="0"/>
                  </a:cubicBezTo>
                  <a:cubicBezTo>
                    <a:pt x="38" y="7"/>
                    <a:pt x="20" y="10"/>
                    <a:pt x="0" y="7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iş1iḑê"/>
            <p:cNvSpPr/>
            <p:nvPr/>
          </p:nvSpPr>
          <p:spPr bwMode="auto">
            <a:xfrm>
              <a:off x="4568825" y="5019675"/>
              <a:ext cx="346075" cy="109537"/>
            </a:xfrm>
            <a:custGeom>
              <a:avLst/>
              <a:gdLst>
                <a:gd name="T0" fmla="*/ 98 w 105"/>
                <a:gd name="T1" fmla="*/ 9 h 33"/>
                <a:gd name="T2" fmla="*/ 105 w 105"/>
                <a:gd name="T3" fmla="*/ 0 h 33"/>
                <a:gd name="T4" fmla="*/ 70 w 105"/>
                <a:gd name="T5" fmla="*/ 10 h 33"/>
                <a:gd name="T6" fmla="*/ 23 w 105"/>
                <a:gd name="T7" fmla="*/ 25 h 33"/>
                <a:gd name="T8" fmla="*/ 0 w 105"/>
                <a:gd name="T9" fmla="*/ 30 h 33"/>
                <a:gd name="T10" fmla="*/ 10 w 105"/>
                <a:gd name="T11" fmla="*/ 33 h 33"/>
                <a:gd name="T12" fmla="*/ 98 w 105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3">
                  <a:moveTo>
                    <a:pt x="98" y="9"/>
                  </a:moveTo>
                  <a:cubicBezTo>
                    <a:pt x="103" y="6"/>
                    <a:pt x="105" y="3"/>
                    <a:pt x="105" y="0"/>
                  </a:cubicBezTo>
                  <a:cubicBezTo>
                    <a:pt x="96" y="4"/>
                    <a:pt x="80" y="7"/>
                    <a:pt x="70" y="10"/>
                  </a:cubicBezTo>
                  <a:cubicBezTo>
                    <a:pt x="55" y="14"/>
                    <a:pt x="40" y="19"/>
                    <a:pt x="23" y="25"/>
                  </a:cubicBezTo>
                  <a:cubicBezTo>
                    <a:pt x="15" y="27"/>
                    <a:pt x="7" y="29"/>
                    <a:pt x="0" y="30"/>
                  </a:cubicBezTo>
                  <a:cubicBezTo>
                    <a:pt x="2" y="32"/>
                    <a:pt x="6" y="33"/>
                    <a:pt x="10" y="33"/>
                  </a:cubicBezTo>
                  <a:cubicBezTo>
                    <a:pt x="43" y="25"/>
                    <a:pt x="69" y="18"/>
                    <a:pt x="98" y="9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íšḻiḓê"/>
            <p:cNvSpPr/>
            <p:nvPr/>
          </p:nvSpPr>
          <p:spPr bwMode="auto">
            <a:xfrm>
              <a:off x="4654550" y="4832350"/>
              <a:ext cx="271463" cy="109537"/>
            </a:xfrm>
            <a:custGeom>
              <a:avLst/>
              <a:gdLst>
                <a:gd name="T0" fmla="*/ 59 w 82"/>
                <a:gd name="T1" fmla="*/ 20 h 33"/>
                <a:gd name="T2" fmla="*/ 82 w 82"/>
                <a:gd name="T3" fmla="*/ 3 h 33"/>
                <a:gd name="T4" fmla="*/ 82 w 82"/>
                <a:gd name="T5" fmla="*/ 0 h 33"/>
                <a:gd name="T6" fmla="*/ 0 w 82"/>
                <a:gd name="T7" fmla="*/ 24 h 33"/>
                <a:gd name="T8" fmla="*/ 1 w 82"/>
                <a:gd name="T9" fmla="*/ 26 h 33"/>
                <a:gd name="T10" fmla="*/ 17 w 82"/>
                <a:gd name="T11" fmla="*/ 31 h 33"/>
                <a:gd name="T12" fmla="*/ 59 w 82"/>
                <a:gd name="T1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33">
                  <a:moveTo>
                    <a:pt x="59" y="20"/>
                  </a:moveTo>
                  <a:cubicBezTo>
                    <a:pt x="67" y="14"/>
                    <a:pt x="79" y="10"/>
                    <a:pt x="82" y="3"/>
                  </a:cubicBezTo>
                  <a:cubicBezTo>
                    <a:pt x="82" y="2"/>
                    <a:pt x="82" y="1"/>
                    <a:pt x="82" y="0"/>
                  </a:cubicBezTo>
                  <a:cubicBezTo>
                    <a:pt x="60" y="12"/>
                    <a:pt x="17" y="32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" y="30"/>
                    <a:pt x="9" y="33"/>
                    <a:pt x="17" y="31"/>
                  </a:cubicBezTo>
                  <a:cubicBezTo>
                    <a:pt x="35" y="26"/>
                    <a:pt x="44" y="25"/>
                    <a:pt x="59" y="2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íşļïḍé"/>
            <p:cNvSpPr/>
            <p:nvPr/>
          </p:nvSpPr>
          <p:spPr bwMode="auto">
            <a:xfrm>
              <a:off x="4651375" y="4826000"/>
              <a:ext cx="112713" cy="95250"/>
            </a:xfrm>
            <a:custGeom>
              <a:avLst/>
              <a:gdLst>
                <a:gd name="T0" fmla="*/ 31 w 34"/>
                <a:gd name="T1" fmla="*/ 23 h 29"/>
                <a:gd name="T2" fmla="*/ 13 w 34"/>
                <a:gd name="T3" fmla="*/ 28 h 29"/>
                <a:gd name="T4" fmla="*/ 6 w 34"/>
                <a:gd name="T5" fmla="*/ 9 h 29"/>
                <a:gd name="T6" fmla="*/ 24 w 34"/>
                <a:gd name="T7" fmla="*/ 0 h 29"/>
                <a:gd name="T8" fmla="*/ 33 w 34"/>
                <a:gd name="T9" fmla="*/ 11 h 29"/>
                <a:gd name="T10" fmla="*/ 31 w 34"/>
                <a:gd name="T11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9">
                  <a:moveTo>
                    <a:pt x="31" y="23"/>
                  </a:moveTo>
                  <a:cubicBezTo>
                    <a:pt x="28" y="24"/>
                    <a:pt x="18" y="29"/>
                    <a:pt x="13" y="28"/>
                  </a:cubicBezTo>
                  <a:cubicBezTo>
                    <a:pt x="5" y="27"/>
                    <a:pt x="0" y="15"/>
                    <a:pt x="6" y="9"/>
                  </a:cubicBezTo>
                  <a:cubicBezTo>
                    <a:pt x="9" y="5"/>
                    <a:pt x="19" y="0"/>
                    <a:pt x="24" y="0"/>
                  </a:cubicBezTo>
                  <a:cubicBezTo>
                    <a:pt x="27" y="0"/>
                    <a:pt x="31" y="5"/>
                    <a:pt x="33" y="11"/>
                  </a:cubicBezTo>
                  <a:cubicBezTo>
                    <a:pt x="34" y="16"/>
                    <a:pt x="34" y="21"/>
                    <a:pt x="31" y="23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îšļïďê"/>
            <p:cNvSpPr/>
            <p:nvPr/>
          </p:nvSpPr>
          <p:spPr bwMode="auto">
            <a:xfrm>
              <a:off x="4552950" y="5026025"/>
              <a:ext cx="112713" cy="96837"/>
            </a:xfrm>
            <a:custGeom>
              <a:avLst/>
              <a:gdLst>
                <a:gd name="T0" fmla="*/ 31 w 34"/>
                <a:gd name="T1" fmla="*/ 22 h 29"/>
                <a:gd name="T2" fmla="*/ 13 w 34"/>
                <a:gd name="T3" fmla="*/ 28 h 29"/>
                <a:gd name="T4" fmla="*/ 5 w 34"/>
                <a:gd name="T5" fmla="*/ 9 h 29"/>
                <a:gd name="T6" fmla="*/ 24 w 34"/>
                <a:gd name="T7" fmla="*/ 0 h 29"/>
                <a:gd name="T8" fmla="*/ 32 w 34"/>
                <a:gd name="T9" fmla="*/ 11 h 29"/>
                <a:gd name="T10" fmla="*/ 31 w 34"/>
                <a:gd name="T11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9">
                  <a:moveTo>
                    <a:pt x="31" y="22"/>
                  </a:moveTo>
                  <a:cubicBezTo>
                    <a:pt x="28" y="24"/>
                    <a:pt x="18" y="29"/>
                    <a:pt x="13" y="28"/>
                  </a:cubicBezTo>
                  <a:cubicBezTo>
                    <a:pt x="5" y="26"/>
                    <a:pt x="0" y="15"/>
                    <a:pt x="5" y="9"/>
                  </a:cubicBezTo>
                  <a:cubicBezTo>
                    <a:pt x="9" y="5"/>
                    <a:pt x="19" y="0"/>
                    <a:pt x="24" y="0"/>
                  </a:cubicBezTo>
                  <a:cubicBezTo>
                    <a:pt x="27" y="0"/>
                    <a:pt x="31" y="5"/>
                    <a:pt x="32" y="11"/>
                  </a:cubicBezTo>
                  <a:cubicBezTo>
                    <a:pt x="34" y="16"/>
                    <a:pt x="34" y="21"/>
                    <a:pt x="31" y="22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îšľïḍe"/>
            <p:cNvSpPr/>
            <p:nvPr/>
          </p:nvSpPr>
          <p:spPr bwMode="auto">
            <a:xfrm>
              <a:off x="4687888" y="5230813"/>
              <a:ext cx="85725" cy="66675"/>
            </a:xfrm>
            <a:custGeom>
              <a:avLst/>
              <a:gdLst>
                <a:gd name="T0" fmla="*/ 19 w 26"/>
                <a:gd name="T1" fmla="*/ 0 h 20"/>
                <a:gd name="T2" fmla="*/ 5 w 26"/>
                <a:gd name="T3" fmla="*/ 3 h 20"/>
                <a:gd name="T4" fmla="*/ 7 w 26"/>
                <a:gd name="T5" fmla="*/ 18 h 20"/>
                <a:gd name="T6" fmla="*/ 23 w 26"/>
                <a:gd name="T7" fmla="*/ 17 h 20"/>
                <a:gd name="T8" fmla="*/ 25 w 26"/>
                <a:gd name="T9" fmla="*/ 7 h 20"/>
                <a:gd name="T10" fmla="*/ 19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9" y="0"/>
                  </a:moveTo>
                  <a:cubicBezTo>
                    <a:pt x="17" y="0"/>
                    <a:pt x="8" y="0"/>
                    <a:pt x="5" y="3"/>
                  </a:cubicBezTo>
                  <a:cubicBezTo>
                    <a:pt x="0" y="7"/>
                    <a:pt x="2" y="16"/>
                    <a:pt x="7" y="18"/>
                  </a:cubicBezTo>
                  <a:cubicBezTo>
                    <a:pt x="11" y="20"/>
                    <a:pt x="19" y="19"/>
                    <a:pt x="23" y="17"/>
                  </a:cubicBezTo>
                  <a:cubicBezTo>
                    <a:pt x="25" y="16"/>
                    <a:pt x="26" y="12"/>
                    <a:pt x="25" y="7"/>
                  </a:cubicBezTo>
                  <a:cubicBezTo>
                    <a:pt x="24" y="3"/>
                    <a:pt x="22" y="0"/>
                    <a:pt x="19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8" name="îŝ1ídê"/>
            <p:cNvSpPr/>
            <p:nvPr/>
          </p:nvSpPr>
          <p:spPr bwMode="auto">
            <a:xfrm>
              <a:off x="4592638" y="5132388"/>
              <a:ext cx="339725" cy="111125"/>
            </a:xfrm>
            <a:custGeom>
              <a:avLst/>
              <a:gdLst>
                <a:gd name="T0" fmla="*/ 103 w 103"/>
                <a:gd name="T1" fmla="*/ 0 h 34"/>
                <a:gd name="T2" fmla="*/ 27 w 103"/>
                <a:gd name="T3" fmla="*/ 23 h 34"/>
                <a:gd name="T4" fmla="*/ 0 w 103"/>
                <a:gd name="T5" fmla="*/ 29 h 34"/>
                <a:gd name="T6" fmla="*/ 2 w 103"/>
                <a:gd name="T7" fmla="*/ 29 h 34"/>
                <a:gd name="T8" fmla="*/ 43 w 103"/>
                <a:gd name="T9" fmla="*/ 23 h 34"/>
                <a:gd name="T10" fmla="*/ 78 w 103"/>
                <a:gd name="T11" fmla="*/ 15 h 34"/>
                <a:gd name="T12" fmla="*/ 81 w 103"/>
                <a:gd name="T13" fmla="*/ 14 h 34"/>
                <a:gd name="T14" fmla="*/ 86 w 103"/>
                <a:gd name="T15" fmla="*/ 13 h 34"/>
                <a:gd name="T16" fmla="*/ 93 w 103"/>
                <a:gd name="T17" fmla="*/ 11 h 34"/>
                <a:gd name="T18" fmla="*/ 97 w 103"/>
                <a:gd name="T19" fmla="*/ 11 h 34"/>
                <a:gd name="T20" fmla="*/ 103 w 103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34">
                  <a:moveTo>
                    <a:pt x="103" y="0"/>
                  </a:moveTo>
                  <a:cubicBezTo>
                    <a:pt x="92" y="6"/>
                    <a:pt x="52" y="16"/>
                    <a:pt x="27" y="23"/>
                  </a:cubicBezTo>
                  <a:cubicBezTo>
                    <a:pt x="16" y="26"/>
                    <a:pt x="8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11" y="34"/>
                    <a:pt x="30" y="28"/>
                    <a:pt x="43" y="23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102" y="8"/>
                    <a:pt x="103" y="4"/>
                    <a:pt x="103" y="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îṩ1iḑê"/>
            <p:cNvSpPr/>
            <p:nvPr/>
          </p:nvSpPr>
          <p:spPr bwMode="auto">
            <a:xfrm>
              <a:off x="4572000" y="5135563"/>
              <a:ext cx="112713" cy="88900"/>
            </a:xfrm>
            <a:custGeom>
              <a:avLst/>
              <a:gdLst>
                <a:gd name="T0" fmla="*/ 24 w 34"/>
                <a:gd name="T1" fmla="*/ 0 h 27"/>
                <a:gd name="T2" fmla="*/ 6 w 34"/>
                <a:gd name="T3" fmla="*/ 6 h 27"/>
                <a:gd name="T4" fmla="*/ 11 w 34"/>
                <a:gd name="T5" fmla="*/ 26 h 27"/>
                <a:gd name="T6" fmla="*/ 31 w 34"/>
                <a:gd name="T7" fmla="*/ 23 h 27"/>
                <a:gd name="T8" fmla="*/ 32 w 34"/>
                <a:gd name="T9" fmla="*/ 9 h 27"/>
                <a:gd name="T10" fmla="*/ 24 w 3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7">
                  <a:moveTo>
                    <a:pt x="24" y="0"/>
                  </a:moveTo>
                  <a:cubicBezTo>
                    <a:pt x="21" y="1"/>
                    <a:pt x="10" y="2"/>
                    <a:pt x="6" y="6"/>
                  </a:cubicBezTo>
                  <a:cubicBezTo>
                    <a:pt x="0" y="11"/>
                    <a:pt x="3" y="23"/>
                    <a:pt x="11" y="26"/>
                  </a:cubicBezTo>
                  <a:cubicBezTo>
                    <a:pt x="16" y="27"/>
                    <a:pt x="27" y="26"/>
                    <a:pt x="31" y="23"/>
                  </a:cubicBezTo>
                  <a:cubicBezTo>
                    <a:pt x="33" y="21"/>
                    <a:pt x="34" y="15"/>
                    <a:pt x="32" y="9"/>
                  </a:cubicBezTo>
                  <a:cubicBezTo>
                    <a:pt x="30" y="4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íṣ1ïḋé"/>
            <p:cNvSpPr/>
            <p:nvPr/>
          </p:nvSpPr>
          <p:spPr bwMode="auto">
            <a:xfrm>
              <a:off x="4117975" y="4848225"/>
              <a:ext cx="282575" cy="511175"/>
            </a:xfrm>
            <a:custGeom>
              <a:avLst/>
              <a:gdLst>
                <a:gd name="T0" fmla="*/ 51 w 86"/>
                <a:gd name="T1" fmla="*/ 0 h 155"/>
                <a:gd name="T2" fmla="*/ 34 w 86"/>
                <a:gd name="T3" fmla="*/ 42 h 155"/>
                <a:gd name="T4" fmla="*/ 2 w 86"/>
                <a:gd name="T5" fmla="*/ 115 h 155"/>
                <a:gd name="T6" fmla="*/ 8 w 86"/>
                <a:gd name="T7" fmla="*/ 155 h 155"/>
                <a:gd name="T8" fmla="*/ 53 w 86"/>
                <a:gd name="T9" fmla="*/ 123 h 155"/>
                <a:gd name="T10" fmla="*/ 60 w 86"/>
                <a:gd name="T11" fmla="*/ 82 h 155"/>
                <a:gd name="T12" fmla="*/ 51 w 86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55">
                  <a:moveTo>
                    <a:pt x="51" y="0"/>
                  </a:moveTo>
                  <a:cubicBezTo>
                    <a:pt x="45" y="14"/>
                    <a:pt x="40" y="28"/>
                    <a:pt x="34" y="42"/>
                  </a:cubicBezTo>
                  <a:cubicBezTo>
                    <a:pt x="19" y="78"/>
                    <a:pt x="5" y="93"/>
                    <a:pt x="2" y="115"/>
                  </a:cubicBezTo>
                  <a:cubicBezTo>
                    <a:pt x="0" y="127"/>
                    <a:pt x="4" y="140"/>
                    <a:pt x="8" y="155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52" y="106"/>
                    <a:pt x="54" y="96"/>
                    <a:pt x="60" y="82"/>
                  </a:cubicBezTo>
                  <a:cubicBezTo>
                    <a:pt x="72" y="52"/>
                    <a:pt x="86" y="10"/>
                    <a:pt x="51" y="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îśliḓé"/>
            <p:cNvSpPr/>
            <p:nvPr/>
          </p:nvSpPr>
          <p:spPr bwMode="auto">
            <a:xfrm>
              <a:off x="4259263" y="4905375"/>
              <a:ext cx="115888" cy="371475"/>
            </a:xfrm>
            <a:custGeom>
              <a:avLst/>
              <a:gdLst>
                <a:gd name="T0" fmla="*/ 0 w 35"/>
                <a:gd name="T1" fmla="*/ 113 h 113"/>
                <a:gd name="T2" fmla="*/ 10 w 35"/>
                <a:gd name="T3" fmla="*/ 106 h 113"/>
                <a:gd name="T4" fmla="*/ 17 w 35"/>
                <a:gd name="T5" fmla="*/ 65 h 113"/>
                <a:gd name="T6" fmla="*/ 28 w 35"/>
                <a:gd name="T7" fmla="*/ 0 h 113"/>
                <a:gd name="T8" fmla="*/ 4 w 35"/>
                <a:gd name="T9" fmla="*/ 82 h 113"/>
                <a:gd name="T10" fmla="*/ 0 w 35"/>
                <a:gd name="T1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3">
                  <a:moveTo>
                    <a:pt x="0" y="113"/>
                  </a:moveTo>
                  <a:cubicBezTo>
                    <a:pt x="10" y="106"/>
                    <a:pt x="10" y="106"/>
                    <a:pt x="10" y="106"/>
                  </a:cubicBezTo>
                  <a:cubicBezTo>
                    <a:pt x="9" y="89"/>
                    <a:pt x="11" y="79"/>
                    <a:pt x="17" y="65"/>
                  </a:cubicBezTo>
                  <a:cubicBezTo>
                    <a:pt x="25" y="44"/>
                    <a:pt x="35" y="17"/>
                    <a:pt x="28" y="0"/>
                  </a:cubicBezTo>
                  <a:cubicBezTo>
                    <a:pt x="26" y="38"/>
                    <a:pt x="10" y="57"/>
                    <a:pt x="4" y="82"/>
                  </a:cubicBezTo>
                  <a:cubicBezTo>
                    <a:pt x="1" y="93"/>
                    <a:pt x="0" y="104"/>
                    <a:pt x="0" y="113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ïṡ1íḑê"/>
            <p:cNvSpPr/>
            <p:nvPr/>
          </p:nvSpPr>
          <p:spPr bwMode="auto">
            <a:xfrm>
              <a:off x="4246563" y="4848225"/>
              <a:ext cx="74613" cy="119062"/>
            </a:xfrm>
            <a:custGeom>
              <a:avLst/>
              <a:gdLst>
                <a:gd name="T0" fmla="*/ 12 w 23"/>
                <a:gd name="T1" fmla="*/ 0 h 36"/>
                <a:gd name="T2" fmla="*/ 0 w 23"/>
                <a:gd name="T3" fmla="*/ 29 h 36"/>
                <a:gd name="T4" fmla="*/ 17 w 23"/>
                <a:gd name="T5" fmla="*/ 25 h 36"/>
                <a:gd name="T6" fmla="*/ 23 w 23"/>
                <a:gd name="T7" fmla="*/ 6 h 36"/>
                <a:gd name="T8" fmla="*/ 12 w 2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6">
                  <a:moveTo>
                    <a:pt x="12" y="0"/>
                  </a:moveTo>
                  <a:cubicBezTo>
                    <a:pt x="8" y="10"/>
                    <a:pt x="4" y="20"/>
                    <a:pt x="0" y="29"/>
                  </a:cubicBezTo>
                  <a:cubicBezTo>
                    <a:pt x="10" y="36"/>
                    <a:pt x="14" y="32"/>
                    <a:pt x="17" y="25"/>
                  </a:cubicBezTo>
                  <a:cubicBezTo>
                    <a:pt x="19" y="19"/>
                    <a:pt x="21" y="12"/>
                    <a:pt x="23" y="6"/>
                  </a:cubicBezTo>
                  <a:cubicBezTo>
                    <a:pt x="20" y="3"/>
                    <a:pt x="16" y="2"/>
                    <a:pt x="12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íṥľïḑe"/>
            <p:cNvSpPr/>
            <p:nvPr/>
          </p:nvSpPr>
          <p:spPr bwMode="auto">
            <a:xfrm>
              <a:off x="4476750" y="4826000"/>
              <a:ext cx="95250" cy="131762"/>
            </a:xfrm>
            <a:custGeom>
              <a:avLst/>
              <a:gdLst>
                <a:gd name="T0" fmla="*/ 29 w 29"/>
                <a:gd name="T1" fmla="*/ 4 h 40"/>
                <a:gd name="T2" fmla="*/ 0 w 29"/>
                <a:gd name="T3" fmla="*/ 40 h 40"/>
                <a:gd name="T4" fmla="*/ 4 w 29"/>
                <a:gd name="T5" fmla="*/ 0 h 40"/>
                <a:gd name="T6" fmla="*/ 29 w 29"/>
                <a:gd name="T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29" y="4"/>
                  </a:moveTo>
                  <a:cubicBezTo>
                    <a:pt x="26" y="20"/>
                    <a:pt x="20" y="33"/>
                    <a:pt x="0" y="40"/>
                  </a:cubicBezTo>
                  <a:cubicBezTo>
                    <a:pt x="8" y="28"/>
                    <a:pt x="7" y="13"/>
                    <a:pt x="4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FDC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ïšḻîdê"/>
            <p:cNvSpPr/>
            <p:nvPr/>
          </p:nvSpPr>
          <p:spPr bwMode="auto">
            <a:xfrm>
              <a:off x="4371975" y="4575175"/>
              <a:ext cx="365125" cy="266700"/>
            </a:xfrm>
            <a:custGeom>
              <a:avLst/>
              <a:gdLst>
                <a:gd name="T0" fmla="*/ 70 w 111"/>
                <a:gd name="T1" fmla="*/ 0 h 81"/>
                <a:gd name="T2" fmla="*/ 40 w 111"/>
                <a:gd name="T3" fmla="*/ 0 h 81"/>
                <a:gd name="T4" fmla="*/ 0 w 111"/>
                <a:gd name="T5" fmla="*/ 41 h 81"/>
                <a:gd name="T6" fmla="*/ 0 w 111"/>
                <a:gd name="T7" fmla="*/ 41 h 81"/>
                <a:gd name="T8" fmla="*/ 40 w 111"/>
                <a:gd name="T9" fmla="*/ 81 h 81"/>
                <a:gd name="T10" fmla="*/ 70 w 111"/>
                <a:gd name="T11" fmla="*/ 81 h 81"/>
                <a:gd name="T12" fmla="*/ 111 w 111"/>
                <a:gd name="T13" fmla="*/ 41 h 81"/>
                <a:gd name="T14" fmla="*/ 111 w 111"/>
                <a:gd name="T15" fmla="*/ 41 h 81"/>
                <a:gd name="T16" fmla="*/ 70 w 111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81">
                  <a:moveTo>
                    <a:pt x="7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3"/>
                    <a:pt x="18" y="81"/>
                    <a:pt x="40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92" y="81"/>
                    <a:pt x="111" y="63"/>
                    <a:pt x="111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1" y="19"/>
                    <a:pt x="92" y="0"/>
                    <a:pt x="70" y="0"/>
                  </a:cubicBezTo>
                  <a:close/>
                </a:path>
              </a:pathLst>
            </a:custGeom>
            <a:solidFill>
              <a:srgbClr val="FDC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îŝľîḋe"/>
            <p:cNvSpPr/>
            <p:nvPr/>
          </p:nvSpPr>
          <p:spPr bwMode="auto">
            <a:xfrm>
              <a:off x="4433888" y="4635500"/>
              <a:ext cx="241300" cy="9525"/>
            </a:xfrm>
            <a:prstGeom prst="rect">
              <a:avLst/>
            </a:prstGeom>
            <a:solidFill>
              <a:srgbClr val="FFD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îŝļïḋe"/>
            <p:cNvSpPr/>
            <p:nvPr/>
          </p:nvSpPr>
          <p:spPr bwMode="auto">
            <a:xfrm>
              <a:off x="4433888" y="4667250"/>
              <a:ext cx="241300" cy="9525"/>
            </a:xfrm>
            <a:prstGeom prst="rect">
              <a:avLst/>
            </a:prstGeom>
            <a:solidFill>
              <a:srgbClr val="FFD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ïṥḻíḑé"/>
            <p:cNvSpPr/>
            <p:nvPr/>
          </p:nvSpPr>
          <p:spPr bwMode="auto">
            <a:xfrm>
              <a:off x="4433888" y="4700588"/>
              <a:ext cx="241300" cy="6350"/>
            </a:xfrm>
            <a:prstGeom prst="rect">
              <a:avLst/>
            </a:prstGeom>
            <a:solidFill>
              <a:srgbClr val="FFD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îṩḻíḑê"/>
            <p:cNvSpPr/>
            <p:nvPr/>
          </p:nvSpPr>
          <p:spPr bwMode="auto">
            <a:xfrm>
              <a:off x="4433888" y="4733925"/>
              <a:ext cx="241300" cy="6350"/>
            </a:xfrm>
            <a:prstGeom prst="rect">
              <a:avLst/>
            </a:prstGeom>
            <a:solidFill>
              <a:srgbClr val="FFD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îṥ1idè"/>
            <p:cNvSpPr/>
            <p:nvPr/>
          </p:nvSpPr>
          <p:spPr bwMode="auto">
            <a:xfrm>
              <a:off x="4433888" y="4762500"/>
              <a:ext cx="241300" cy="11112"/>
            </a:xfrm>
            <a:prstGeom prst="rect">
              <a:avLst/>
            </a:prstGeom>
            <a:solidFill>
              <a:srgbClr val="FFD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îS1iḑe"/>
            <p:cNvSpPr/>
            <p:nvPr/>
          </p:nvSpPr>
          <p:spPr bwMode="auto">
            <a:xfrm>
              <a:off x="4121150" y="5626100"/>
              <a:ext cx="490538" cy="266700"/>
            </a:xfrm>
            <a:custGeom>
              <a:avLst/>
              <a:gdLst>
                <a:gd name="T0" fmla="*/ 18 w 149"/>
                <a:gd name="T1" fmla="*/ 0 h 81"/>
                <a:gd name="T2" fmla="*/ 149 w 149"/>
                <a:gd name="T3" fmla="*/ 25 h 81"/>
                <a:gd name="T4" fmla="*/ 128 w 149"/>
                <a:gd name="T5" fmla="*/ 80 h 81"/>
                <a:gd name="T6" fmla="*/ 0 w 149"/>
                <a:gd name="T7" fmla="*/ 81 h 81"/>
                <a:gd name="T8" fmla="*/ 18 w 14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1">
                  <a:moveTo>
                    <a:pt x="18" y="0"/>
                  </a:moveTo>
                  <a:cubicBezTo>
                    <a:pt x="62" y="9"/>
                    <a:pt x="104" y="18"/>
                    <a:pt x="149" y="25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D6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íś1ïḑê"/>
            <p:cNvSpPr/>
            <p:nvPr/>
          </p:nvSpPr>
          <p:spPr bwMode="auto">
            <a:xfrm>
              <a:off x="4179888" y="5702300"/>
              <a:ext cx="431800" cy="198437"/>
            </a:xfrm>
            <a:custGeom>
              <a:avLst/>
              <a:gdLst>
                <a:gd name="T0" fmla="*/ 107 w 131"/>
                <a:gd name="T1" fmla="*/ 6 h 60"/>
                <a:gd name="T2" fmla="*/ 117 w 131"/>
                <a:gd name="T3" fmla="*/ 0 h 60"/>
                <a:gd name="T4" fmla="*/ 131 w 131"/>
                <a:gd name="T5" fmla="*/ 2 h 60"/>
                <a:gd name="T6" fmla="*/ 115 w 131"/>
                <a:gd name="T7" fmla="*/ 58 h 60"/>
                <a:gd name="T8" fmla="*/ 65 w 131"/>
                <a:gd name="T9" fmla="*/ 60 h 60"/>
                <a:gd name="T10" fmla="*/ 0 w 131"/>
                <a:gd name="T11" fmla="*/ 12 h 60"/>
                <a:gd name="T12" fmla="*/ 107 w 131"/>
                <a:gd name="T13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60">
                  <a:moveTo>
                    <a:pt x="107" y="6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7" y="11"/>
                    <a:pt x="71" y="8"/>
                    <a:pt x="107" y="6"/>
                  </a:cubicBez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iŝlide"/>
            <p:cNvSpPr/>
            <p:nvPr/>
          </p:nvSpPr>
          <p:spPr bwMode="auto">
            <a:xfrm>
              <a:off x="3883025" y="5726113"/>
              <a:ext cx="735013" cy="411162"/>
            </a:xfrm>
            <a:custGeom>
              <a:avLst/>
              <a:gdLst>
                <a:gd name="T0" fmla="*/ 70 w 223"/>
                <a:gd name="T1" fmla="*/ 0 h 125"/>
                <a:gd name="T2" fmla="*/ 223 w 223"/>
                <a:gd name="T3" fmla="*/ 25 h 125"/>
                <a:gd name="T4" fmla="*/ 174 w 223"/>
                <a:gd name="T5" fmla="*/ 125 h 125"/>
                <a:gd name="T6" fmla="*/ 0 w 223"/>
                <a:gd name="T7" fmla="*/ 125 h 125"/>
                <a:gd name="T8" fmla="*/ 70 w 223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25">
                  <a:moveTo>
                    <a:pt x="70" y="0"/>
                  </a:moveTo>
                  <a:cubicBezTo>
                    <a:pt x="109" y="7"/>
                    <a:pt x="178" y="26"/>
                    <a:pt x="223" y="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0" y="125"/>
                    <a:pt x="0" y="125"/>
                    <a:pt x="0" y="125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FDA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iṡlíďé"/>
            <p:cNvSpPr/>
            <p:nvPr/>
          </p:nvSpPr>
          <p:spPr bwMode="auto">
            <a:xfrm>
              <a:off x="3883025" y="5803900"/>
              <a:ext cx="735013" cy="333375"/>
            </a:xfrm>
            <a:custGeom>
              <a:avLst/>
              <a:gdLst>
                <a:gd name="T0" fmla="*/ 154 w 223"/>
                <a:gd name="T1" fmla="*/ 76 h 101"/>
                <a:gd name="T2" fmla="*/ 194 w 223"/>
                <a:gd name="T3" fmla="*/ 0 h 101"/>
                <a:gd name="T4" fmla="*/ 223 w 223"/>
                <a:gd name="T5" fmla="*/ 1 h 101"/>
                <a:gd name="T6" fmla="*/ 174 w 223"/>
                <a:gd name="T7" fmla="*/ 101 h 101"/>
                <a:gd name="T8" fmla="*/ 0 w 223"/>
                <a:gd name="T9" fmla="*/ 101 h 101"/>
                <a:gd name="T10" fmla="*/ 154 w 223"/>
                <a:gd name="T11" fmla="*/ 7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01">
                  <a:moveTo>
                    <a:pt x="154" y="76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205" y="1"/>
                    <a:pt x="215" y="1"/>
                    <a:pt x="223" y="1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0" y="101"/>
                    <a:pt x="0" y="101"/>
                    <a:pt x="0" y="101"/>
                  </a:cubicBezTo>
                  <a:lnTo>
                    <a:pt x="154" y="76"/>
                  </a:lnTo>
                  <a:close/>
                </a:path>
              </a:pathLst>
            </a:custGeom>
            <a:solidFill>
              <a:srgbClr val="DB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i$1íďê"/>
            <p:cNvSpPr/>
            <p:nvPr/>
          </p:nvSpPr>
          <p:spPr bwMode="auto">
            <a:xfrm>
              <a:off x="4195763" y="5665788"/>
              <a:ext cx="47625" cy="460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iŝļíde"/>
            <p:cNvSpPr/>
            <p:nvPr/>
          </p:nvSpPr>
          <p:spPr bwMode="auto">
            <a:xfrm>
              <a:off x="771525" y="3521075"/>
              <a:ext cx="812800" cy="1081087"/>
            </a:xfrm>
            <a:custGeom>
              <a:avLst/>
              <a:gdLst>
                <a:gd name="T0" fmla="*/ 53 w 246"/>
                <a:gd name="T1" fmla="*/ 36 h 328"/>
                <a:gd name="T2" fmla="*/ 36 w 246"/>
                <a:gd name="T3" fmla="*/ 75 h 328"/>
                <a:gd name="T4" fmla="*/ 3 w 246"/>
                <a:gd name="T5" fmla="*/ 148 h 328"/>
                <a:gd name="T6" fmla="*/ 22 w 246"/>
                <a:gd name="T7" fmla="*/ 229 h 328"/>
                <a:gd name="T8" fmla="*/ 24 w 246"/>
                <a:gd name="T9" fmla="*/ 316 h 328"/>
                <a:gd name="T10" fmla="*/ 144 w 246"/>
                <a:gd name="T11" fmla="*/ 328 h 328"/>
                <a:gd name="T12" fmla="*/ 155 w 246"/>
                <a:gd name="T13" fmla="*/ 289 h 328"/>
                <a:gd name="T14" fmla="*/ 186 w 246"/>
                <a:gd name="T15" fmla="*/ 263 h 328"/>
                <a:gd name="T16" fmla="*/ 225 w 246"/>
                <a:gd name="T17" fmla="*/ 204 h 328"/>
                <a:gd name="T18" fmla="*/ 244 w 246"/>
                <a:gd name="T19" fmla="*/ 162 h 328"/>
                <a:gd name="T20" fmla="*/ 228 w 246"/>
                <a:gd name="T21" fmla="*/ 159 h 328"/>
                <a:gd name="T22" fmla="*/ 228 w 246"/>
                <a:gd name="T23" fmla="*/ 103 h 328"/>
                <a:gd name="T24" fmla="*/ 228 w 246"/>
                <a:gd name="T25" fmla="*/ 43 h 328"/>
                <a:gd name="T26" fmla="*/ 226 w 246"/>
                <a:gd name="T27" fmla="*/ 0 h 328"/>
                <a:gd name="T28" fmla="*/ 103 w 246"/>
                <a:gd name="T29" fmla="*/ 20 h 328"/>
                <a:gd name="T30" fmla="*/ 53 w 246"/>
                <a:gd name="T31" fmla="*/ 3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328">
                  <a:moveTo>
                    <a:pt x="53" y="36"/>
                  </a:moveTo>
                  <a:cubicBezTo>
                    <a:pt x="47" y="50"/>
                    <a:pt x="42" y="61"/>
                    <a:pt x="36" y="75"/>
                  </a:cubicBezTo>
                  <a:cubicBezTo>
                    <a:pt x="20" y="111"/>
                    <a:pt x="6" y="126"/>
                    <a:pt x="3" y="148"/>
                  </a:cubicBezTo>
                  <a:cubicBezTo>
                    <a:pt x="0" y="170"/>
                    <a:pt x="15" y="197"/>
                    <a:pt x="22" y="229"/>
                  </a:cubicBezTo>
                  <a:cubicBezTo>
                    <a:pt x="26" y="249"/>
                    <a:pt x="23" y="294"/>
                    <a:pt x="24" y="316"/>
                  </a:cubicBezTo>
                  <a:cubicBezTo>
                    <a:pt x="144" y="328"/>
                    <a:pt x="144" y="328"/>
                    <a:pt x="144" y="328"/>
                  </a:cubicBezTo>
                  <a:cubicBezTo>
                    <a:pt x="145" y="305"/>
                    <a:pt x="148" y="295"/>
                    <a:pt x="155" y="289"/>
                  </a:cubicBezTo>
                  <a:cubicBezTo>
                    <a:pt x="162" y="280"/>
                    <a:pt x="174" y="278"/>
                    <a:pt x="186" y="263"/>
                  </a:cubicBezTo>
                  <a:cubicBezTo>
                    <a:pt x="198" y="247"/>
                    <a:pt x="215" y="221"/>
                    <a:pt x="225" y="204"/>
                  </a:cubicBezTo>
                  <a:cubicBezTo>
                    <a:pt x="230" y="196"/>
                    <a:pt x="241" y="169"/>
                    <a:pt x="244" y="162"/>
                  </a:cubicBezTo>
                  <a:cubicBezTo>
                    <a:pt x="246" y="156"/>
                    <a:pt x="233" y="169"/>
                    <a:pt x="228" y="159"/>
                  </a:cubicBezTo>
                  <a:cubicBezTo>
                    <a:pt x="237" y="128"/>
                    <a:pt x="237" y="134"/>
                    <a:pt x="228" y="103"/>
                  </a:cubicBezTo>
                  <a:cubicBezTo>
                    <a:pt x="241" y="68"/>
                    <a:pt x="243" y="76"/>
                    <a:pt x="228" y="43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53" y="36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iṣḻïdè"/>
            <p:cNvSpPr/>
            <p:nvPr/>
          </p:nvSpPr>
          <p:spPr bwMode="auto">
            <a:xfrm>
              <a:off x="917575" y="3521075"/>
              <a:ext cx="666750" cy="750887"/>
            </a:xfrm>
            <a:custGeom>
              <a:avLst/>
              <a:gdLst>
                <a:gd name="T0" fmla="*/ 170 w 202"/>
                <a:gd name="T1" fmla="*/ 221 h 228"/>
                <a:gd name="T2" fmla="*/ 181 w 202"/>
                <a:gd name="T3" fmla="*/ 204 h 228"/>
                <a:gd name="T4" fmla="*/ 200 w 202"/>
                <a:gd name="T5" fmla="*/ 162 h 228"/>
                <a:gd name="T6" fmla="*/ 184 w 202"/>
                <a:gd name="T7" fmla="*/ 159 h 228"/>
                <a:gd name="T8" fmla="*/ 184 w 202"/>
                <a:gd name="T9" fmla="*/ 103 h 228"/>
                <a:gd name="T10" fmla="*/ 184 w 202"/>
                <a:gd name="T11" fmla="*/ 43 h 228"/>
                <a:gd name="T12" fmla="*/ 182 w 202"/>
                <a:gd name="T13" fmla="*/ 0 h 228"/>
                <a:gd name="T14" fmla="*/ 59 w 202"/>
                <a:gd name="T15" fmla="*/ 20 h 228"/>
                <a:gd name="T16" fmla="*/ 20 w 202"/>
                <a:gd name="T17" fmla="*/ 32 h 228"/>
                <a:gd name="T18" fmla="*/ 28 w 202"/>
                <a:gd name="T19" fmla="*/ 44 h 228"/>
                <a:gd name="T20" fmla="*/ 4 w 202"/>
                <a:gd name="T21" fmla="*/ 132 h 228"/>
                <a:gd name="T22" fmla="*/ 0 w 202"/>
                <a:gd name="T23" fmla="*/ 173 h 228"/>
                <a:gd name="T24" fmla="*/ 10 w 202"/>
                <a:gd name="T25" fmla="*/ 217 h 228"/>
                <a:gd name="T26" fmla="*/ 28 w 202"/>
                <a:gd name="T27" fmla="*/ 221 h 228"/>
                <a:gd name="T28" fmla="*/ 170 w 202"/>
                <a:gd name="T29" fmla="*/ 2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28">
                  <a:moveTo>
                    <a:pt x="170" y="221"/>
                  </a:moveTo>
                  <a:cubicBezTo>
                    <a:pt x="174" y="215"/>
                    <a:pt x="178" y="209"/>
                    <a:pt x="181" y="204"/>
                  </a:cubicBezTo>
                  <a:cubicBezTo>
                    <a:pt x="186" y="196"/>
                    <a:pt x="197" y="169"/>
                    <a:pt x="200" y="162"/>
                  </a:cubicBezTo>
                  <a:cubicBezTo>
                    <a:pt x="202" y="156"/>
                    <a:pt x="189" y="169"/>
                    <a:pt x="184" y="159"/>
                  </a:cubicBezTo>
                  <a:cubicBezTo>
                    <a:pt x="193" y="128"/>
                    <a:pt x="193" y="134"/>
                    <a:pt x="184" y="103"/>
                  </a:cubicBezTo>
                  <a:cubicBezTo>
                    <a:pt x="197" y="68"/>
                    <a:pt x="199" y="76"/>
                    <a:pt x="184" y="43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9" y="86"/>
                    <a:pt x="11" y="106"/>
                    <a:pt x="4" y="132"/>
                  </a:cubicBezTo>
                  <a:cubicBezTo>
                    <a:pt x="0" y="147"/>
                    <a:pt x="0" y="161"/>
                    <a:pt x="0" y="173"/>
                  </a:cubicBezTo>
                  <a:cubicBezTo>
                    <a:pt x="0" y="194"/>
                    <a:pt x="2" y="209"/>
                    <a:pt x="10" y="217"/>
                  </a:cubicBezTo>
                  <a:cubicBezTo>
                    <a:pt x="14" y="222"/>
                    <a:pt x="21" y="221"/>
                    <a:pt x="28" y="221"/>
                  </a:cubicBezTo>
                  <a:cubicBezTo>
                    <a:pt x="90" y="223"/>
                    <a:pt x="142" y="228"/>
                    <a:pt x="170" y="221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îşḷidê"/>
            <p:cNvSpPr/>
            <p:nvPr/>
          </p:nvSpPr>
          <p:spPr bwMode="auto">
            <a:xfrm>
              <a:off x="950913" y="3221038"/>
              <a:ext cx="573088" cy="998537"/>
            </a:xfrm>
            <a:custGeom>
              <a:avLst/>
              <a:gdLst>
                <a:gd name="T0" fmla="*/ 19 w 174"/>
                <a:gd name="T1" fmla="*/ 0 h 303"/>
                <a:gd name="T2" fmla="*/ 157 w 174"/>
                <a:gd name="T3" fmla="*/ 1 h 303"/>
                <a:gd name="T4" fmla="*/ 174 w 174"/>
                <a:gd name="T5" fmla="*/ 18 h 303"/>
                <a:gd name="T6" fmla="*/ 173 w 174"/>
                <a:gd name="T7" fmla="*/ 286 h 303"/>
                <a:gd name="T8" fmla="*/ 156 w 174"/>
                <a:gd name="T9" fmla="*/ 303 h 303"/>
                <a:gd name="T10" fmla="*/ 18 w 174"/>
                <a:gd name="T11" fmla="*/ 303 h 303"/>
                <a:gd name="T12" fmla="*/ 0 w 174"/>
                <a:gd name="T13" fmla="*/ 285 h 303"/>
                <a:gd name="T14" fmla="*/ 1 w 174"/>
                <a:gd name="T15" fmla="*/ 17 h 303"/>
                <a:gd name="T16" fmla="*/ 19 w 174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303">
                  <a:moveTo>
                    <a:pt x="19" y="0"/>
                  </a:moveTo>
                  <a:cubicBezTo>
                    <a:pt x="157" y="1"/>
                    <a:pt x="157" y="1"/>
                    <a:pt x="157" y="1"/>
                  </a:cubicBezTo>
                  <a:cubicBezTo>
                    <a:pt x="166" y="1"/>
                    <a:pt x="174" y="8"/>
                    <a:pt x="174" y="18"/>
                  </a:cubicBezTo>
                  <a:cubicBezTo>
                    <a:pt x="173" y="286"/>
                    <a:pt x="173" y="286"/>
                    <a:pt x="173" y="286"/>
                  </a:cubicBezTo>
                  <a:cubicBezTo>
                    <a:pt x="173" y="295"/>
                    <a:pt x="165" y="303"/>
                    <a:pt x="156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8" y="302"/>
                    <a:pt x="0" y="295"/>
                    <a:pt x="0" y="28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8"/>
                    <a:pt x="9" y="0"/>
                    <a:pt x="19" y="0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îṩļïďé"/>
            <p:cNvSpPr/>
            <p:nvPr/>
          </p:nvSpPr>
          <p:spPr bwMode="auto">
            <a:xfrm>
              <a:off x="1000125" y="3325813"/>
              <a:ext cx="474663" cy="712787"/>
            </a:xfrm>
            <a:custGeom>
              <a:avLst/>
              <a:gdLst>
                <a:gd name="T0" fmla="*/ 2 w 299"/>
                <a:gd name="T1" fmla="*/ 0 h 449"/>
                <a:gd name="T2" fmla="*/ 299 w 299"/>
                <a:gd name="T3" fmla="*/ 0 h 449"/>
                <a:gd name="T4" fmla="*/ 297 w 299"/>
                <a:gd name="T5" fmla="*/ 449 h 449"/>
                <a:gd name="T6" fmla="*/ 0 w 299"/>
                <a:gd name="T7" fmla="*/ 449 h 449"/>
                <a:gd name="T8" fmla="*/ 2 w 299"/>
                <a:gd name="T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49">
                  <a:moveTo>
                    <a:pt x="2" y="0"/>
                  </a:moveTo>
                  <a:lnTo>
                    <a:pt x="299" y="0"/>
                  </a:lnTo>
                  <a:lnTo>
                    <a:pt x="297" y="449"/>
                  </a:lnTo>
                  <a:lnTo>
                    <a:pt x="0" y="44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6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iṡ1ídè"/>
            <p:cNvSpPr/>
            <p:nvPr/>
          </p:nvSpPr>
          <p:spPr bwMode="auto">
            <a:xfrm>
              <a:off x="1006475" y="3273425"/>
              <a:ext cx="458788" cy="23812"/>
            </a:xfrm>
            <a:custGeom>
              <a:avLst/>
              <a:gdLst>
                <a:gd name="T0" fmla="*/ 4 w 139"/>
                <a:gd name="T1" fmla="*/ 0 h 7"/>
                <a:gd name="T2" fmla="*/ 136 w 139"/>
                <a:gd name="T3" fmla="*/ 0 h 7"/>
                <a:gd name="T4" fmla="*/ 139 w 139"/>
                <a:gd name="T5" fmla="*/ 4 h 7"/>
                <a:gd name="T6" fmla="*/ 139 w 139"/>
                <a:gd name="T7" fmla="*/ 4 h 7"/>
                <a:gd name="T8" fmla="*/ 136 w 139"/>
                <a:gd name="T9" fmla="*/ 7 h 7"/>
                <a:gd name="T10" fmla="*/ 4 w 139"/>
                <a:gd name="T11" fmla="*/ 6 h 7"/>
                <a:gd name="T12" fmla="*/ 0 w 139"/>
                <a:gd name="T13" fmla="*/ 3 h 7"/>
                <a:gd name="T14" fmla="*/ 0 w 139"/>
                <a:gd name="T15" fmla="*/ 3 h 7"/>
                <a:gd name="T16" fmla="*/ 4 w 1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7">
                  <a:moveTo>
                    <a:pt x="4" y="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39" y="2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5"/>
                    <a:pt x="138" y="7"/>
                    <a:pt x="136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ïšľíḑê"/>
            <p:cNvSpPr/>
            <p:nvPr/>
          </p:nvSpPr>
          <p:spPr bwMode="auto">
            <a:xfrm>
              <a:off x="1162050" y="4064000"/>
              <a:ext cx="150813" cy="128587"/>
            </a:xfrm>
            <a:custGeom>
              <a:avLst/>
              <a:gdLst>
                <a:gd name="T0" fmla="*/ 8 w 46"/>
                <a:gd name="T1" fmla="*/ 0 h 39"/>
                <a:gd name="T2" fmla="*/ 37 w 46"/>
                <a:gd name="T3" fmla="*/ 0 h 39"/>
                <a:gd name="T4" fmla="*/ 46 w 46"/>
                <a:gd name="T5" fmla="*/ 9 h 39"/>
                <a:gd name="T6" fmla="*/ 46 w 46"/>
                <a:gd name="T7" fmla="*/ 31 h 39"/>
                <a:gd name="T8" fmla="*/ 37 w 46"/>
                <a:gd name="T9" fmla="*/ 39 h 39"/>
                <a:gd name="T10" fmla="*/ 8 w 46"/>
                <a:gd name="T11" fmla="*/ 39 h 39"/>
                <a:gd name="T12" fmla="*/ 0 w 46"/>
                <a:gd name="T13" fmla="*/ 31 h 39"/>
                <a:gd name="T14" fmla="*/ 0 w 46"/>
                <a:gd name="T15" fmla="*/ 8 h 39"/>
                <a:gd name="T16" fmla="*/ 8 w 46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9">
                  <a:moveTo>
                    <a:pt x="8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5"/>
                    <a:pt x="42" y="39"/>
                    <a:pt x="37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C2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işļidè"/>
            <p:cNvSpPr/>
            <p:nvPr/>
          </p:nvSpPr>
          <p:spPr bwMode="auto">
            <a:xfrm>
              <a:off x="1208088" y="4100513"/>
              <a:ext cx="58738" cy="60325"/>
            </a:xfrm>
            <a:prstGeom prst="ellipse">
              <a:avLst/>
            </a:pr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iṡliḓe"/>
            <p:cNvSpPr/>
            <p:nvPr/>
          </p:nvSpPr>
          <p:spPr bwMode="auto">
            <a:xfrm>
              <a:off x="1236663" y="3221038"/>
              <a:ext cx="287338" cy="998537"/>
            </a:xfrm>
            <a:custGeom>
              <a:avLst/>
              <a:gdLst>
                <a:gd name="T0" fmla="*/ 1 w 87"/>
                <a:gd name="T1" fmla="*/ 0 h 303"/>
                <a:gd name="T2" fmla="*/ 70 w 87"/>
                <a:gd name="T3" fmla="*/ 1 h 303"/>
                <a:gd name="T4" fmla="*/ 87 w 87"/>
                <a:gd name="T5" fmla="*/ 18 h 303"/>
                <a:gd name="T6" fmla="*/ 86 w 87"/>
                <a:gd name="T7" fmla="*/ 286 h 303"/>
                <a:gd name="T8" fmla="*/ 69 w 87"/>
                <a:gd name="T9" fmla="*/ 303 h 303"/>
                <a:gd name="T10" fmla="*/ 0 w 87"/>
                <a:gd name="T11" fmla="*/ 303 h 303"/>
                <a:gd name="T12" fmla="*/ 0 w 87"/>
                <a:gd name="T13" fmla="*/ 295 h 303"/>
                <a:gd name="T14" fmla="*/ 17 w 87"/>
                <a:gd name="T15" fmla="*/ 280 h 303"/>
                <a:gd name="T16" fmla="*/ 0 w 87"/>
                <a:gd name="T17" fmla="*/ 256 h 303"/>
                <a:gd name="T18" fmla="*/ 0 w 87"/>
                <a:gd name="T19" fmla="*/ 248 h 303"/>
                <a:gd name="T20" fmla="*/ 34 w 87"/>
                <a:gd name="T21" fmla="*/ 231 h 303"/>
                <a:gd name="T22" fmla="*/ 1 w 87"/>
                <a:gd name="T23" fmla="*/ 32 h 303"/>
                <a:gd name="T24" fmla="*/ 1 w 87"/>
                <a:gd name="T25" fmla="*/ 22 h 303"/>
                <a:gd name="T26" fmla="*/ 14 w 87"/>
                <a:gd name="T27" fmla="*/ 21 h 303"/>
                <a:gd name="T28" fmla="*/ 1 w 87"/>
                <a:gd name="T29" fmla="*/ 16 h 303"/>
                <a:gd name="T30" fmla="*/ 1 w 87"/>
                <a:gd name="T3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303">
                  <a:moveTo>
                    <a:pt x="1" y="0"/>
                  </a:moveTo>
                  <a:cubicBezTo>
                    <a:pt x="70" y="1"/>
                    <a:pt x="70" y="1"/>
                    <a:pt x="70" y="1"/>
                  </a:cubicBezTo>
                  <a:cubicBezTo>
                    <a:pt x="79" y="1"/>
                    <a:pt x="87" y="8"/>
                    <a:pt x="87" y="18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86" y="295"/>
                    <a:pt x="78" y="303"/>
                    <a:pt x="69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34" y="231"/>
                    <a:pt x="34" y="231"/>
                    <a:pt x="34" y="2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ïs1íḓé"/>
            <p:cNvSpPr/>
            <p:nvPr/>
          </p:nvSpPr>
          <p:spPr bwMode="auto">
            <a:xfrm>
              <a:off x="1236663" y="3325813"/>
              <a:ext cx="238125" cy="712787"/>
            </a:xfrm>
            <a:custGeom>
              <a:avLst/>
              <a:gdLst>
                <a:gd name="T0" fmla="*/ 2 w 150"/>
                <a:gd name="T1" fmla="*/ 0 h 449"/>
                <a:gd name="T2" fmla="*/ 150 w 150"/>
                <a:gd name="T3" fmla="*/ 0 h 449"/>
                <a:gd name="T4" fmla="*/ 148 w 150"/>
                <a:gd name="T5" fmla="*/ 449 h 449"/>
                <a:gd name="T6" fmla="*/ 0 w 150"/>
                <a:gd name="T7" fmla="*/ 449 h 449"/>
                <a:gd name="T8" fmla="*/ 2 w 150"/>
                <a:gd name="T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449">
                  <a:moveTo>
                    <a:pt x="2" y="0"/>
                  </a:moveTo>
                  <a:lnTo>
                    <a:pt x="150" y="0"/>
                  </a:lnTo>
                  <a:lnTo>
                    <a:pt x="148" y="449"/>
                  </a:lnTo>
                  <a:lnTo>
                    <a:pt x="0" y="44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DE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í$ḷïḋé"/>
            <p:cNvSpPr/>
            <p:nvPr/>
          </p:nvSpPr>
          <p:spPr bwMode="auto">
            <a:xfrm>
              <a:off x="1239838" y="3273425"/>
              <a:ext cx="225425" cy="23812"/>
            </a:xfrm>
            <a:custGeom>
              <a:avLst/>
              <a:gdLst>
                <a:gd name="T0" fmla="*/ 0 w 68"/>
                <a:gd name="T1" fmla="*/ 0 h 7"/>
                <a:gd name="T2" fmla="*/ 65 w 68"/>
                <a:gd name="T3" fmla="*/ 0 h 7"/>
                <a:gd name="T4" fmla="*/ 68 w 68"/>
                <a:gd name="T5" fmla="*/ 4 h 7"/>
                <a:gd name="T6" fmla="*/ 68 w 68"/>
                <a:gd name="T7" fmla="*/ 4 h 7"/>
                <a:gd name="T8" fmla="*/ 65 w 68"/>
                <a:gd name="T9" fmla="*/ 7 h 7"/>
                <a:gd name="T10" fmla="*/ 0 w 68"/>
                <a:gd name="T11" fmla="*/ 7 h 7"/>
                <a:gd name="T12" fmla="*/ 0 w 6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7"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5"/>
                    <a:pt x="67" y="7"/>
                    <a:pt x="65" y="7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iŝļîďe"/>
            <p:cNvSpPr/>
            <p:nvPr/>
          </p:nvSpPr>
          <p:spPr bwMode="auto">
            <a:xfrm>
              <a:off x="1236663" y="4064000"/>
              <a:ext cx="76200" cy="128587"/>
            </a:xfrm>
            <a:custGeom>
              <a:avLst/>
              <a:gdLst>
                <a:gd name="T0" fmla="*/ 0 w 23"/>
                <a:gd name="T1" fmla="*/ 0 h 39"/>
                <a:gd name="T2" fmla="*/ 14 w 23"/>
                <a:gd name="T3" fmla="*/ 0 h 39"/>
                <a:gd name="T4" fmla="*/ 23 w 23"/>
                <a:gd name="T5" fmla="*/ 9 h 39"/>
                <a:gd name="T6" fmla="*/ 23 w 23"/>
                <a:gd name="T7" fmla="*/ 31 h 39"/>
                <a:gd name="T8" fmla="*/ 14 w 23"/>
                <a:gd name="T9" fmla="*/ 39 h 39"/>
                <a:gd name="T10" fmla="*/ 0 w 23"/>
                <a:gd name="T11" fmla="*/ 39 h 39"/>
                <a:gd name="T12" fmla="*/ 0 w 23"/>
                <a:gd name="T13" fmla="*/ 27 h 39"/>
                <a:gd name="T14" fmla="*/ 7 w 23"/>
                <a:gd name="T15" fmla="*/ 20 h 39"/>
                <a:gd name="T16" fmla="*/ 0 w 23"/>
                <a:gd name="T17" fmla="*/ 12 h 39"/>
                <a:gd name="T18" fmla="*/ 0 w 23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9"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23" y="4"/>
                    <a:pt x="23" y="9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5"/>
                    <a:pt x="19" y="39"/>
                    <a:pt x="1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C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ïślïḓe"/>
            <p:cNvSpPr/>
            <p:nvPr/>
          </p:nvSpPr>
          <p:spPr bwMode="auto">
            <a:xfrm>
              <a:off x="1236663" y="4100513"/>
              <a:ext cx="30163" cy="60325"/>
            </a:xfrm>
            <a:custGeom>
              <a:avLst/>
              <a:gdLst>
                <a:gd name="T0" fmla="*/ 0 w 9"/>
                <a:gd name="T1" fmla="*/ 0 h 18"/>
                <a:gd name="T2" fmla="*/ 9 w 9"/>
                <a:gd name="T3" fmla="*/ 9 h 18"/>
                <a:gd name="T4" fmla="*/ 0 w 9"/>
                <a:gd name="T5" fmla="*/ 18 h 18"/>
                <a:gd name="T6" fmla="*/ 0 w 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cubicBezTo>
                    <a:pt x="5" y="0"/>
                    <a:pt x="9" y="4"/>
                    <a:pt x="9" y="9"/>
                  </a:cubicBezTo>
                  <a:cubicBezTo>
                    <a:pt x="9" y="14"/>
                    <a:pt x="5" y="18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iṥľiḓè"/>
            <p:cNvSpPr/>
            <p:nvPr/>
          </p:nvSpPr>
          <p:spPr bwMode="auto">
            <a:xfrm>
              <a:off x="779463" y="3629025"/>
              <a:ext cx="282575" cy="511175"/>
            </a:xfrm>
            <a:custGeom>
              <a:avLst/>
              <a:gdLst>
                <a:gd name="T0" fmla="*/ 50 w 86"/>
                <a:gd name="T1" fmla="*/ 0 h 155"/>
                <a:gd name="T2" fmla="*/ 34 w 86"/>
                <a:gd name="T3" fmla="*/ 42 h 155"/>
                <a:gd name="T4" fmla="*/ 1 w 86"/>
                <a:gd name="T5" fmla="*/ 115 h 155"/>
                <a:gd name="T6" fmla="*/ 8 w 86"/>
                <a:gd name="T7" fmla="*/ 155 h 155"/>
                <a:gd name="T8" fmla="*/ 52 w 86"/>
                <a:gd name="T9" fmla="*/ 123 h 155"/>
                <a:gd name="T10" fmla="*/ 59 w 86"/>
                <a:gd name="T11" fmla="*/ 82 h 155"/>
                <a:gd name="T12" fmla="*/ 50 w 86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55">
                  <a:moveTo>
                    <a:pt x="50" y="0"/>
                  </a:moveTo>
                  <a:cubicBezTo>
                    <a:pt x="45" y="14"/>
                    <a:pt x="40" y="28"/>
                    <a:pt x="34" y="42"/>
                  </a:cubicBezTo>
                  <a:cubicBezTo>
                    <a:pt x="18" y="78"/>
                    <a:pt x="4" y="93"/>
                    <a:pt x="1" y="115"/>
                  </a:cubicBezTo>
                  <a:cubicBezTo>
                    <a:pt x="0" y="127"/>
                    <a:pt x="3" y="140"/>
                    <a:pt x="8" y="155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1" y="106"/>
                    <a:pt x="54" y="96"/>
                    <a:pt x="59" y="82"/>
                  </a:cubicBezTo>
                  <a:cubicBezTo>
                    <a:pt x="71" y="51"/>
                    <a:pt x="86" y="10"/>
                    <a:pt x="50" y="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íşļiḑê"/>
            <p:cNvSpPr/>
            <p:nvPr/>
          </p:nvSpPr>
          <p:spPr bwMode="auto">
            <a:xfrm>
              <a:off x="917575" y="3686175"/>
              <a:ext cx="115888" cy="371475"/>
            </a:xfrm>
            <a:custGeom>
              <a:avLst/>
              <a:gdLst>
                <a:gd name="T0" fmla="*/ 0 w 35"/>
                <a:gd name="T1" fmla="*/ 113 h 113"/>
                <a:gd name="T2" fmla="*/ 10 w 35"/>
                <a:gd name="T3" fmla="*/ 106 h 113"/>
                <a:gd name="T4" fmla="*/ 17 w 35"/>
                <a:gd name="T5" fmla="*/ 65 h 113"/>
                <a:gd name="T6" fmla="*/ 28 w 35"/>
                <a:gd name="T7" fmla="*/ 0 h 113"/>
                <a:gd name="T8" fmla="*/ 4 w 35"/>
                <a:gd name="T9" fmla="*/ 82 h 113"/>
                <a:gd name="T10" fmla="*/ 0 w 35"/>
                <a:gd name="T1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3">
                  <a:moveTo>
                    <a:pt x="0" y="113"/>
                  </a:moveTo>
                  <a:cubicBezTo>
                    <a:pt x="10" y="106"/>
                    <a:pt x="10" y="106"/>
                    <a:pt x="10" y="106"/>
                  </a:cubicBezTo>
                  <a:cubicBezTo>
                    <a:pt x="9" y="89"/>
                    <a:pt x="12" y="79"/>
                    <a:pt x="17" y="65"/>
                  </a:cubicBezTo>
                  <a:cubicBezTo>
                    <a:pt x="26" y="44"/>
                    <a:pt x="35" y="17"/>
                    <a:pt x="28" y="0"/>
                  </a:cubicBezTo>
                  <a:cubicBezTo>
                    <a:pt x="27" y="38"/>
                    <a:pt x="10" y="57"/>
                    <a:pt x="4" y="82"/>
                  </a:cubicBezTo>
                  <a:cubicBezTo>
                    <a:pt x="1" y="93"/>
                    <a:pt x="1" y="104"/>
                    <a:pt x="0" y="113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íṣ1ïdè"/>
            <p:cNvSpPr/>
            <p:nvPr/>
          </p:nvSpPr>
          <p:spPr bwMode="auto">
            <a:xfrm>
              <a:off x="908050" y="3629025"/>
              <a:ext cx="74613" cy="119062"/>
            </a:xfrm>
            <a:custGeom>
              <a:avLst/>
              <a:gdLst>
                <a:gd name="T0" fmla="*/ 11 w 23"/>
                <a:gd name="T1" fmla="*/ 0 h 36"/>
                <a:gd name="T2" fmla="*/ 0 w 23"/>
                <a:gd name="T3" fmla="*/ 29 h 36"/>
                <a:gd name="T4" fmla="*/ 16 w 23"/>
                <a:gd name="T5" fmla="*/ 25 h 36"/>
                <a:gd name="T6" fmla="*/ 23 w 23"/>
                <a:gd name="T7" fmla="*/ 6 h 36"/>
                <a:gd name="T8" fmla="*/ 11 w 2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6">
                  <a:moveTo>
                    <a:pt x="11" y="0"/>
                  </a:moveTo>
                  <a:cubicBezTo>
                    <a:pt x="7" y="10"/>
                    <a:pt x="4" y="20"/>
                    <a:pt x="0" y="29"/>
                  </a:cubicBezTo>
                  <a:cubicBezTo>
                    <a:pt x="9" y="36"/>
                    <a:pt x="13" y="32"/>
                    <a:pt x="16" y="25"/>
                  </a:cubicBezTo>
                  <a:cubicBezTo>
                    <a:pt x="19" y="19"/>
                    <a:pt x="21" y="12"/>
                    <a:pt x="23" y="6"/>
                  </a:cubicBezTo>
                  <a:cubicBezTo>
                    <a:pt x="20" y="3"/>
                    <a:pt x="16" y="1"/>
                    <a:pt x="11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iśḷïďè"/>
            <p:cNvSpPr/>
            <p:nvPr/>
          </p:nvSpPr>
          <p:spPr bwMode="auto">
            <a:xfrm>
              <a:off x="1016000" y="3349625"/>
              <a:ext cx="300038" cy="220662"/>
            </a:xfrm>
            <a:custGeom>
              <a:avLst/>
              <a:gdLst>
                <a:gd name="T0" fmla="*/ 8 w 91"/>
                <a:gd name="T1" fmla="*/ 0 h 67"/>
                <a:gd name="T2" fmla="*/ 84 w 91"/>
                <a:gd name="T3" fmla="*/ 0 h 67"/>
                <a:gd name="T4" fmla="*/ 91 w 91"/>
                <a:gd name="T5" fmla="*/ 7 h 67"/>
                <a:gd name="T6" fmla="*/ 91 w 91"/>
                <a:gd name="T7" fmla="*/ 59 h 67"/>
                <a:gd name="T8" fmla="*/ 84 w 91"/>
                <a:gd name="T9" fmla="*/ 67 h 67"/>
                <a:gd name="T10" fmla="*/ 8 w 91"/>
                <a:gd name="T11" fmla="*/ 67 h 67"/>
                <a:gd name="T12" fmla="*/ 0 w 91"/>
                <a:gd name="T13" fmla="*/ 59 h 67"/>
                <a:gd name="T14" fmla="*/ 0 w 91"/>
                <a:gd name="T15" fmla="*/ 7 h 67"/>
                <a:gd name="T16" fmla="*/ 8 w 91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7">
                  <a:moveTo>
                    <a:pt x="8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1" y="3"/>
                    <a:pt x="91" y="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63"/>
                    <a:pt x="88" y="67"/>
                    <a:pt x="84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4" y="67"/>
                    <a:pt x="0" y="63"/>
                    <a:pt x="0" y="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ïṣľidè"/>
            <p:cNvSpPr/>
            <p:nvPr/>
          </p:nvSpPr>
          <p:spPr bwMode="auto">
            <a:xfrm>
              <a:off x="1046163" y="3389313"/>
              <a:ext cx="244475" cy="6350"/>
            </a:xfrm>
            <a:prstGeom prst="rect">
              <a:avLst/>
            </a:prstGeom>
            <a:solidFill>
              <a:srgbClr val="72A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îşlïde"/>
            <p:cNvSpPr/>
            <p:nvPr/>
          </p:nvSpPr>
          <p:spPr bwMode="auto">
            <a:xfrm>
              <a:off x="1046163" y="3416300"/>
              <a:ext cx="244475" cy="9525"/>
            </a:xfrm>
            <a:prstGeom prst="rect">
              <a:avLst/>
            </a:prstGeom>
            <a:solidFill>
              <a:srgbClr val="72A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isľíḑè"/>
            <p:cNvSpPr/>
            <p:nvPr/>
          </p:nvSpPr>
          <p:spPr bwMode="auto">
            <a:xfrm>
              <a:off x="1046163" y="3444875"/>
              <a:ext cx="244475" cy="6350"/>
            </a:xfrm>
            <a:prstGeom prst="rect">
              <a:avLst/>
            </a:prstGeom>
            <a:solidFill>
              <a:srgbClr val="72A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islîḋè"/>
            <p:cNvSpPr/>
            <p:nvPr/>
          </p:nvSpPr>
          <p:spPr bwMode="auto">
            <a:xfrm>
              <a:off x="1046163" y="3471863"/>
              <a:ext cx="244475" cy="6350"/>
            </a:xfrm>
            <a:prstGeom prst="rect">
              <a:avLst/>
            </a:prstGeom>
            <a:solidFill>
              <a:srgbClr val="72A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iSlïḓé"/>
            <p:cNvSpPr/>
            <p:nvPr/>
          </p:nvSpPr>
          <p:spPr bwMode="auto">
            <a:xfrm>
              <a:off x="1046163" y="3497263"/>
              <a:ext cx="244475" cy="11112"/>
            </a:xfrm>
            <a:prstGeom prst="rect">
              <a:avLst/>
            </a:prstGeom>
            <a:solidFill>
              <a:srgbClr val="72A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îṡļiḍe"/>
            <p:cNvSpPr/>
            <p:nvPr/>
          </p:nvSpPr>
          <p:spPr bwMode="auto">
            <a:xfrm>
              <a:off x="1046163" y="3527425"/>
              <a:ext cx="244475" cy="6350"/>
            </a:xfrm>
            <a:prstGeom prst="rect">
              <a:avLst/>
            </a:prstGeom>
            <a:solidFill>
              <a:srgbClr val="72A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iśḻiḋé"/>
            <p:cNvSpPr/>
            <p:nvPr/>
          </p:nvSpPr>
          <p:spPr bwMode="auto">
            <a:xfrm>
              <a:off x="1190625" y="3540125"/>
              <a:ext cx="106363" cy="88900"/>
            </a:xfrm>
            <a:custGeom>
              <a:avLst/>
              <a:gdLst>
                <a:gd name="T0" fmla="*/ 0 w 67"/>
                <a:gd name="T1" fmla="*/ 17 h 56"/>
                <a:gd name="T2" fmla="*/ 67 w 67"/>
                <a:gd name="T3" fmla="*/ 56 h 56"/>
                <a:gd name="T4" fmla="*/ 40 w 67"/>
                <a:gd name="T5" fmla="*/ 0 h 56"/>
                <a:gd name="T6" fmla="*/ 0 w 67"/>
                <a:gd name="T7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6">
                  <a:moveTo>
                    <a:pt x="0" y="17"/>
                  </a:moveTo>
                  <a:lnTo>
                    <a:pt x="67" y="56"/>
                  </a:lnTo>
                  <a:lnTo>
                    <a:pt x="4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416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îṩľïḓê"/>
            <p:cNvSpPr/>
            <p:nvPr/>
          </p:nvSpPr>
          <p:spPr bwMode="auto">
            <a:xfrm>
              <a:off x="1193800" y="3505200"/>
              <a:ext cx="406400" cy="622300"/>
            </a:xfrm>
            <a:custGeom>
              <a:avLst/>
              <a:gdLst>
                <a:gd name="T0" fmla="*/ 102 w 123"/>
                <a:gd name="T1" fmla="*/ 189 h 189"/>
                <a:gd name="T2" fmla="*/ 118 w 123"/>
                <a:gd name="T3" fmla="*/ 167 h 189"/>
                <a:gd name="T4" fmla="*/ 113 w 123"/>
                <a:gd name="T5" fmla="*/ 136 h 189"/>
                <a:gd name="T6" fmla="*/ 54 w 123"/>
                <a:gd name="T7" fmla="*/ 151 h 189"/>
                <a:gd name="T8" fmla="*/ 47 w 123"/>
                <a:gd name="T9" fmla="*/ 172 h 189"/>
                <a:gd name="T10" fmla="*/ 87 w 123"/>
                <a:gd name="T11" fmla="*/ 176 h 189"/>
                <a:gd name="T12" fmla="*/ 99 w 123"/>
                <a:gd name="T13" fmla="*/ 179 h 189"/>
                <a:gd name="T14" fmla="*/ 102 w 123"/>
                <a:gd name="T15" fmla="*/ 189 h 189"/>
                <a:gd name="T16" fmla="*/ 114 w 123"/>
                <a:gd name="T17" fmla="*/ 135 h 189"/>
                <a:gd name="T18" fmla="*/ 110 w 123"/>
                <a:gd name="T19" fmla="*/ 135 h 189"/>
                <a:gd name="T20" fmla="*/ 104 w 123"/>
                <a:gd name="T21" fmla="*/ 137 h 189"/>
                <a:gd name="T22" fmla="*/ 61 w 123"/>
                <a:gd name="T23" fmla="*/ 147 h 189"/>
                <a:gd name="T24" fmla="*/ 19 w 123"/>
                <a:gd name="T25" fmla="*/ 153 h 189"/>
                <a:gd name="T26" fmla="*/ 11 w 123"/>
                <a:gd name="T27" fmla="*/ 137 h 189"/>
                <a:gd name="T28" fmla="*/ 21 w 123"/>
                <a:gd name="T29" fmla="*/ 124 h 189"/>
                <a:gd name="T30" fmla="*/ 111 w 123"/>
                <a:gd name="T31" fmla="*/ 100 h 189"/>
                <a:gd name="T32" fmla="*/ 120 w 123"/>
                <a:gd name="T33" fmla="*/ 115 h 189"/>
                <a:gd name="T34" fmla="*/ 114 w 123"/>
                <a:gd name="T35" fmla="*/ 135 h 189"/>
                <a:gd name="T36" fmla="*/ 109 w 123"/>
                <a:gd name="T37" fmla="*/ 99 h 189"/>
                <a:gd name="T38" fmla="*/ 116 w 123"/>
                <a:gd name="T39" fmla="*/ 84 h 189"/>
                <a:gd name="T40" fmla="*/ 108 w 123"/>
                <a:gd name="T41" fmla="*/ 65 h 189"/>
                <a:gd name="T42" fmla="*/ 98 w 123"/>
                <a:gd name="T43" fmla="*/ 63 h 189"/>
                <a:gd name="T44" fmla="*/ 70 w 123"/>
                <a:gd name="T45" fmla="*/ 71 h 189"/>
                <a:gd name="T46" fmla="*/ 15 w 123"/>
                <a:gd name="T47" fmla="*/ 92 h 189"/>
                <a:gd name="T48" fmla="*/ 21 w 123"/>
                <a:gd name="T49" fmla="*/ 123 h 189"/>
                <a:gd name="T50" fmla="*/ 109 w 123"/>
                <a:gd name="T51" fmla="*/ 99 h 189"/>
                <a:gd name="T52" fmla="*/ 96 w 123"/>
                <a:gd name="T53" fmla="*/ 53 h 189"/>
                <a:gd name="T54" fmla="*/ 54 w 123"/>
                <a:gd name="T55" fmla="*/ 64 h 189"/>
                <a:gd name="T56" fmla="*/ 34 w 123"/>
                <a:gd name="T57" fmla="*/ 52 h 189"/>
                <a:gd name="T58" fmla="*/ 66 w 123"/>
                <a:gd name="T59" fmla="*/ 20 h 189"/>
                <a:gd name="T60" fmla="*/ 100 w 123"/>
                <a:gd name="T61" fmla="*/ 6 h 189"/>
                <a:gd name="T62" fmla="*/ 118 w 123"/>
                <a:gd name="T63" fmla="*/ 35 h 189"/>
                <a:gd name="T64" fmla="*/ 96 w 123"/>
                <a:gd name="T65" fmla="*/ 5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3" h="189">
                  <a:moveTo>
                    <a:pt x="102" y="189"/>
                  </a:moveTo>
                  <a:cubicBezTo>
                    <a:pt x="109" y="183"/>
                    <a:pt x="114" y="176"/>
                    <a:pt x="118" y="167"/>
                  </a:cubicBezTo>
                  <a:cubicBezTo>
                    <a:pt x="121" y="156"/>
                    <a:pt x="122" y="143"/>
                    <a:pt x="113" y="136"/>
                  </a:cubicBezTo>
                  <a:cubicBezTo>
                    <a:pt x="93" y="141"/>
                    <a:pt x="74" y="146"/>
                    <a:pt x="54" y="151"/>
                  </a:cubicBezTo>
                  <a:cubicBezTo>
                    <a:pt x="46" y="153"/>
                    <a:pt x="41" y="165"/>
                    <a:pt x="47" y="172"/>
                  </a:cubicBezTo>
                  <a:cubicBezTo>
                    <a:pt x="52" y="179"/>
                    <a:pt x="73" y="177"/>
                    <a:pt x="87" y="176"/>
                  </a:cubicBezTo>
                  <a:cubicBezTo>
                    <a:pt x="96" y="175"/>
                    <a:pt x="98" y="175"/>
                    <a:pt x="99" y="179"/>
                  </a:cubicBezTo>
                  <a:cubicBezTo>
                    <a:pt x="100" y="183"/>
                    <a:pt x="101" y="186"/>
                    <a:pt x="102" y="189"/>
                  </a:cubicBezTo>
                  <a:close/>
                  <a:moveTo>
                    <a:pt x="114" y="135"/>
                  </a:moveTo>
                  <a:cubicBezTo>
                    <a:pt x="110" y="135"/>
                    <a:pt x="110" y="135"/>
                    <a:pt x="110" y="135"/>
                  </a:cubicBezTo>
                  <a:cubicBezTo>
                    <a:pt x="104" y="137"/>
                    <a:pt x="104" y="137"/>
                    <a:pt x="104" y="13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47" y="151"/>
                    <a:pt x="28" y="158"/>
                    <a:pt x="19" y="153"/>
                  </a:cubicBezTo>
                  <a:cubicBezTo>
                    <a:pt x="14" y="151"/>
                    <a:pt x="10" y="147"/>
                    <a:pt x="11" y="137"/>
                  </a:cubicBezTo>
                  <a:cubicBezTo>
                    <a:pt x="12" y="130"/>
                    <a:pt x="14" y="125"/>
                    <a:pt x="21" y="124"/>
                  </a:cubicBezTo>
                  <a:cubicBezTo>
                    <a:pt x="53" y="118"/>
                    <a:pt x="80" y="110"/>
                    <a:pt x="111" y="100"/>
                  </a:cubicBezTo>
                  <a:cubicBezTo>
                    <a:pt x="119" y="102"/>
                    <a:pt x="119" y="108"/>
                    <a:pt x="120" y="115"/>
                  </a:cubicBezTo>
                  <a:cubicBezTo>
                    <a:pt x="121" y="121"/>
                    <a:pt x="123" y="130"/>
                    <a:pt x="114" y="135"/>
                  </a:cubicBezTo>
                  <a:close/>
                  <a:moveTo>
                    <a:pt x="109" y="99"/>
                  </a:moveTo>
                  <a:cubicBezTo>
                    <a:pt x="115" y="94"/>
                    <a:pt x="117" y="90"/>
                    <a:pt x="116" y="84"/>
                  </a:cubicBezTo>
                  <a:cubicBezTo>
                    <a:pt x="115" y="78"/>
                    <a:pt x="113" y="68"/>
                    <a:pt x="108" y="65"/>
                  </a:cubicBezTo>
                  <a:cubicBezTo>
                    <a:pt x="105" y="63"/>
                    <a:pt x="102" y="63"/>
                    <a:pt x="98" y="63"/>
                  </a:cubicBezTo>
                  <a:cubicBezTo>
                    <a:pt x="91" y="64"/>
                    <a:pt x="81" y="68"/>
                    <a:pt x="70" y="71"/>
                  </a:cubicBezTo>
                  <a:cubicBezTo>
                    <a:pt x="49" y="78"/>
                    <a:pt x="23" y="87"/>
                    <a:pt x="15" y="92"/>
                  </a:cubicBezTo>
                  <a:cubicBezTo>
                    <a:pt x="0" y="101"/>
                    <a:pt x="3" y="124"/>
                    <a:pt x="21" y="123"/>
                  </a:cubicBezTo>
                  <a:cubicBezTo>
                    <a:pt x="54" y="115"/>
                    <a:pt x="80" y="108"/>
                    <a:pt x="109" y="99"/>
                  </a:cubicBezTo>
                  <a:close/>
                  <a:moveTo>
                    <a:pt x="96" y="53"/>
                  </a:moveTo>
                  <a:cubicBezTo>
                    <a:pt x="80" y="58"/>
                    <a:pt x="71" y="59"/>
                    <a:pt x="54" y="64"/>
                  </a:cubicBezTo>
                  <a:cubicBezTo>
                    <a:pt x="41" y="67"/>
                    <a:pt x="36" y="59"/>
                    <a:pt x="34" y="52"/>
                  </a:cubicBezTo>
                  <a:cubicBezTo>
                    <a:pt x="31" y="36"/>
                    <a:pt x="47" y="28"/>
                    <a:pt x="66" y="20"/>
                  </a:cubicBezTo>
                  <a:cubicBezTo>
                    <a:pt x="78" y="15"/>
                    <a:pt x="91" y="9"/>
                    <a:pt x="100" y="6"/>
                  </a:cubicBezTo>
                  <a:cubicBezTo>
                    <a:pt x="114" y="0"/>
                    <a:pt x="123" y="25"/>
                    <a:pt x="118" y="35"/>
                  </a:cubicBezTo>
                  <a:cubicBezTo>
                    <a:pt x="115" y="43"/>
                    <a:pt x="104" y="47"/>
                    <a:pt x="96" y="53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iṧḷíḓê"/>
            <p:cNvSpPr/>
            <p:nvPr/>
          </p:nvSpPr>
          <p:spPr bwMode="auto">
            <a:xfrm>
              <a:off x="1352550" y="4051300"/>
              <a:ext cx="195263" cy="76200"/>
            </a:xfrm>
            <a:custGeom>
              <a:avLst/>
              <a:gdLst>
                <a:gd name="T0" fmla="*/ 0 w 59"/>
                <a:gd name="T1" fmla="*/ 7 h 23"/>
                <a:gd name="T2" fmla="*/ 39 w 59"/>
                <a:gd name="T3" fmla="*/ 10 h 23"/>
                <a:gd name="T4" fmla="*/ 51 w 59"/>
                <a:gd name="T5" fmla="*/ 13 h 23"/>
                <a:gd name="T6" fmla="*/ 54 w 59"/>
                <a:gd name="T7" fmla="*/ 23 h 23"/>
                <a:gd name="T8" fmla="*/ 59 w 59"/>
                <a:gd name="T9" fmla="*/ 0 h 23"/>
                <a:gd name="T10" fmla="*/ 0 w 59"/>
                <a:gd name="T1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3">
                  <a:moveTo>
                    <a:pt x="0" y="7"/>
                  </a:moveTo>
                  <a:cubicBezTo>
                    <a:pt x="7" y="12"/>
                    <a:pt x="26" y="11"/>
                    <a:pt x="39" y="10"/>
                  </a:cubicBezTo>
                  <a:cubicBezTo>
                    <a:pt x="48" y="9"/>
                    <a:pt x="50" y="9"/>
                    <a:pt x="51" y="13"/>
                  </a:cubicBezTo>
                  <a:cubicBezTo>
                    <a:pt x="52" y="17"/>
                    <a:pt x="52" y="20"/>
                    <a:pt x="54" y="23"/>
                  </a:cubicBezTo>
                  <a:cubicBezTo>
                    <a:pt x="54" y="16"/>
                    <a:pt x="57" y="6"/>
                    <a:pt x="59" y="0"/>
                  </a:cubicBezTo>
                  <a:cubicBezTo>
                    <a:pt x="39" y="7"/>
                    <a:pt x="21" y="10"/>
                    <a:pt x="0" y="7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i$ľiďe"/>
            <p:cNvSpPr/>
            <p:nvPr/>
          </p:nvSpPr>
          <p:spPr bwMode="auto">
            <a:xfrm>
              <a:off x="1227138" y="3800475"/>
              <a:ext cx="349250" cy="109537"/>
            </a:xfrm>
            <a:custGeom>
              <a:avLst/>
              <a:gdLst>
                <a:gd name="T0" fmla="*/ 99 w 106"/>
                <a:gd name="T1" fmla="*/ 9 h 33"/>
                <a:gd name="T2" fmla="*/ 106 w 106"/>
                <a:gd name="T3" fmla="*/ 0 h 33"/>
                <a:gd name="T4" fmla="*/ 70 w 106"/>
                <a:gd name="T5" fmla="*/ 10 h 33"/>
                <a:gd name="T6" fmla="*/ 23 w 106"/>
                <a:gd name="T7" fmla="*/ 25 h 33"/>
                <a:gd name="T8" fmla="*/ 0 w 106"/>
                <a:gd name="T9" fmla="*/ 30 h 33"/>
                <a:gd name="T10" fmla="*/ 11 w 106"/>
                <a:gd name="T11" fmla="*/ 33 h 33"/>
                <a:gd name="T12" fmla="*/ 99 w 106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3">
                  <a:moveTo>
                    <a:pt x="99" y="9"/>
                  </a:moveTo>
                  <a:cubicBezTo>
                    <a:pt x="103" y="6"/>
                    <a:pt x="105" y="3"/>
                    <a:pt x="106" y="0"/>
                  </a:cubicBezTo>
                  <a:cubicBezTo>
                    <a:pt x="97" y="4"/>
                    <a:pt x="80" y="7"/>
                    <a:pt x="70" y="10"/>
                  </a:cubicBezTo>
                  <a:cubicBezTo>
                    <a:pt x="55" y="14"/>
                    <a:pt x="40" y="18"/>
                    <a:pt x="23" y="25"/>
                  </a:cubicBezTo>
                  <a:cubicBezTo>
                    <a:pt x="16" y="27"/>
                    <a:pt x="8" y="29"/>
                    <a:pt x="0" y="30"/>
                  </a:cubicBezTo>
                  <a:cubicBezTo>
                    <a:pt x="3" y="32"/>
                    <a:pt x="6" y="33"/>
                    <a:pt x="11" y="33"/>
                  </a:cubicBezTo>
                  <a:cubicBezTo>
                    <a:pt x="44" y="25"/>
                    <a:pt x="70" y="18"/>
                    <a:pt x="99" y="9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išlïḍê"/>
            <p:cNvSpPr/>
            <p:nvPr/>
          </p:nvSpPr>
          <p:spPr bwMode="auto">
            <a:xfrm>
              <a:off x="1316038" y="3613150"/>
              <a:ext cx="271463" cy="109537"/>
            </a:xfrm>
            <a:custGeom>
              <a:avLst/>
              <a:gdLst>
                <a:gd name="T0" fmla="*/ 59 w 82"/>
                <a:gd name="T1" fmla="*/ 20 h 33"/>
                <a:gd name="T2" fmla="*/ 81 w 82"/>
                <a:gd name="T3" fmla="*/ 2 h 33"/>
                <a:gd name="T4" fmla="*/ 82 w 82"/>
                <a:gd name="T5" fmla="*/ 0 h 33"/>
                <a:gd name="T6" fmla="*/ 0 w 82"/>
                <a:gd name="T7" fmla="*/ 24 h 33"/>
                <a:gd name="T8" fmla="*/ 0 w 82"/>
                <a:gd name="T9" fmla="*/ 26 h 33"/>
                <a:gd name="T10" fmla="*/ 17 w 82"/>
                <a:gd name="T11" fmla="*/ 31 h 33"/>
                <a:gd name="T12" fmla="*/ 59 w 82"/>
                <a:gd name="T1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33">
                  <a:moveTo>
                    <a:pt x="59" y="20"/>
                  </a:moveTo>
                  <a:cubicBezTo>
                    <a:pt x="67" y="14"/>
                    <a:pt x="78" y="10"/>
                    <a:pt x="81" y="2"/>
                  </a:cubicBezTo>
                  <a:cubicBezTo>
                    <a:pt x="81" y="2"/>
                    <a:pt x="82" y="1"/>
                    <a:pt x="82" y="0"/>
                  </a:cubicBezTo>
                  <a:cubicBezTo>
                    <a:pt x="60" y="12"/>
                    <a:pt x="17" y="32"/>
                    <a:pt x="0" y="2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30"/>
                    <a:pt x="9" y="33"/>
                    <a:pt x="17" y="31"/>
                  </a:cubicBezTo>
                  <a:cubicBezTo>
                    <a:pt x="34" y="26"/>
                    <a:pt x="43" y="25"/>
                    <a:pt x="59" y="2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îsḷiḍe"/>
            <p:cNvSpPr/>
            <p:nvPr/>
          </p:nvSpPr>
          <p:spPr bwMode="auto">
            <a:xfrm>
              <a:off x="1312863" y="3606800"/>
              <a:ext cx="112713" cy="95250"/>
            </a:xfrm>
            <a:custGeom>
              <a:avLst/>
              <a:gdLst>
                <a:gd name="T0" fmla="*/ 30 w 34"/>
                <a:gd name="T1" fmla="*/ 23 h 29"/>
                <a:gd name="T2" fmla="*/ 12 w 34"/>
                <a:gd name="T3" fmla="*/ 28 h 29"/>
                <a:gd name="T4" fmla="*/ 5 w 34"/>
                <a:gd name="T5" fmla="*/ 9 h 29"/>
                <a:gd name="T6" fmla="*/ 23 w 34"/>
                <a:gd name="T7" fmla="*/ 0 h 29"/>
                <a:gd name="T8" fmla="*/ 32 w 34"/>
                <a:gd name="T9" fmla="*/ 11 h 29"/>
                <a:gd name="T10" fmla="*/ 30 w 34"/>
                <a:gd name="T11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9">
                  <a:moveTo>
                    <a:pt x="30" y="23"/>
                  </a:moveTo>
                  <a:cubicBezTo>
                    <a:pt x="27" y="24"/>
                    <a:pt x="18" y="29"/>
                    <a:pt x="12" y="28"/>
                  </a:cubicBezTo>
                  <a:cubicBezTo>
                    <a:pt x="5" y="27"/>
                    <a:pt x="0" y="15"/>
                    <a:pt x="5" y="9"/>
                  </a:cubicBezTo>
                  <a:cubicBezTo>
                    <a:pt x="8" y="5"/>
                    <a:pt x="18" y="0"/>
                    <a:pt x="23" y="0"/>
                  </a:cubicBezTo>
                  <a:cubicBezTo>
                    <a:pt x="26" y="0"/>
                    <a:pt x="30" y="5"/>
                    <a:pt x="32" y="11"/>
                  </a:cubicBezTo>
                  <a:cubicBezTo>
                    <a:pt x="33" y="16"/>
                    <a:pt x="34" y="21"/>
                    <a:pt x="30" y="23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íşḷîďé"/>
            <p:cNvSpPr/>
            <p:nvPr/>
          </p:nvSpPr>
          <p:spPr bwMode="auto">
            <a:xfrm>
              <a:off x="1214438" y="3808413"/>
              <a:ext cx="111125" cy="95250"/>
            </a:xfrm>
            <a:custGeom>
              <a:avLst/>
              <a:gdLst>
                <a:gd name="T0" fmla="*/ 30 w 34"/>
                <a:gd name="T1" fmla="*/ 22 h 29"/>
                <a:gd name="T2" fmla="*/ 12 w 34"/>
                <a:gd name="T3" fmla="*/ 28 h 29"/>
                <a:gd name="T4" fmla="*/ 5 w 34"/>
                <a:gd name="T5" fmla="*/ 9 h 29"/>
                <a:gd name="T6" fmla="*/ 23 w 34"/>
                <a:gd name="T7" fmla="*/ 0 h 29"/>
                <a:gd name="T8" fmla="*/ 32 w 34"/>
                <a:gd name="T9" fmla="*/ 11 h 29"/>
                <a:gd name="T10" fmla="*/ 30 w 34"/>
                <a:gd name="T11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9">
                  <a:moveTo>
                    <a:pt x="30" y="22"/>
                  </a:moveTo>
                  <a:cubicBezTo>
                    <a:pt x="27" y="24"/>
                    <a:pt x="18" y="29"/>
                    <a:pt x="12" y="28"/>
                  </a:cubicBezTo>
                  <a:cubicBezTo>
                    <a:pt x="5" y="26"/>
                    <a:pt x="0" y="15"/>
                    <a:pt x="5" y="9"/>
                  </a:cubicBezTo>
                  <a:cubicBezTo>
                    <a:pt x="8" y="5"/>
                    <a:pt x="18" y="0"/>
                    <a:pt x="23" y="0"/>
                  </a:cubicBezTo>
                  <a:cubicBezTo>
                    <a:pt x="26" y="0"/>
                    <a:pt x="30" y="5"/>
                    <a:pt x="32" y="11"/>
                  </a:cubicBezTo>
                  <a:cubicBezTo>
                    <a:pt x="33" y="15"/>
                    <a:pt x="34" y="21"/>
                    <a:pt x="30" y="22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ï$ľíďe"/>
            <p:cNvSpPr/>
            <p:nvPr/>
          </p:nvSpPr>
          <p:spPr bwMode="auto">
            <a:xfrm>
              <a:off x="1349375" y="4008438"/>
              <a:ext cx="82550" cy="69850"/>
            </a:xfrm>
            <a:custGeom>
              <a:avLst/>
              <a:gdLst>
                <a:gd name="T0" fmla="*/ 19 w 25"/>
                <a:gd name="T1" fmla="*/ 1 h 21"/>
                <a:gd name="T2" fmla="*/ 5 w 25"/>
                <a:gd name="T3" fmla="*/ 4 h 21"/>
                <a:gd name="T4" fmla="*/ 7 w 25"/>
                <a:gd name="T5" fmla="*/ 19 h 21"/>
                <a:gd name="T6" fmla="*/ 22 w 25"/>
                <a:gd name="T7" fmla="*/ 18 h 21"/>
                <a:gd name="T8" fmla="*/ 24 w 25"/>
                <a:gd name="T9" fmla="*/ 8 h 21"/>
                <a:gd name="T10" fmla="*/ 19 w 25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1">
                  <a:moveTo>
                    <a:pt x="19" y="1"/>
                  </a:moveTo>
                  <a:cubicBezTo>
                    <a:pt x="16" y="1"/>
                    <a:pt x="8" y="1"/>
                    <a:pt x="5" y="4"/>
                  </a:cubicBezTo>
                  <a:cubicBezTo>
                    <a:pt x="0" y="7"/>
                    <a:pt x="1" y="17"/>
                    <a:pt x="7" y="19"/>
                  </a:cubicBezTo>
                  <a:cubicBezTo>
                    <a:pt x="11" y="21"/>
                    <a:pt x="19" y="20"/>
                    <a:pt x="22" y="18"/>
                  </a:cubicBezTo>
                  <a:cubicBezTo>
                    <a:pt x="25" y="17"/>
                    <a:pt x="25" y="12"/>
                    <a:pt x="24" y="8"/>
                  </a:cubicBezTo>
                  <a:cubicBezTo>
                    <a:pt x="23" y="4"/>
                    <a:pt x="22" y="0"/>
                    <a:pt x="19" y="1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ïsļïďe"/>
            <p:cNvSpPr/>
            <p:nvPr/>
          </p:nvSpPr>
          <p:spPr bwMode="auto">
            <a:xfrm>
              <a:off x="1254125" y="3913188"/>
              <a:ext cx="339725" cy="112712"/>
            </a:xfrm>
            <a:custGeom>
              <a:avLst/>
              <a:gdLst>
                <a:gd name="T0" fmla="*/ 103 w 103"/>
                <a:gd name="T1" fmla="*/ 0 h 34"/>
                <a:gd name="T2" fmla="*/ 27 w 103"/>
                <a:gd name="T3" fmla="*/ 22 h 34"/>
                <a:gd name="T4" fmla="*/ 0 w 103"/>
                <a:gd name="T5" fmla="*/ 29 h 34"/>
                <a:gd name="T6" fmla="*/ 1 w 103"/>
                <a:gd name="T7" fmla="*/ 29 h 34"/>
                <a:gd name="T8" fmla="*/ 43 w 103"/>
                <a:gd name="T9" fmla="*/ 23 h 34"/>
                <a:gd name="T10" fmla="*/ 78 w 103"/>
                <a:gd name="T11" fmla="*/ 15 h 34"/>
                <a:gd name="T12" fmla="*/ 80 w 103"/>
                <a:gd name="T13" fmla="*/ 14 h 34"/>
                <a:gd name="T14" fmla="*/ 86 w 103"/>
                <a:gd name="T15" fmla="*/ 13 h 34"/>
                <a:gd name="T16" fmla="*/ 92 w 103"/>
                <a:gd name="T17" fmla="*/ 11 h 34"/>
                <a:gd name="T18" fmla="*/ 96 w 103"/>
                <a:gd name="T19" fmla="*/ 11 h 34"/>
                <a:gd name="T20" fmla="*/ 103 w 103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34">
                  <a:moveTo>
                    <a:pt x="103" y="0"/>
                  </a:moveTo>
                  <a:cubicBezTo>
                    <a:pt x="92" y="6"/>
                    <a:pt x="52" y="16"/>
                    <a:pt x="27" y="22"/>
                  </a:cubicBezTo>
                  <a:cubicBezTo>
                    <a:pt x="15" y="26"/>
                    <a:pt x="7" y="28"/>
                    <a:pt x="0" y="29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10" y="34"/>
                    <a:pt x="29" y="27"/>
                    <a:pt x="43" y="23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101" y="8"/>
                    <a:pt x="103" y="4"/>
                    <a:pt x="103" y="0"/>
                  </a:cubicBezTo>
                  <a:close/>
                </a:path>
              </a:pathLst>
            </a:custGeom>
            <a:solidFill>
              <a:srgbClr val="EEB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ïṧľïďè"/>
            <p:cNvSpPr/>
            <p:nvPr/>
          </p:nvSpPr>
          <p:spPr bwMode="auto">
            <a:xfrm>
              <a:off x="1233488" y="3916363"/>
              <a:ext cx="109538" cy="88900"/>
            </a:xfrm>
            <a:custGeom>
              <a:avLst/>
              <a:gdLst>
                <a:gd name="T0" fmla="*/ 24 w 33"/>
                <a:gd name="T1" fmla="*/ 0 h 27"/>
                <a:gd name="T2" fmla="*/ 6 w 33"/>
                <a:gd name="T3" fmla="*/ 6 h 27"/>
                <a:gd name="T4" fmla="*/ 10 w 33"/>
                <a:gd name="T5" fmla="*/ 25 h 27"/>
                <a:gd name="T6" fmla="*/ 30 w 33"/>
                <a:gd name="T7" fmla="*/ 22 h 27"/>
                <a:gd name="T8" fmla="*/ 32 w 33"/>
                <a:gd name="T9" fmla="*/ 9 h 27"/>
                <a:gd name="T10" fmla="*/ 24 w 3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7">
                  <a:moveTo>
                    <a:pt x="24" y="0"/>
                  </a:moveTo>
                  <a:cubicBezTo>
                    <a:pt x="20" y="0"/>
                    <a:pt x="10" y="2"/>
                    <a:pt x="6" y="6"/>
                  </a:cubicBezTo>
                  <a:cubicBezTo>
                    <a:pt x="0" y="11"/>
                    <a:pt x="3" y="23"/>
                    <a:pt x="10" y="25"/>
                  </a:cubicBezTo>
                  <a:cubicBezTo>
                    <a:pt x="15" y="27"/>
                    <a:pt x="26" y="26"/>
                    <a:pt x="30" y="22"/>
                  </a:cubicBezTo>
                  <a:cubicBezTo>
                    <a:pt x="33" y="21"/>
                    <a:pt x="33" y="15"/>
                    <a:pt x="32" y="9"/>
                  </a:cubicBezTo>
                  <a:cubicBezTo>
                    <a:pt x="30" y="4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FFE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íş1îḍé"/>
            <p:cNvSpPr/>
            <p:nvPr/>
          </p:nvSpPr>
          <p:spPr bwMode="auto">
            <a:xfrm>
              <a:off x="782638" y="4406900"/>
              <a:ext cx="490538" cy="266700"/>
            </a:xfrm>
            <a:custGeom>
              <a:avLst/>
              <a:gdLst>
                <a:gd name="T0" fmla="*/ 18 w 149"/>
                <a:gd name="T1" fmla="*/ 0 h 81"/>
                <a:gd name="T2" fmla="*/ 149 w 149"/>
                <a:gd name="T3" fmla="*/ 25 h 81"/>
                <a:gd name="T4" fmla="*/ 127 w 149"/>
                <a:gd name="T5" fmla="*/ 80 h 81"/>
                <a:gd name="T6" fmla="*/ 0 w 149"/>
                <a:gd name="T7" fmla="*/ 81 h 81"/>
                <a:gd name="T8" fmla="*/ 18 w 14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1">
                  <a:moveTo>
                    <a:pt x="18" y="0"/>
                  </a:moveTo>
                  <a:cubicBezTo>
                    <a:pt x="62" y="9"/>
                    <a:pt x="104" y="18"/>
                    <a:pt x="149" y="25"/>
                  </a:cubicBezTo>
                  <a:cubicBezTo>
                    <a:pt x="127" y="80"/>
                    <a:pt x="127" y="80"/>
                    <a:pt x="127" y="80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FDA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išľídê"/>
            <p:cNvSpPr/>
            <p:nvPr/>
          </p:nvSpPr>
          <p:spPr bwMode="auto">
            <a:xfrm>
              <a:off x="841375" y="4483100"/>
              <a:ext cx="431800" cy="198437"/>
            </a:xfrm>
            <a:custGeom>
              <a:avLst/>
              <a:gdLst>
                <a:gd name="T0" fmla="*/ 106 w 131"/>
                <a:gd name="T1" fmla="*/ 6 h 60"/>
                <a:gd name="T2" fmla="*/ 117 w 131"/>
                <a:gd name="T3" fmla="*/ 0 h 60"/>
                <a:gd name="T4" fmla="*/ 131 w 131"/>
                <a:gd name="T5" fmla="*/ 2 h 60"/>
                <a:gd name="T6" fmla="*/ 115 w 131"/>
                <a:gd name="T7" fmla="*/ 57 h 60"/>
                <a:gd name="T8" fmla="*/ 64 w 131"/>
                <a:gd name="T9" fmla="*/ 60 h 60"/>
                <a:gd name="T10" fmla="*/ 0 w 131"/>
                <a:gd name="T11" fmla="*/ 12 h 60"/>
                <a:gd name="T12" fmla="*/ 106 w 131"/>
                <a:gd name="T13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60">
                  <a:moveTo>
                    <a:pt x="106" y="6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6" y="11"/>
                    <a:pt x="70" y="8"/>
                    <a:pt x="106" y="6"/>
                  </a:cubicBezTo>
                  <a:close/>
                </a:path>
              </a:pathLst>
            </a:custGeom>
            <a:solidFill>
              <a:srgbClr val="DB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iṡľîḍé"/>
            <p:cNvSpPr/>
            <p:nvPr/>
          </p:nvSpPr>
          <p:spPr bwMode="auto">
            <a:xfrm>
              <a:off x="673100" y="4506913"/>
              <a:ext cx="606425" cy="1314450"/>
            </a:xfrm>
            <a:custGeom>
              <a:avLst/>
              <a:gdLst>
                <a:gd name="T0" fmla="*/ 30 w 184"/>
                <a:gd name="T1" fmla="*/ 0 h 399"/>
                <a:gd name="T2" fmla="*/ 184 w 184"/>
                <a:gd name="T3" fmla="*/ 25 h 399"/>
                <a:gd name="T4" fmla="*/ 0 w 184"/>
                <a:gd name="T5" fmla="*/ 399 h 399"/>
                <a:gd name="T6" fmla="*/ 0 w 184"/>
                <a:gd name="T7" fmla="*/ 60 h 399"/>
                <a:gd name="T8" fmla="*/ 30 w 184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399">
                  <a:moveTo>
                    <a:pt x="30" y="0"/>
                  </a:moveTo>
                  <a:cubicBezTo>
                    <a:pt x="69" y="7"/>
                    <a:pt x="138" y="25"/>
                    <a:pt x="184" y="25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2ECE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îš1iďe"/>
            <p:cNvSpPr/>
            <p:nvPr/>
          </p:nvSpPr>
          <p:spPr bwMode="auto">
            <a:xfrm>
              <a:off x="673100" y="4581525"/>
              <a:ext cx="606425" cy="1239837"/>
            </a:xfrm>
            <a:custGeom>
              <a:avLst/>
              <a:gdLst>
                <a:gd name="T0" fmla="*/ 0 w 184"/>
                <a:gd name="T1" fmla="*/ 312 h 376"/>
                <a:gd name="T2" fmla="*/ 155 w 184"/>
                <a:gd name="T3" fmla="*/ 0 h 376"/>
                <a:gd name="T4" fmla="*/ 184 w 184"/>
                <a:gd name="T5" fmla="*/ 2 h 376"/>
                <a:gd name="T6" fmla="*/ 0 w 184"/>
                <a:gd name="T7" fmla="*/ 376 h 376"/>
                <a:gd name="T8" fmla="*/ 0 w 184"/>
                <a:gd name="T9" fmla="*/ 312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376">
                  <a:moveTo>
                    <a:pt x="0" y="312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65" y="2"/>
                    <a:pt x="175" y="2"/>
                    <a:pt x="184" y="2"/>
                  </a:cubicBezTo>
                  <a:cubicBezTo>
                    <a:pt x="0" y="376"/>
                    <a:pt x="0" y="376"/>
                    <a:pt x="0" y="376"/>
                  </a:cubicBezTo>
                  <a:lnTo>
                    <a:pt x="0" y="312"/>
                  </a:lnTo>
                  <a:close/>
                </a:path>
              </a:pathLst>
            </a:custGeom>
            <a:solidFill>
              <a:srgbClr val="1FA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iṧ1îḍé"/>
            <p:cNvSpPr/>
            <p:nvPr/>
          </p:nvSpPr>
          <p:spPr bwMode="auto">
            <a:xfrm>
              <a:off x="857250" y="4446588"/>
              <a:ext cx="47625" cy="46037"/>
            </a:xfrm>
            <a:prstGeom prst="ellipse">
              <a:avLst/>
            </a:prstGeom>
            <a:solidFill>
              <a:srgbClr val="FDC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ïṣḻíḍê"/>
            <p:cNvSpPr/>
            <p:nvPr/>
          </p:nvSpPr>
          <p:spPr bwMode="auto">
            <a:xfrm>
              <a:off x="3540125" y="1962150"/>
              <a:ext cx="877888" cy="495300"/>
            </a:xfrm>
            <a:custGeom>
              <a:avLst/>
              <a:gdLst>
                <a:gd name="T0" fmla="*/ 102 w 266"/>
                <a:gd name="T1" fmla="*/ 31 h 150"/>
                <a:gd name="T2" fmla="*/ 172 w 266"/>
                <a:gd name="T3" fmla="*/ 27 h 150"/>
                <a:gd name="T4" fmla="*/ 220 w 266"/>
                <a:gd name="T5" fmla="*/ 75 h 150"/>
                <a:gd name="T6" fmla="*/ 266 w 266"/>
                <a:gd name="T7" fmla="*/ 109 h 150"/>
                <a:gd name="T8" fmla="*/ 225 w 266"/>
                <a:gd name="T9" fmla="*/ 148 h 150"/>
                <a:gd name="T10" fmla="*/ 42 w 266"/>
                <a:gd name="T11" fmla="*/ 148 h 150"/>
                <a:gd name="T12" fmla="*/ 0 w 266"/>
                <a:gd name="T13" fmla="*/ 109 h 150"/>
                <a:gd name="T14" fmla="*/ 47 w 266"/>
                <a:gd name="T15" fmla="*/ 76 h 150"/>
                <a:gd name="T16" fmla="*/ 102 w 266"/>
                <a:gd name="T17" fmla="*/ 3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150">
                  <a:moveTo>
                    <a:pt x="102" y="31"/>
                  </a:moveTo>
                  <a:cubicBezTo>
                    <a:pt x="109" y="0"/>
                    <a:pt x="161" y="0"/>
                    <a:pt x="172" y="27"/>
                  </a:cubicBezTo>
                  <a:cubicBezTo>
                    <a:pt x="206" y="12"/>
                    <a:pt x="236" y="45"/>
                    <a:pt x="220" y="75"/>
                  </a:cubicBezTo>
                  <a:cubicBezTo>
                    <a:pt x="242" y="72"/>
                    <a:pt x="266" y="85"/>
                    <a:pt x="266" y="109"/>
                  </a:cubicBezTo>
                  <a:cubicBezTo>
                    <a:pt x="266" y="128"/>
                    <a:pt x="261" y="150"/>
                    <a:pt x="225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5" y="148"/>
                    <a:pt x="0" y="128"/>
                    <a:pt x="0" y="109"/>
                  </a:cubicBezTo>
                  <a:cubicBezTo>
                    <a:pt x="0" y="85"/>
                    <a:pt x="25" y="71"/>
                    <a:pt x="47" y="76"/>
                  </a:cubicBezTo>
                  <a:cubicBezTo>
                    <a:pt x="27" y="43"/>
                    <a:pt x="71" y="13"/>
                    <a:pt x="102" y="31"/>
                  </a:cubicBezTo>
                  <a:close/>
                </a:path>
              </a:pathLst>
            </a:custGeom>
            <a:solidFill>
              <a:srgbClr val="FFD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î$ḻïdê"/>
            <p:cNvSpPr/>
            <p:nvPr/>
          </p:nvSpPr>
          <p:spPr bwMode="auto">
            <a:xfrm>
              <a:off x="3540125" y="2473325"/>
              <a:ext cx="158750" cy="153987"/>
            </a:xfrm>
            <a:prstGeom prst="ellipse">
              <a:avLst/>
            </a:prstGeom>
            <a:solidFill>
              <a:srgbClr val="FFD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îś1ïḑé"/>
            <p:cNvSpPr/>
            <p:nvPr/>
          </p:nvSpPr>
          <p:spPr bwMode="auto">
            <a:xfrm>
              <a:off x="3484563" y="2663825"/>
              <a:ext cx="95250" cy="95250"/>
            </a:xfrm>
            <a:prstGeom prst="ellipse">
              <a:avLst/>
            </a:prstGeom>
            <a:solidFill>
              <a:srgbClr val="FFD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ïSľîde"/>
            <p:cNvSpPr/>
            <p:nvPr/>
          </p:nvSpPr>
          <p:spPr bwMode="auto">
            <a:xfrm>
              <a:off x="4987925" y="3175000"/>
              <a:ext cx="574675" cy="688975"/>
            </a:xfrm>
            <a:custGeom>
              <a:avLst/>
              <a:gdLst>
                <a:gd name="T0" fmla="*/ 174 w 174"/>
                <a:gd name="T1" fmla="*/ 0 h 209"/>
                <a:gd name="T2" fmla="*/ 0 w 174"/>
                <a:gd name="T3" fmla="*/ 0 h 209"/>
                <a:gd name="T4" fmla="*/ 0 w 174"/>
                <a:gd name="T5" fmla="*/ 123 h 209"/>
                <a:gd name="T6" fmla="*/ 88 w 174"/>
                <a:gd name="T7" fmla="*/ 123 h 209"/>
                <a:gd name="T8" fmla="*/ 134 w 174"/>
                <a:gd name="T9" fmla="*/ 209 h 209"/>
                <a:gd name="T10" fmla="*/ 134 w 174"/>
                <a:gd name="T11" fmla="*/ 123 h 209"/>
                <a:gd name="T12" fmla="*/ 174 w 174"/>
                <a:gd name="T13" fmla="*/ 123 h 209"/>
                <a:gd name="T14" fmla="*/ 174 w 174"/>
                <a:gd name="T15" fmla="*/ 0 h 209"/>
                <a:gd name="T16" fmla="*/ 148 w 174"/>
                <a:gd name="T17" fmla="*/ 57 h 209"/>
                <a:gd name="T18" fmla="*/ 152 w 174"/>
                <a:gd name="T19" fmla="*/ 61 h 209"/>
                <a:gd name="T20" fmla="*/ 152 w 174"/>
                <a:gd name="T21" fmla="*/ 62 h 209"/>
                <a:gd name="T22" fmla="*/ 148 w 174"/>
                <a:gd name="T23" fmla="*/ 66 h 209"/>
                <a:gd name="T24" fmla="*/ 26 w 174"/>
                <a:gd name="T25" fmla="*/ 66 h 209"/>
                <a:gd name="T26" fmla="*/ 21 w 174"/>
                <a:gd name="T27" fmla="*/ 62 h 209"/>
                <a:gd name="T28" fmla="*/ 21 w 174"/>
                <a:gd name="T29" fmla="*/ 61 h 209"/>
                <a:gd name="T30" fmla="*/ 26 w 174"/>
                <a:gd name="T31" fmla="*/ 57 h 209"/>
                <a:gd name="T32" fmla="*/ 148 w 174"/>
                <a:gd name="T33" fmla="*/ 57 h 209"/>
                <a:gd name="T34" fmla="*/ 148 w 174"/>
                <a:gd name="T35" fmla="*/ 27 h 209"/>
                <a:gd name="T36" fmla="*/ 152 w 174"/>
                <a:gd name="T37" fmla="*/ 31 h 209"/>
                <a:gd name="T38" fmla="*/ 152 w 174"/>
                <a:gd name="T39" fmla="*/ 32 h 209"/>
                <a:gd name="T40" fmla="*/ 148 w 174"/>
                <a:gd name="T41" fmla="*/ 36 h 209"/>
                <a:gd name="T42" fmla="*/ 26 w 174"/>
                <a:gd name="T43" fmla="*/ 36 h 209"/>
                <a:gd name="T44" fmla="*/ 21 w 174"/>
                <a:gd name="T45" fmla="*/ 32 h 209"/>
                <a:gd name="T46" fmla="*/ 21 w 174"/>
                <a:gd name="T47" fmla="*/ 31 h 209"/>
                <a:gd name="T48" fmla="*/ 26 w 174"/>
                <a:gd name="T49" fmla="*/ 27 h 209"/>
                <a:gd name="T50" fmla="*/ 148 w 174"/>
                <a:gd name="T51" fmla="*/ 27 h 209"/>
                <a:gd name="T52" fmla="*/ 148 w 174"/>
                <a:gd name="T53" fmla="*/ 87 h 209"/>
                <a:gd name="T54" fmla="*/ 152 w 174"/>
                <a:gd name="T55" fmla="*/ 92 h 209"/>
                <a:gd name="T56" fmla="*/ 152 w 174"/>
                <a:gd name="T57" fmla="*/ 92 h 209"/>
                <a:gd name="T58" fmla="*/ 148 w 174"/>
                <a:gd name="T59" fmla="*/ 97 h 209"/>
                <a:gd name="T60" fmla="*/ 26 w 174"/>
                <a:gd name="T61" fmla="*/ 97 h 209"/>
                <a:gd name="T62" fmla="*/ 21 w 174"/>
                <a:gd name="T63" fmla="*/ 92 h 209"/>
                <a:gd name="T64" fmla="*/ 21 w 174"/>
                <a:gd name="T65" fmla="*/ 92 h 209"/>
                <a:gd name="T66" fmla="*/ 26 w 174"/>
                <a:gd name="T67" fmla="*/ 87 h 209"/>
                <a:gd name="T68" fmla="*/ 148 w 174"/>
                <a:gd name="T69" fmla="*/ 8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" h="209">
                  <a:moveTo>
                    <a:pt x="1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88" y="123"/>
                    <a:pt x="88" y="123"/>
                    <a:pt x="88" y="123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4" y="0"/>
                    <a:pt x="174" y="0"/>
                    <a:pt x="174" y="0"/>
                  </a:cubicBezTo>
                  <a:close/>
                  <a:moveTo>
                    <a:pt x="148" y="57"/>
                  </a:moveTo>
                  <a:cubicBezTo>
                    <a:pt x="150" y="57"/>
                    <a:pt x="152" y="59"/>
                    <a:pt x="152" y="61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4"/>
                    <a:pt x="150" y="66"/>
                    <a:pt x="148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3" y="66"/>
                    <a:pt x="21" y="64"/>
                    <a:pt x="21" y="62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59"/>
                    <a:pt x="23" y="57"/>
                    <a:pt x="26" y="57"/>
                  </a:cubicBezTo>
                  <a:cubicBezTo>
                    <a:pt x="148" y="57"/>
                    <a:pt x="148" y="57"/>
                    <a:pt x="148" y="57"/>
                  </a:cubicBezTo>
                  <a:close/>
                  <a:moveTo>
                    <a:pt x="148" y="27"/>
                  </a:moveTo>
                  <a:cubicBezTo>
                    <a:pt x="150" y="27"/>
                    <a:pt x="152" y="29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4"/>
                    <a:pt x="150" y="36"/>
                    <a:pt x="148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3" y="36"/>
                    <a:pt x="21" y="34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9"/>
                    <a:pt x="23" y="27"/>
                    <a:pt x="26" y="27"/>
                  </a:cubicBezTo>
                  <a:cubicBezTo>
                    <a:pt x="148" y="27"/>
                    <a:pt x="148" y="27"/>
                    <a:pt x="148" y="27"/>
                  </a:cubicBezTo>
                  <a:close/>
                  <a:moveTo>
                    <a:pt x="148" y="87"/>
                  </a:moveTo>
                  <a:cubicBezTo>
                    <a:pt x="150" y="87"/>
                    <a:pt x="152" y="89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5"/>
                    <a:pt x="150" y="97"/>
                    <a:pt x="148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3" y="97"/>
                    <a:pt x="21" y="95"/>
                    <a:pt x="21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1" y="89"/>
                    <a:pt x="23" y="87"/>
                    <a:pt x="26" y="87"/>
                  </a:cubicBezTo>
                  <a:lnTo>
                    <a:pt x="148" y="87"/>
                  </a:lnTo>
                  <a:close/>
                </a:path>
              </a:pathLst>
            </a:custGeom>
            <a:solidFill>
              <a:srgbClr val="FFD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6" name="í$ḻïḍé"/>
            <p:cNvSpPr/>
            <p:nvPr/>
          </p:nvSpPr>
          <p:spPr bwMode="auto">
            <a:xfrm>
              <a:off x="1517650" y="2960688"/>
              <a:ext cx="554038" cy="498475"/>
            </a:xfrm>
            <a:custGeom>
              <a:avLst/>
              <a:gdLst>
                <a:gd name="T0" fmla="*/ 84 w 168"/>
                <a:gd name="T1" fmla="*/ 0 h 151"/>
                <a:gd name="T2" fmla="*/ 168 w 168"/>
                <a:gd name="T3" fmla="*/ 65 h 151"/>
                <a:gd name="T4" fmla="*/ 137 w 168"/>
                <a:gd name="T5" fmla="*/ 114 h 151"/>
                <a:gd name="T6" fmla="*/ 150 w 168"/>
                <a:gd name="T7" fmla="*/ 151 h 151"/>
                <a:gd name="T8" fmla="*/ 103 w 168"/>
                <a:gd name="T9" fmla="*/ 127 h 151"/>
                <a:gd name="T10" fmla="*/ 84 w 168"/>
                <a:gd name="T11" fmla="*/ 129 h 151"/>
                <a:gd name="T12" fmla="*/ 0 w 168"/>
                <a:gd name="T13" fmla="*/ 65 h 151"/>
                <a:gd name="T14" fmla="*/ 84 w 168"/>
                <a:gd name="T15" fmla="*/ 0 h 151"/>
                <a:gd name="T16" fmla="*/ 46 w 168"/>
                <a:gd name="T17" fmla="*/ 53 h 151"/>
                <a:gd name="T18" fmla="*/ 35 w 168"/>
                <a:gd name="T19" fmla="*/ 63 h 151"/>
                <a:gd name="T20" fmla="*/ 46 w 168"/>
                <a:gd name="T21" fmla="*/ 74 h 151"/>
                <a:gd name="T22" fmla="*/ 57 w 168"/>
                <a:gd name="T23" fmla="*/ 63 h 151"/>
                <a:gd name="T24" fmla="*/ 46 w 168"/>
                <a:gd name="T25" fmla="*/ 53 h 151"/>
                <a:gd name="T26" fmla="*/ 122 w 168"/>
                <a:gd name="T27" fmla="*/ 53 h 151"/>
                <a:gd name="T28" fmla="*/ 111 w 168"/>
                <a:gd name="T29" fmla="*/ 63 h 151"/>
                <a:gd name="T30" fmla="*/ 122 w 168"/>
                <a:gd name="T31" fmla="*/ 74 h 151"/>
                <a:gd name="T32" fmla="*/ 133 w 168"/>
                <a:gd name="T33" fmla="*/ 63 h 151"/>
                <a:gd name="T34" fmla="*/ 122 w 168"/>
                <a:gd name="T35" fmla="*/ 53 h 151"/>
                <a:gd name="T36" fmla="*/ 84 w 168"/>
                <a:gd name="T37" fmla="*/ 53 h 151"/>
                <a:gd name="T38" fmla="*/ 73 w 168"/>
                <a:gd name="T39" fmla="*/ 63 h 151"/>
                <a:gd name="T40" fmla="*/ 84 w 168"/>
                <a:gd name="T41" fmla="*/ 74 h 151"/>
                <a:gd name="T42" fmla="*/ 95 w 168"/>
                <a:gd name="T43" fmla="*/ 63 h 151"/>
                <a:gd name="T44" fmla="*/ 84 w 168"/>
                <a:gd name="T45" fmla="*/ 5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8" h="151">
                  <a:moveTo>
                    <a:pt x="84" y="0"/>
                  </a:moveTo>
                  <a:cubicBezTo>
                    <a:pt x="131" y="0"/>
                    <a:pt x="168" y="29"/>
                    <a:pt x="168" y="65"/>
                  </a:cubicBezTo>
                  <a:cubicBezTo>
                    <a:pt x="168" y="85"/>
                    <a:pt x="156" y="103"/>
                    <a:pt x="137" y="114"/>
                  </a:cubicBezTo>
                  <a:cubicBezTo>
                    <a:pt x="150" y="151"/>
                    <a:pt x="150" y="151"/>
                    <a:pt x="150" y="151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97" y="128"/>
                    <a:pt x="91" y="129"/>
                    <a:pt x="84" y="129"/>
                  </a:cubicBezTo>
                  <a:cubicBezTo>
                    <a:pt x="28" y="130"/>
                    <a:pt x="0" y="103"/>
                    <a:pt x="0" y="65"/>
                  </a:cubicBezTo>
                  <a:cubicBezTo>
                    <a:pt x="0" y="29"/>
                    <a:pt x="38" y="0"/>
                    <a:pt x="84" y="0"/>
                  </a:cubicBezTo>
                  <a:close/>
                  <a:moveTo>
                    <a:pt x="46" y="53"/>
                  </a:moveTo>
                  <a:cubicBezTo>
                    <a:pt x="40" y="53"/>
                    <a:pt x="35" y="57"/>
                    <a:pt x="35" y="63"/>
                  </a:cubicBezTo>
                  <a:cubicBezTo>
                    <a:pt x="35" y="69"/>
                    <a:pt x="40" y="74"/>
                    <a:pt x="46" y="74"/>
                  </a:cubicBezTo>
                  <a:cubicBezTo>
                    <a:pt x="52" y="74"/>
                    <a:pt x="57" y="69"/>
                    <a:pt x="57" y="63"/>
                  </a:cubicBezTo>
                  <a:cubicBezTo>
                    <a:pt x="57" y="57"/>
                    <a:pt x="52" y="53"/>
                    <a:pt x="46" y="53"/>
                  </a:cubicBezTo>
                  <a:close/>
                  <a:moveTo>
                    <a:pt x="122" y="53"/>
                  </a:moveTo>
                  <a:cubicBezTo>
                    <a:pt x="116" y="53"/>
                    <a:pt x="111" y="57"/>
                    <a:pt x="111" y="63"/>
                  </a:cubicBezTo>
                  <a:cubicBezTo>
                    <a:pt x="111" y="69"/>
                    <a:pt x="116" y="74"/>
                    <a:pt x="122" y="74"/>
                  </a:cubicBezTo>
                  <a:cubicBezTo>
                    <a:pt x="128" y="74"/>
                    <a:pt x="133" y="69"/>
                    <a:pt x="133" y="63"/>
                  </a:cubicBezTo>
                  <a:cubicBezTo>
                    <a:pt x="133" y="57"/>
                    <a:pt x="128" y="53"/>
                    <a:pt x="122" y="53"/>
                  </a:cubicBezTo>
                  <a:close/>
                  <a:moveTo>
                    <a:pt x="84" y="53"/>
                  </a:moveTo>
                  <a:cubicBezTo>
                    <a:pt x="78" y="53"/>
                    <a:pt x="73" y="57"/>
                    <a:pt x="73" y="63"/>
                  </a:cubicBezTo>
                  <a:cubicBezTo>
                    <a:pt x="73" y="69"/>
                    <a:pt x="78" y="74"/>
                    <a:pt x="84" y="74"/>
                  </a:cubicBezTo>
                  <a:cubicBezTo>
                    <a:pt x="90" y="74"/>
                    <a:pt x="95" y="69"/>
                    <a:pt x="95" y="63"/>
                  </a:cubicBezTo>
                  <a:cubicBezTo>
                    <a:pt x="95" y="57"/>
                    <a:pt x="90" y="53"/>
                    <a:pt x="84" y="53"/>
                  </a:cubicBezTo>
                  <a:close/>
                </a:path>
              </a:pathLst>
            </a:custGeom>
            <a:solidFill>
              <a:srgbClr val="FFD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7" name="íṣľïḑè"/>
            <p:cNvSpPr/>
            <p:nvPr/>
          </p:nvSpPr>
          <p:spPr bwMode="auto">
            <a:xfrm>
              <a:off x="3022600" y="1241425"/>
              <a:ext cx="692150" cy="579437"/>
            </a:xfrm>
            <a:custGeom>
              <a:avLst/>
              <a:gdLst>
                <a:gd name="T0" fmla="*/ 34 w 210"/>
                <a:gd name="T1" fmla="*/ 0 h 176"/>
                <a:gd name="T2" fmla="*/ 177 w 210"/>
                <a:gd name="T3" fmla="*/ 0 h 176"/>
                <a:gd name="T4" fmla="*/ 210 w 210"/>
                <a:gd name="T5" fmla="*/ 34 h 176"/>
                <a:gd name="T6" fmla="*/ 210 w 210"/>
                <a:gd name="T7" fmla="*/ 114 h 176"/>
                <a:gd name="T8" fmla="*/ 177 w 210"/>
                <a:gd name="T9" fmla="*/ 148 h 176"/>
                <a:gd name="T10" fmla="*/ 61 w 210"/>
                <a:gd name="T11" fmla="*/ 176 h 176"/>
                <a:gd name="T12" fmla="*/ 113 w 210"/>
                <a:gd name="T13" fmla="*/ 148 h 176"/>
                <a:gd name="T14" fmla="*/ 34 w 210"/>
                <a:gd name="T15" fmla="*/ 148 h 176"/>
                <a:gd name="T16" fmla="*/ 0 w 210"/>
                <a:gd name="T17" fmla="*/ 114 h 176"/>
                <a:gd name="T18" fmla="*/ 0 w 210"/>
                <a:gd name="T19" fmla="*/ 34 h 176"/>
                <a:gd name="T20" fmla="*/ 34 w 210"/>
                <a:gd name="T21" fmla="*/ 0 h 176"/>
                <a:gd name="T22" fmla="*/ 30 w 210"/>
                <a:gd name="T23" fmla="*/ 43 h 176"/>
                <a:gd name="T24" fmla="*/ 30 w 210"/>
                <a:gd name="T25" fmla="*/ 50 h 176"/>
                <a:gd name="T26" fmla="*/ 181 w 210"/>
                <a:gd name="T27" fmla="*/ 50 h 176"/>
                <a:gd name="T28" fmla="*/ 181 w 210"/>
                <a:gd name="T29" fmla="*/ 43 h 176"/>
                <a:gd name="T30" fmla="*/ 30 w 210"/>
                <a:gd name="T31" fmla="*/ 43 h 176"/>
                <a:gd name="T32" fmla="*/ 30 w 210"/>
                <a:gd name="T33" fmla="*/ 71 h 176"/>
                <a:gd name="T34" fmla="*/ 30 w 210"/>
                <a:gd name="T35" fmla="*/ 79 h 176"/>
                <a:gd name="T36" fmla="*/ 181 w 210"/>
                <a:gd name="T37" fmla="*/ 79 h 176"/>
                <a:gd name="T38" fmla="*/ 181 w 210"/>
                <a:gd name="T39" fmla="*/ 71 h 176"/>
                <a:gd name="T40" fmla="*/ 30 w 210"/>
                <a:gd name="T41" fmla="*/ 71 h 176"/>
                <a:gd name="T42" fmla="*/ 30 w 210"/>
                <a:gd name="T43" fmla="*/ 101 h 176"/>
                <a:gd name="T44" fmla="*/ 30 w 210"/>
                <a:gd name="T45" fmla="*/ 108 h 176"/>
                <a:gd name="T46" fmla="*/ 181 w 210"/>
                <a:gd name="T47" fmla="*/ 108 h 176"/>
                <a:gd name="T48" fmla="*/ 181 w 210"/>
                <a:gd name="T49" fmla="*/ 101 h 176"/>
                <a:gd name="T50" fmla="*/ 30 w 210"/>
                <a:gd name="T51" fmla="*/ 10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0" h="176">
                  <a:moveTo>
                    <a:pt x="34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95" y="0"/>
                    <a:pt x="210" y="15"/>
                    <a:pt x="210" y="34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32"/>
                    <a:pt x="195" y="143"/>
                    <a:pt x="177" y="148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15" y="148"/>
                    <a:pt x="0" y="132"/>
                    <a:pt x="0" y="11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lose/>
                  <a:moveTo>
                    <a:pt x="30" y="43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181" y="50"/>
                    <a:pt x="181" y="50"/>
                    <a:pt x="181" y="50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30" y="43"/>
                    <a:pt x="30" y="43"/>
                    <a:pt x="30" y="43"/>
                  </a:cubicBezTo>
                  <a:close/>
                  <a:moveTo>
                    <a:pt x="30" y="71"/>
                  </a:moveTo>
                  <a:cubicBezTo>
                    <a:pt x="30" y="79"/>
                    <a:pt x="30" y="79"/>
                    <a:pt x="30" y="79"/>
                  </a:cubicBezTo>
                  <a:cubicBezTo>
                    <a:pt x="181" y="79"/>
                    <a:pt x="181" y="79"/>
                    <a:pt x="181" y="79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30" y="71"/>
                    <a:pt x="30" y="71"/>
                    <a:pt x="30" y="71"/>
                  </a:cubicBezTo>
                  <a:close/>
                  <a:moveTo>
                    <a:pt x="30" y="101"/>
                  </a:moveTo>
                  <a:cubicBezTo>
                    <a:pt x="30" y="108"/>
                    <a:pt x="30" y="108"/>
                    <a:pt x="30" y="108"/>
                  </a:cubicBezTo>
                  <a:cubicBezTo>
                    <a:pt x="181" y="108"/>
                    <a:pt x="181" y="108"/>
                    <a:pt x="181" y="108"/>
                  </a:cubicBezTo>
                  <a:cubicBezTo>
                    <a:pt x="181" y="101"/>
                    <a:pt x="181" y="101"/>
                    <a:pt x="181" y="101"/>
                  </a:cubicBezTo>
                  <a:lnTo>
                    <a:pt x="30" y="101"/>
                  </a:lnTo>
                  <a:close/>
                </a:path>
              </a:pathLst>
            </a:custGeom>
            <a:solidFill>
              <a:srgbClr val="FFD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8" name="ïṧḻíde"/>
            <p:cNvSpPr/>
            <p:nvPr/>
          </p:nvSpPr>
          <p:spPr bwMode="auto">
            <a:xfrm>
              <a:off x="768350" y="2614613"/>
              <a:ext cx="601663" cy="336550"/>
            </a:xfrm>
            <a:custGeom>
              <a:avLst/>
              <a:gdLst>
                <a:gd name="T0" fmla="*/ 112 w 182"/>
                <a:gd name="T1" fmla="*/ 21 h 102"/>
                <a:gd name="T2" fmla="*/ 65 w 182"/>
                <a:gd name="T3" fmla="*/ 18 h 102"/>
                <a:gd name="T4" fmla="*/ 32 w 182"/>
                <a:gd name="T5" fmla="*/ 51 h 102"/>
                <a:gd name="T6" fmla="*/ 0 w 182"/>
                <a:gd name="T7" fmla="*/ 74 h 102"/>
                <a:gd name="T8" fmla="*/ 29 w 182"/>
                <a:gd name="T9" fmla="*/ 101 h 102"/>
                <a:gd name="T10" fmla="*/ 154 w 182"/>
                <a:gd name="T11" fmla="*/ 101 h 102"/>
                <a:gd name="T12" fmla="*/ 182 w 182"/>
                <a:gd name="T13" fmla="*/ 74 h 102"/>
                <a:gd name="T14" fmla="*/ 150 w 182"/>
                <a:gd name="T15" fmla="*/ 51 h 102"/>
                <a:gd name="T16" fmla="*/ 112 w 182"/>
                <a:gd name="T17" fmla="*/ 2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2">
                  <a:moveTo>
                    <a:pt x="112" y="21"/>
                  </a:moveTo>
                  <a:cubicBezTo>
                    <a:pt x="108" y="0"/>
                    <a:pt x="73" y="0"/>
                    <a:pt x="65" y="18"/>
                  </a:cubicBezTo>
                  <a:cubicBezTo>
                    <a:pt x="41" y="8"/>
                    <a:pt x="21" y="30"/>
                    <a:pt x="32" y="51"/>
                  </a:cubicBezTo>
                  <a:cubicBezTo>
                    <a:pt x="17" y="48"/>
                    <a:pt x="0" y="58"/>
                    <a:pt x="0" y="74"/>
                  </a:cubicBezTo>
                  <a:cubicBezTo>
                    <a:pt x="0" y="87"/>
                    <a:pt x="4" y="102"/>
                    <a:pt x="29" y="101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79" y="101"/>
                    <a:pt x="182" y="87"/>
                    <a:pt x="182" y="74"/>
                  </a:cubicBezTo>
                  <a:cubicBezTo>
                    <a:pt x="182" y="58"/>
                    <a:pt x="165" y="48"/>
                    <a:pt x="150" y="51"/>
                  </a:cubicBezTo>
                  <a:cubicBezTo>
                    <a:pt x="164" y="29"/>
                    <a:pt x="134" y="8"/>
                    <a:pt x="112" y="21"/>
                  </a:cubicBezTo>
                  <a:close/>
                </a:path>
              </a:pathLst>
            </a:custGeom>
            <a:solidFill>
              <a:srgbClr val="FFD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9" name="ïṧḷiḍé"/>
            <p:cNvSpPr/>
            <p:nvPr/>
          </p:nvSpPr>
          <p:spPr bwMode="auto">
            <a:xfrm>
              <a:off x="1263650" y="2960688"/>
              <a:ext cx="109538" cy="109537"/>
            </a:xfrm>
            <a:prstGeom prst="ellipse">
              <a:avLst/>
            </a:prstGeom>
            <a:solidFill>
              <a:srgbClr val="FFD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0" name="iṡ1îḓè"/>
            <p:cNvSpPr/>
            <p:nvPr/>
          </p:nvSpPr>
          <p:spPr bwMode="auto">
            <a:xfrm>
              <a:off x="1346200" y="3092450"/>
              <a:ext cx="61913" cy="66675"/>
            </a:xfrm>
            <a:prstGeom prst="ellipse">
              <a:avLst/>
            </a:prstGeom>
            <a:solidFill>
              <a:srgbClr val="FFD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91" name="文本框 290"/>
          <p:cNvSpPr txBox="1"/>
          <p:nvPr/>
        </p:nvSpPr>
        <p:spPr>
          <a:xfrm>
            <a:off x="6324780" y="485199"/>
            <a:ext cx="515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/>
              <a:t>News Selecting</a:t>
            </a:r>
            <a:endParaRPr lang="zh-CN" altLang="en-US" sz="4800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6" r="5549"/>
          <a:stretch>
            <a:fillRect/>
          </a:stretch>
        </p:blipFill>
        <p:spPr>
          <a:xfrm>
            <a:off x="6198485" y="-50799"/>
            <a:ext cx="5993516" cy="852456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文本框 290"/>
          <p:cNvSpPr txBox="1"/>
          <p:nvPr/>
        </p:nvSpPr>
        <p:spPr>
          <a:xfrm>
            <a:off x="4997425" y="-2877433"/>
            <a:ext cx="515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/>
              <a:t>Rumor Collecting</a:t>
            </a:r>
            <a:endParaRPr lang="zh-CN" altLang="en-US" sz="4800" dirty="0"/>
          </a:p>
        </p:txBody>
      </p:sp>
      <p:grpSp>
        <p:nvGrpSpPr>
          <p:cNvPr id="292" name="43fe7de8-ef87-4f0d-95b0-663e6659182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449816" y="1401672"/>
            <a:ext cx="3637514" cy="3246528"/>
            <a:chOff x="3394075" y="1017497"/>
            <a:chExt cx="5403851" cy="4823006"/>
          </a:xfrm>
        </p:grpSpPr>
        <p:sp>
          <p:nvSpPr>
            <p:cNvPr id="293" name="i$ļïďe"/>
            <p:cNvSpPr/>
            <p:nvPr/>
          </p:nvSpPr>
          <p:spPr bwMode="auto">
            <a:xfrm>
              <a:off x="7366503" y="3963101"/>
              <a:ext cx="1302687" cy="754026"/>
            </a:xfrm>
            <a:custGeom>
              <a:avLst/>
              <a:gdLst>
                <a:gd name="T0" fmla="*/ 365 w 409"/>
                <a:gd name="T1" fmla="*/ 107 h 237"/>
                <a:gd name="T2" fmla="*/ 338 w 409"/>
                <a:gd name="T3" fmla="*/ 199 h 237"/>
                <a:gd name="T4" fmla="*/ 289 w 409"/>
                <a:gd name="T5" fmla="*/ 152 h 237"/>
                <a:gd name="T6" fmla="*/ 169 w 409"/>
                <a:gd name="T7" fmla="*/ 221 h 237"/>
                <a:gd name="T8" fmla="*/ 66 w 409"/>
                <a:gd name="T9" fmla="*/ 221 h 237"/>
                <a:gd name="T10" fmla="*/ 28 w 409"/>
                <a:gd name="T11" fmla="*/ 199 h 237"/>
                <a:gd name="T12" fmla="*/ 28 w 409"/>
                <a:gd name="T13" fmla="*/ 139 h 237"/>
                <a:gd name="T14" fmla="*/ 240 w 409"/>
                <a:gd name="T15" fmla="*/ 16 h 237"/>
                <a:gd name="T16" fmla="*/ 343 w 409"/>
                <a:gd name="T17" fmla="*/ 16 h 237"/>
                <a:gd name="T18" fmla="*/ 381 w 409"/>
                <a:gd name="T19" fmla="*/ 38 h 237"/>
                <a:gd name="T20" fmla="*/ 381 w 409"/>
                <a:gd name="T21" fmla="*/ 98 h 237"/>
                <a:gd name="T22" fmla="*/ 365 w 409"/>
                <a:gd name="T23" fmla="*/ 107 h 237"/>
                <a:gd name="T24" fmla="*/ 92 w 409"/>
                <a:gd name="T25" fmla="*/ 171 h 237"/>
                <a:gd name="T26" fmla="*/ 294 w 409"/>
                <a:gd name="T27" fmla="*/ 53 h 237"/>
                <a:gd name="T28" fmla="*/ 293 w 409"/>
                <a:gd name="T29" fmla="*/ 45 h 237"/>
                <a:gd name="T30" fmla="*/ 278 w 409"/>
                <a:gd name="T31" fmla="*/ 45 h 237"/>
                <a:gd name="T32" fmla="*/ 77 w 409"/>
                <a:gd name="T33" fmla="*/ 162 h 237"/>
                <a:gd name="T34" fmla="*/ 78 w 409"/>
                <a:gd name="T35" fmla="*/ 170 h 237"/>
                <a:gd name="T36" fmla="*/ 92 w 409"/>
                <a:gd name="T37" fmla="*/ 171 h 237"/>
                <a:gd name="T38" fmla="*/ 131 w 409"/>
                <a:gd name="T39" fmla="*/ 194 h 237"/>
                <a:gd name="T40" fmla="*/ 237 w 409"/>
                <a:gd name="T41" fmla="*/ 133 h 237"/>
                <a:gd name="T42" fmla="*/ 236 w 409"/>
                <a:gd name="T43" fmla="*/ 125 h 237"/>
                <a:gd name="T44" fmla="*/ 234 w 409"/>
                <a:gd name="T45" fmla="*/ 124 h 237"/>
                <a:gd name="T46" fmla="*/ 222 w 409"/>
                <a:gd name="T47" fmla="*/ 124 h 237"/>
                <a:gd name="T48" fmla="*/ 116 w 409"/>
                <a:gd name="T49" fmla="*/ 185 h 237"/>
                <a:gd name="T50" fmla="*/ 117 w 409"/>
                <a:gd name="T51" fmla="*/ 193 h 237"/>
                <a:gd name="T52" fmla="*/ 119 w 409"/>
                <a:gd name="T53" fmla="*/ 194 h 237"/>
                <a:gd name="T54" fmla="*/ 131 w 409"/>
                <a:gd name="T55" fmla="*/ 19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9" h="237">
                  <a:moveTo>
                    <a:pt x="365" y="107"/>
                  </a:moveTo>
                  <a:cubicBezTo>
                    <a:pt x="338" y="199"/>
                    <a:pt x="338" y="199"/>
                    <a:pt x="338" y="199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169" y="221"/>
                    <a:pt x="169" y="221"/>
                    <a:pt x="169" y="221"/>
                  </a:cubicBezTo>
                  <a:cubicBezTo>
                    <a:pt x="141" y="237"/>
                    <a:pt x="95" y="237"/>
                    <a:pt x="66" y="221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0" y="183"/>
                    <a:pt x="0" y="156"/>
                    <a:pt x="28" y="139"/>
                  </a:cubicBezTo>
                  <a:cubicBezTo>
                    <a:pt x="240" y="16"/>
                    <a:pt x="240" y="16"/>
                    <a:pt x="240" y="16"/>
                  </a:cubicBezTo>
                  <a:cubicBezTo>
                    <a:pt x="268" y="0"/>
                    <a:pt x="314" y="0"/>
                    <a:pt x="343" y="16"/>
                  </a:cubicBezTo>
                  <a:cubicBezTo>
                    <a:pt x="381" y="38"/>
                    <a:pt x="381" y="38"/>
                    <a:pt x="381" y="38"/>
                  </a:cubicBezTo>
                  <a:cubicBezTo>
                    <a:pt x="409" y="55"/>
                    <a:pt x="409" y="82"/>
                    <a:pt x="381" y="98"/>
                  </a:cubicBezTo>
                  <a:lnTo>
                    <a:pt x="365" y="107"/>
                  </a:lnTo>
                  <a:close/>
                  <a:moveTo>
                    <a:pt x="92" y="171"/>
                  </a:moveTo>
                  <a:cubicBezTo>
                    <a:pt x="294" y="53"/>
                    <a:pt x="294" y="53"/>
                    <a:pt x="294" y="53"/>
                  </a:cubicBezTo>
                  <a:cubicBezTo>
                    <a:pt x="298" y="51"/>
                    <a:pt x="297" y="48"/>
                    <a:pt x="293" y="45"/>
                  </a:cubicBezTo>
                  <a:cubicBezTo>
                    <a:pt x="289" y="43"/>
                    <a:pt x="282" y="42"/>
                    <a:pt x="278" y="45"/>
                  </a:cubicBezTo>
                  <a:cubicBezTo>
                    <a:pt x="77" y="162"/>
                    <a:pt x="77" y="162"/>
                    <a:pt x="77" y="162"/>
                  </a:cubicBezTo>
                  <a:cubicBezTo>
                    <a:pt x="73" y="164"/>
                    <a:pt x="74" y="168"/>
                    <a:pt x="78" y="170"/>
                  </a:cubicBezTo>
                  <a:cubicBezTo>
                    <a:pt x="82" y="173"/>
                    <a:pt x="89" y="173"/>
                    <a:pt x="92" y="171"/>
                  </a:cubicBezTo>
                  <a:moveTo>
                    <a:pt x="131" y="194"/>
                  </a:moveTo>
                  <a:cubicBezTo>
                    <a:pt x="237" y="133"/>
                    <a:pt x="237" y="133"/>
                    <a:pt x="237" y="133"/>
                  </a:cubicBezTo>
                  <a:cubicBezTo>
                    <a:pt x="240" y="131"/>
                    <a:pt x="240" y="127"/>
                    <a:pt x="236" y="125"/>
                  </a:cubicBezTo>
                  <a:cubicBezTo>
                    <a:pt x="234" y="124"/>
                    <a:pt x="234" y="124"/>
                    <a:pt x="234" y="124"/>
                  </a:cubicBezTo>
                  <a:cubicBezTo>
                    <a:pt x="231" y="122"/>
                    <a:pt x="225" y="122"/>
                    <a:pt x="222" y="124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113" y="187"/>
                    <a:pt x="113" y="190"/>
                    <a:pt x="117" y="193"/>
                  </a:cubicBezTo>
                  <a:cubicBezTo>
                    <a:pt x="119" y="194"/>
                    <a:pt x="119" y="194"/>
                    <a:pt x="119" y="194"/>
                  </a:cubicBezTo>
                  <a:cubicBezTo>
                    <a:pt x="122" y="196"/>
                    <a:pt x="128" y="196"/>
                    <a:pt x="131" y="194"/>
                  </a:cubicBezTo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ïṧḷiḍé"/>
            <p:cNvSpPr/>
            <p:nvPr/>
          </p:nvSpPr>
          <p:spPr bwMode="auto">
            <a:xfrm>
              <a:off x="6229334" y="4859657"/>
              <a:ext cx="1423760" cy="780080"/>
            </a:xfrm>
            <a:custGeom>
              <a:avLst/>
              <a:gdLst>
                <a:gd name="T0" fmla="*/ 407 w 447"/>
                <a:gd name="T1" fmla="*/ 22 h 245"/>
                <a:gd name="T2" fmla="*/ 414 w 447"/>
                <a:gd name="T3" fmla="*/ 101 h 245"/>
                <a:gd name="T4" fmla="*/ 409 w 447"/>
                <a:gd name="T5" fmla="*/ 104 h 245"/>
                <a:gd name="T6" fmla="*/ 196 w 447"/>
                <a:gd name="T7" fmla="*/ 228 h 245"/>
                <a:gd name="T8" fmla="*/ 171 w 447"/>
                <a:gd name="T9" fmla="*/ 236 h 245"/>
                <a:gd name="T10" fmla="*/ 61 w 447"/>
                <a:gd name="T11" fmla="*/ 223 h 245"/>
                <a:gd name="T12" fmla="*/ 31 w 447"/>
                <a:gd name="T13" fmla="*/ 176 h 245"/>
                <a:gd name="T14" fmla="*/ 29 w 447"/>
                <a:gd name="T15" fmla="*/ 149 h 245"/>
                <a:gd name="T16" fmla="*/ 46 w 447"/>
                <a:gd name="T17" fmla="*/ 63 h 245"/>
                <a:gd name="T18" fmla="*/ 145 w 447"/>
                <a:gd name="T19" fmla="*/ 42 h 245"/>
                <a:gd name="T20" fmla="*/ 166 w 447"/>
                <a:gd name="T21" fmla="*/ 23 h 245"/>
                <a:gd name="T22" fmla="*/ 275 w 447"/>
                <a:gd name="T23" fmla="*/ 17 h 245"/>
                <a:gd name="T24" fmla="*/ 407 w 447"/>
                <a:gd name="T25" fmla="*/ 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245">
                  <a:moveTo>
                    <a:pt x="407" y="22"/>
                  </a:moveTo>
                  <a:cubicBezTo>
                    <a:pt x="444" y="44"/>
                    <a:pt x="447" y="78"/>
                    <a:pt x="414" y="101"/>
                  </a:cubicBezTo>
                  <a:cubicBezTo>
                    <a:pt x="413" y="102"/>
                    <a:pt x="411" y="103"/>
                    <a:pt x="409" y="104"/>
                  </a:cubicBezTo>
                  <a:cubicBezTo>
                    <a:pt x="196" y="228"/>
                    <a:pt x="196" y="228"/>
                    <a:pt x="196" y="228"/>
                  </a:cubicBezTo>
                  <a:cubicBezTo>
                    <a:pt x="189" y="232"/>
                    <a:pt x="180" y="235"/>
                    <a:pt x="171" y="236"/>
                  </a:cubicBezTo>
                  <a:cubicBezTo>
                    <a:pt x="134" y="245"/>
                    <a:pt x="90" y="241"/>
                    <a:pt x="61" y="223"/>
                  </a:cubicBezTo>
                  <a:cubicBezTo>
                    <a:pt x="38" y="210"/>
                    <a:pt x="28" y="193"/>
                    <a:pt x="31" y="176"/>
                  </a:cubicBezTo>
                  <a:cubicBezTo>
                    <a:pt x="19" y="169"/>
                    <a:pt x="18" y="157"/>
                    <a:pt x="29" y="149"/>
                  </a:cubicBezTo>
                  <a:cubicBezTo>
                    <a:pt x="0" y="122"/>
                    <a:pt x="6" y="86"/>
                    <a:pt x="46" y="63"/>
                  </a:cubicBezTo>
                  <a:cubicBezTo>
                    <a:pt x="73" y="47"/>
                    <a:pt x="110" y="40"/>
                    <a:pt x="145" y="42"/>
                  </a:cubicBezTo>
                  <a:cubicBezTo>
                    <a:pt x="149" y="35"/>
                    <a:pt x="156" y="28"/>
                    <a:pt x="166" y="23"/>
                  </a:cubicBezTo>
                  <a:cubicBezTo>
                    <a:pt x="195" y="5"/>
                    <a:pt x="241" y="3"/>
                    <a:pt x="275" y="17"/>
                  </a:cubicBezTo>
                  <a:cubicBezTo>
                    <a:pt x="314" y="0"/>
                    <a:pt x="371" y="1"/>
                    <a:pt x="407" y="22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îŝḷîdê"/>
            <p:cNvSpPr/>
            <p:nvPr/>
          </p:nvSpPr>
          <p:spPr bwMode="auto">
            <a:xfrm>
              <a:off x="3394075" y="2910224"/>
              <a:ext cx="1771654" cy="1123376"/>
            </a:xfrm>
            <a:custGeom>
              <a:avLst/>
              <a:gdLst>
                <a:gd name="T0" fmla="*/ 204 w 556"/>
                <a:gd name="T1" fmla="*/ 345 h 353"/>
                <a:gd name="T2" fmla="*/ 29 w 556"/>
                <a:gd name="T3" fmla="*/ 244 h 353"/>
                <a:gd name="T4" fmla="*/ 29 w 556"/>
                <a:gd name="T5" fmla="*/ 169 h 353"/>
                <a:gd name="T6" fmla="*/ 308 w 556"/>
                <a:gd name="T7" fmla="*/ 7 h 353"/>
                <a:gd name="T8" fmla="*/ 352 w 556"/>
                <a:gd name="T9" fmla="*/ 7 h 353"/>
                <a:gd name="T10" fmla="*/ 527 w 556"/>
                <a:gd name="T11" fmla="*/ 109 h 353"/>
                <a:gd name="T12" fmla="*/ 527 w 556"/>
                <a:gd name="T13" fmla="*/ 184 h 353"/>
                <a:gd name="T14" fmla="*/ 248 w 556"/>
                <a:gd name="T15" fmla="*/ 345 h 353"/>
                <a:gd name="T16" fmla="*/ 204 w 556"/>
                <a:gd name="T17" fmla="*/ 34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353">
                  <a:moveTo>
                    <a:pt x="204" y="345"/>
                  </a:moveTo>
                  <a:cubicBezTo>
                    <a:pt x="29" y="244"/>
                    <a:pt x="29" y="244"/>
                    <a:pt x="29" y="244"/>
                  </a:cubicBezTo>
                  <a:cubicBezTo>
                    <a:pt x="0" y="227"/>
                    <a:pt x="0" y="185"/>
                    <a:pt x="29" y="169"/>
                  </a:cubicBezTo>
                  <a:cubicBezTo>
                    <a:pt x="308" y="7"/>
                    <a:pt x="308" y="7"/>
                    <a:pt x="308" y="7"/>
                  </a:cubicBezTo>
                  <a:cubicBezTo>
                    <a:pt x="322" y="0"/>
                    <a:pt x="338" y="0"/>
                    <a:pt x="352" y="7"/>
                  </a:cubicBezTo>
                  <a:cubicBezTo>
                    <a:pt x="527" y="109"/>
                    <a:pt x="527" y="109"/>
                    <a:pt x="527" y="109"/>
                  </a:cubicBezTo>
                  <a:cubicBezTo>
                    <a:pt x="556" y="125"/>
                    <a:pt x="556" y="167"/>
                    <a:pt x="527" y="184"/>
                  </a:cubicBezTo>
                  <a:cubicBezTo>
                    <a:pt x="248" y="345"/>
                    <a:pt x="248" y="345"/>
                    <a:pt x="248" y="345"/>
                  </a:cubicBezTo>
                  <a:cubicBezTo>
                    <a:pt x="234" y="353"/>
                    <a:pt x="218" y="353"/>
                    <a:pt x="204" y="345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îṡ1iḓè"/>
            <p:cNvSpPr/>
            <p:nvPr/>
          </p:nvSpPr>
          <p:spPr bwMode="auto">
            <a:xfrm>
              <a:off x="3401737" y="4341647"/>
              <a:ext cx="2369357" cy="1368588"/>
            </a:xfrm>
            <a:custGeom>
              <a:avLst/>
              <a:gdLst>
                <a:gd name="T0" fmla="*/ 480 w 744"/>
                <a:gd name="T1" fmla="*/ 401 h 430"/>
                <a:gd name="T2" fmla="*/ 50 w 744"/>
                <a:gd name="T3" fmla="*/ 152 h 430"/>
                <a:gd name="T4" fmla="*/ 65 w 744"/>
                <a:gd name="T5" fmla="*/ 38 h 430"/>
                <a:gd name="T6" fmla="*/ 263 w 744"/>
                <a:gd name="T7" fmla="*/ 30 h 430"/>
                <a:gd name="T8" fmla="*/ 693 w 744"/>
                <a:gd name="T9" fmla="*/ 278 h 430"/>
                <a:gd name="T10" fmla="*/ 679 w 744"/>
                <a:gd name="T11" fmla="*/ 392 h 430"/>
                <a:gd name="T12" fmla="*/ 480 w 744"/>
                <a:gd name="T13" fmla="*/ 401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430">
                  <a:moveTo>
                    <a:pt x="480" y="401"/>
                  </a:moveTo>
                  <a:cubicBezTo>
                    <a:pt x="50" y="152"/>
                    <a:pt x="50" y="152"/>
                    <a:pt x="50" y="152"/>
                  </a:cubicBezTo>
                  <a:cubicBezTo>
                    <a:pt x="0" y="123"/>
                    <a:pt x="6" y="72"/>
                    <a:pt x="65" y="38"/>
                  </a:cubicBezTo>
                  <a:cubicBezTo>
                    <a:pt x="123" y="4"/>
                    <a:pt x="212" y="0"/>
                    <a:pt x="263" y="30"/>
                  </a:cubicBezTo>
                  <a:cubicBezTo>
                    <a:pt x="693" y="278"/>
                    <a:pt x="693" y="278"/>
                    <a:pt x="693" y="278"/>
                  </a:cubicBezTo>
                  <a:cubicBezTo>
                    <a:pt x="744" y="307"/>
                    <a:pt x="737" y="358"/>
                    <a:pt x="679" y="392"/>
                  </a:cubicBezTo>
                  <a:cubicBezTo>
                    <a:pt x="620" y="426"/>
                    <a:pt x="531" y="430"/>
                    <a:pt x="480" y="401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íṩḷíḓe"/>
            <p:cNvSpPr/>
            <p:nvPr/>
          </p:nvSpPr>
          <p:spPr bwMode="auto">
            <a:xfrm>
              <a:off x="6229334" y="4859657"/>
              <a:ext cx="1423760" cy="780080"/>
            </a:xfrm>
            <a:custGeom>
              <a:avLst/>
              <a:gdLst>
                <a:gd name="T0" fmla="*/ 407 w 447"/>
                <a:gd name="T1" fmla="*/ 22 h 245"/>
                <a:gd name="T2" fmla="*/ 414 w 447"/>
                <a:gd name="T3" fmla="*/ 101 h 245"/>
                <a:gd name="T4" fmla="*/ 409 w 447"/>
                <a:gd name="T5" fmla="*/ 104 h 245"/>
                <a:gd name="T6" fmla="*/ 196 w 447"/>
                <a:gd name="T7" fmla="*/ 228 h 245"/>
                <a:gd name="T8" fmla="*/ 171 w 447"/>
                <a:gd name="T9" fmla="*/ 236 h 245"/>
                <a:gd name="T10" fmla="*/ 61 w 447"/>
                <a:gd name="T11" fmla="*/ 223 h 245"/>
                <a:gd name="T12" fmla="*/ 31 w 447"/>
                <a:gd name="T13" fmla="*/ 176 h 245"/>
                <a:gd name="T14" fmla="*/ 29 w 447"/>
                <a:gd name="T15" fmla="*/ 149 h 245"/>
                <a:gd name="T16" fmla="*/ 46 w 447"/>
                <a:gd name="T17" fmla="*/ 63 h 245"/>
                <a:gd name="T18" fmla="*/ 145 w 447"/>
                <a:gd name="T19" fmla="*/ 42 h 245"/>
                <a:gd name="T20" fmla="*/ 166 w 447"/>
                <a:gd name="T21" fmla="*/ 23 h 245"/>
                <a:gd name="T22" fmla="*/ 275 w 447"/>
                <a:gd name="T23" fmla="*/ 17 h 245"/>
                <a:gd name="T24" fmla="*/ 407 w 447"/>
                <a:gd name="T25" fmla="*/ 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245">
                  <a:moveTo>
                    <a:pt x="407" y="22"/>
                  </a:moveTo>
                  <a:cubicBezTo>
                    <a:pt x="444" y="44"/>
                    <a:pt x="447" y="78"/>
                    <a:pt x="414" y="101"/>
                  </a:cubicBezTo>
                  <a:cubicBezTo>
                    <a:pt x="413" y="102"/>
                    <a:pt x="411" y="103"/>
                    <a:pt x="409" y="104"/>
                  </a:cubicBezTo>
                  <a:cubicBezTo>
                    <a:pt x="196" y="228"/>
                    <a:pt x="196" y="228"/>
                    <a:pt x="196" y="228"/>
                  </a:cubicBezTo>
                  <a:cubicBezTo>
                    <a:pt x="189" y="232"/>
                    <a:pt x="180" y="235"/>
                    <a:pt x="171" y="236"/>
                  </a:cubicBezTo>
                  <a:cubicBezTo>
                    <a:pt x="134" y="245"/>
                    <a:pt x="90" y="241"/>
                    <a:pt x="61" y="223"/>
                  </a:cubicBezTo>
                  <a:cubicBezTo>
                    <a:pt x="38" y="210"/>
                    <a:pt x="28" y="193"/>
                    <a:pt x="31" y="176"/>
                  </a:cubicBezTo>
                  <a:cubicBezTo>
                    <a:pt x="19" y="169"/>
                    <a:pt x="18" y="157"/>
                    <a:pt x="29" y="149"/>
                  </a:cubicBezTo>
                  <a:cubicBezTo>
                    <a:pt x="0" y="122"/>
                    <a:pt x="6" y="86"/>
                    <a:pt x="46" y="63"/>
                  </a:cubicBezTo>
                  <a:cubicBezTo>
                    <a:pt x="73" y="47"/>
                    <a:pt x="110" y="40"/>
                    <a:pt x="145" y="42"/>
                  </a:cubicBezTo>
                  <a:cubicBezTo>
                    <a:pt x="149" y="35"/>
                    <a:pt x="156" y="28"/>
                    <a:pt x="166" y="23"/>
                  </a:cubicBezTo>
                  <a:cubicBezTo>
                    <a:pt x="195" y="5"/>
                    <a:pt x="241" y="3"/>
                    <a:pt x="275" y="17"/>
                  </a:cubicBezTo>
                  <a:cubicBezTo>
                    <a:pt x="314" y="0"/>
                    <a:pt x="371" y="1"/>
                    <a:pt x="407" y="22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íşḷiḓè"/>
            <p:cNvSpPr/>
            <p:nvPr/>
          </p:nvSpPr>
          <p:spPr bwMode="auto">
            <a:xfrm>
              <a:off x="3394075" y="2910224"/>
              <a:ext cx="1771654" cy="1123376"/>
            </a:xfrm>
            <a:custGeom>
              <a:avLst/>
              <a:gdLst>
                <a:gd name="T0" fmla="*/ 204 w 556"/>
                <a:gd name="T1" fmla="*/ 345 h 353"/>
                <a:gd name="T2" fmla="*/ 29 w 556"/>
                <a:gd name="T3" fmla="*/ 244 h 353"/>
                <a:gd name="T4" fmla="*/ 29 w 556"/>
                <a:gd name="T5" fmla="*/ 169 h 353"/>
                <a:gd name="T6" fmla="*/ 308 w 556"/>
                <a:gd name="T7" fmla="*/ 7 h 353"/>
                <a:gd name="T8" fmla="*/ 352 w 556"/>
                <a:gd name="T9" fmla="*/ 7 h 353"/>
                <a:gd name="T10" fmla="*/ 527 w 556"/>
                <a:gd name="T11" fmla="*/ 109 h 353"/>
                <a:gd name="T12" fmla="*/ 527 w 556"/>
                <a:gd name="T13" fmla="*/ 184 h 353"/>
                <a:gd name="T14" fmla="*/ 248 w 556"/>
                <a:gd name="T15" fmla="*/ 345 h 353"/>
                <a:gd name="T16" fmla="*/ 204 w 556"/>
                <a:gd name="T17" fmla="*/ 34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353">
                  <a:moveTo>
                    <a:pt x="204" y="345"/>
                  </a:moveTo>
                  <a:cubicBezTo>
                    <a:pt x="29" y="244"/>
                    <a:pt x="29" y="244"/>
                    <a:pt x="29" y="244"/>
                  </a:cubicBezTo>
                  <a:cubicBezTo>
                    <a:pt x="0" y="227"/>
                    <a:pt x="0" y="185"/>
                    <a:pt x="29" y="169"/>
                  </a:cubicBezTo>
                  <a:cubicBezTo>
                    <a:pt x="308" y="7"/>
                    <a:pt x="308" y="7"/>
                    <a:pt x="308" y="7"/>
                  </a:cubicBezTo>
                  <a:cubicBezTo>
                    <a:pt x="322" y="0"/>
                    <a:pt x="338" y="0"/>
                    <a:pt x="352" y="7"/>
                  </a:cubicBezTo>
                  <a:cubicBezTo>
                    <a:pt x="527" y="109"/>
                    <a:pt x="527" y="109"/>
                    <a:pt x="527" y="109"/>
                  </a:cubicBezTo>
                  <a:cubicBezTo>
                    <a:pt x="556" y="125"/>
                    <a:pt x="556" y="167"/>
                    <a:pt x="527" y="184"/>
                  </a:cubicBezTo>
                  <a:cubicBezTo>
                    <a:pt x="248" y="345"/>
                    <a:pt x="248" y="345"/>
                    <a:pt x="248" y="345"/>
                  </a:cubicBezTo>
                  <a:cubicBezTo>
                    <a:pt x="234" y="353"/>
                    <a:pt x="218" y="353"/>
                    <a:pt x="204" y="345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ïşḻïḍè"/>
            <p:cNvSpPr/>
            <p:nvPr/>
          </p:nvSpPr>
          <p:spPr bwMode="auto">
            <a:xfrm>
              <a:off x="3401737" y="4341647"/>
              <a:ext cx="2369357" cy="1368588"/>
            </a:xfrm>
            <a:custGeom>
              <a:avLst/>
              <a:gdLst>
                <a:gd name="T0" fmla="*/ 480 w 744"/>
                <a:gd name="T1" fmla="*/ 401 h 430"/>
                <a:gd name="T2" fmla="*/ 50 w 744"/>
                <a:gd name="T3" fmla="*/ 152 h 430"/>
                <a:gd name="T4" fmla="*/ 65 w 744"/>
                <a:gd name="T5" fmla="*/ 38 h 430"/>
                <a:gd name="T6" fmla="*/ 263 w 744"/>
                <a:gd name="T7" fmla="*/ 30 h 430"/>
                <a:gd name="T8" fmla="*/ 693 w 744"/>
                <a:gd name="T9" fmla="*/ 278 h 430"/>
                <a:gd name="T10" fmla="*/ 679 w 744"/>
                <a:gd name="T11" fmla="*/ 392 h 430"/>
                <a:gd name="T12" fmla="*/ 480 w 744"/>
                <a:gd name="T13" fmla="*/ 401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430">
                  <a:moveTo>
                    <a:pt x="480" y="401"/>
                  </a:moveTo>
                  <a:cubicBezTo>
                    <a:pt x="50" y="152"/>
                    <a:pt x="50" y="152"/>
                    <a:pt x="50" y="152"/>
                  </a:cubicBezTo>
                  <a:cubicBezTo>
                    <a:pt x="0" y="123"/>
                    <a:pt x="6" y="72"/>
                    <a:pt x="65" y="38"/>
                  </a:cubicBezTo>
                  <a:cubicBezTo>
                    <a:pt x="123" y="4"/>
                    <a:pt x="212" y="0"/>
                    <a:pt x="263" y="30"/>
                  </a:cubicBezTo>
                  <a:cubicBezTo>
                    <a:pt x="693" y="278"/>
                    <a:pt x="693" y="278"/>
                    <a:pt x="693" y="278"/>
                  </a:cubicBezTo>
                  <a:cubicBezTo>
                    <a:pt x="744" y="307"/>
                    <a:pt x="737" y="358"/>
                    <a:pt x="679" y="392"/>
                  </a:cubicBezTo>
                  <a:cubicBezTo>
                    <a:pt x="620" y="426"/>
                    <a:pt x="531" y="430"/>
                    <a:pt x="480" y="401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íṣľiḍê"/>
            <p:cNvSpPr/>
            <p:nvPr/>
          </p:nvSpPr>
          <p:spPr bwMode="auto">
            <a:xfrm>
              <a:off x="6229334" y="4859657"/>
              <a:ext cx="1423760" cy="780080"/>
            </a:xfrm>
            <a:custGeom>
              <a:avLst/>
              <a:gdLst>
                <a:gd name="T0" fmla="*/ 407 w 447"/>
                <a:gd name="T1" fmla="*/ 22 h 245"/>
                <a:gd name="T2" fmla="*/ 414 w 447"/>
                <a:gd name="T3" fmla="*/ 101 h 245"/>
                <a:gd name="T4" fmla="*/ 409 w 447"/>
                <a:gd name="T5" fmla="*/ 104 h 245"/>
                <a:gd name="T6" fmla="*/ 196 w 447"/>
                <a:gd name="T7" fmla="*/ 228 h 245"/>
                <a:gd name="T8" fmla="*/ 171 w 447"/>
                <a:gd name="T9" fmla="*/ 236 h 245"/>
                <a:gd name="T10" fmla="*/ 61 w 447"/>
                <a:gd name="T11" fmla="*/ 223 h 245"/>
                <a:gd name="T12" fmla="*/ 31 w 447"/>
                <a:gd name="T13" fmla="*/ 176 h 245"/>
                <a:gd name="T14" fmla="*/ 29 w 447"/>
                <a:gd name="T15" fmla="*/ 149 h 245"/>
                <a:gd name="T16" fmla="*/ 46 w 447"/>
                <a:gd name="T17" fmla="*/ 63 h 245"/>
                <a:gd name="T18" fmla="*/ 145 w 447"/>
                <a:gd name="T19" fmla="*/ 42 h 245"/>
                <a:gd name="T20" fmla="*/ 166 w 447"/>
                <a:gd name="T21" fmla="*/ 23 h 245"/>
                <a:gd name="T22" fmla="*/ 275 w 447"/>
                <a:gd name="T23" fmla="*/ 17 h 245"/>
                <a:gd name="T24" fmla="*/ 407 w 447"/>
                <a:gd name="T25" fmla="*/ 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245">
                  <a:moveTo>
                    <a:pt x="407" y="22"/>
                  </a:moveTo>
                  <a:cubicBezTo>
                    <a:pt x="444" y="44"/>
                    <a:pt x="447" y="78"/>
                    <a:pt x="414" y="101"/>
                  </a:cubicBezTo>
                  <a:cubicBezTo>
                    <a:pt x="413" y="102"/>
                    <a:pt x="411" y="103"/>
                    <a:pt x="409" y="104"/>
                  </a:cubicBezTo>
                  <a:cubicBezTo>
                    <a:pt x="196" y="228"/>
                    <a:pt x="196" y="228"/>
                    <a:pt x="196" y="228"/>
                  </a:cubicBezTo>
                  <a:cubicBezTo>
                    <a:pt x="189" y="232"/>
                    <a:pt x="180" y="235"/>
                    <a:pt x="171" y="236"/>
                  </a:cubicBezTo>
                  <a:cubicBezTo>
                    <a:pt x="134" y="245"/>
                    <a:pt x="90" y="241"/>
                    <a:pt x="61" y="223"/>
                  </a:cubicBezTo>
                  <a:cubicBezTo>
                    <a:pt x="38" y="210"/>
                    <a:pt x="28" y="193"/>
                    <a:pt x="31" y="176"/>
                  </a:cubicBezTo>
                  <a:cubicBezTo>
                    <a:pt x="19" y="169"/>
                    <a:pt x="18" y="157"/>
                    <a:pt x="29" y="149"/>
                  </a:cubicBezTo>
                  <a:cubicBezTo>
                    <a:pt x="0" y="122"/>
                    <a:pt x="6" y="86"/>
                    <a:pt x="46" y="63"/>
                  </a:cubicBezTo>
                  <a:cubicBezTo>
                    <a:pt x="73" y="47"/>
                    <a:pt x="110" y="40"/>
                    <a:pt x="145" y="42"/>
                  </a:cubicBezTo>
                  <a:cubicBezTo>
                    <a:pt x="149" y="35"/>
                    <a:pt x="156" y="28"/>
                    <a:pt x="166" y="23"/>
                  </a:cubicBezTo>
                  <a:cubicBezTo>
                    <a:pt x="195" y="5"/>
                    <a:pt x="241" y="3"/>
                    <a:pt x="275" y="17"/>
                  </a:cubicBezTo>
                  <a:cubicBezTo>
                    <a:pt x="314" y="0"/>
                    <a:pt x="371" y="1"/>
                    <a:pt x="407" y="22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iṩľíďè"/>
            <p:cNvSpPr/>
            <p:nvPr/>
          </p:nvSpPr>
          <p:spPr bwMode="auto">
            <a:xfrm>
              <a:off x="3394075" y="2910224"/>
              <a:ext cx="1771654" cy="1123376"/>
            </a:xfrm>
            <a:custGeom>
              <a:avLst/>
              <a:gdLst>
                <a:gd name="T0" fmla="*/ 204 w 556"/>
                <a:gd name="T1" fmla="*/ 345 h 353"/>
                <a:gd name="T2" fmla="*/ 29 w 556"/>
                <a:gd name="T3" fmla="*/ 244 h 353"/>
                <a:gd name="T4" fmla="*/ 29 w 556"/>
                <a:gd name="T5" fmla="*/ 169 h 353"/>
                <a:gd name="T6" fmla="*/ 308 w 556"/>
                <a:gd name="T7" fmla="*/ 7 h 353"/>
                <a:gd name="T8" fmla="*/ 352 w 556"/>
                <a:gd name="T9" fmla="*/ 7 h 353"/>
                <a:gd name="T10" fmla="*/ 527 w 556"/>
                <a:gd name="T11" fmla="*/ 109 h 353"/>
                <a:gd name="T12" fmla="*/ 527 w 556"/>
                <a:gd name="T13" fmla="*/ 184 h 353"/>
                <a:gd name="T14" fmla="*/ 248 w 556"/>
                <a:gd name="T15" fmla="*/ 345 h 353"/>
                <a:gd name="T16" fmla="*/ 204 w 556"/>
                <a:gd name="T17" fmla="*/ 34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353">
                  <a:moveTo>
                    <a:pt x="204" y="345"/>
                  </a:moveTo>
                  <a:cubicBezTo>
                    <a:pt x="29" y="244"/>
                    <a:pt x="29" y="244"/>
                    <a:pt x="29" y="244"/>
                  </a:cubicBezTo>
                  <a:cubicBezTo>
                    <a:pt x="0" y="227"/>
                    <a:pt x="0" y="185"/>
                    <a:pt x="29" y="169"/>
                  </a:cubicBezTo>
                  <a:cubicBezTo>
                    <a:pt x="308" y="7"/>
                    <a:pt x="308" y="7"/>
                    <a:pt x="308" y="7"/>
                  </a:cubicBezTo>
                  <a:cubicBezTo>
                    <a:pt x="322" y="0"/>
                    <a:pt x="338" y="0"/>
                    <a:pt x="352" y="7"/>
                  </a:cubicBezTo>
                  <a:cubicBezTo>
                    <a:pt x="527" y="109"/>
                    <a:pt x="527" y="109"/>
                    <a:pt x="527" y="109"/>
                  </a:cubicBezTo>
                  <a:cubicBezTo>
                    <a:pt x="556" y="125"/>
                    <a:pt x="556" y="167"/>
                    <a:pt x="527" y="184"/>
                  </a:cubicBezTo>
                  <a:cubicBezTo>
                    <a:pt x="248" y="345"/>
                    <a:pt x="248" y="345"/>
                    <a:pt x="248" y="345"/>
                  </a:cubicBezTo>
                  <a:cubicBezTo>
                    <a:pt x="234" y="353"/>
                    <a:pt x="218" y="353"/>
                    <a:pt x="204" y="345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íšľiḍè"/>
            <p:cNvSpPr/>
            <p:nvPr/>
          </p:nvSpPr>
          <p:spPr bwMode="auto">
            <a:xfrm>
              <a:off x="3401737" y="4341647"/>
              <a:ext cx="2369357" cy="1368588"/>
            </a:xfrm>
            <a:custGeom>
              <a:avLst/>
              <a:gdLst>
                <a:gd name="T0" fmla="*/ 480 w 744"/>
                <a:gd name="T1" fmla="*/ 401 h 430"/>
                <a:gd name="T2" fmla="*/ 50 w 744"/>
                <a:gd name="T3" fmla="*/ 152 h 430"/>
                <a:gd name="T4" fmla="*/ 65 w 744"/>
                <a:gd name="T5" fmla="*/ 38 h 430"/>
                <a:gd name="T6" fmla="*/ 263 w 744"/>
                <a:gd name="T7" fmla="*/ 30 h 430"/>
                <a:gd name="T8" fmla="*/ 693 w 744"/>
                <a:gd name="T9" fmla="*/ 278 h 430"/>
                <a:gd name="T10" fmla="*/ 679 w 744"/>
                <a:gd name="T11" fmla="*/ 392 h 430"/>
                <a:gd name="T12" fmla="*/ 480 w 744"/>
                <a:gd name="T13" fmla="*/ 401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430">
                  <a:moveTo>
                    <a:pt x="480" y="401"/>
                  </a:moveTo>
                  <a:cubicBezTo>
                    <a:pt x="50" y="152"/>
                    <a:pt x="50" y="152"/>
                    <a:pt x="50" y="152"/>
                  </a:cubicBezTo>
                  <a:cubicBezTo>
                    <a:pt x="0" y="123"/>
                    <a:pt x="6" y="72"/>
                    <a:pt x="65" y="38"/>
                  </a:cubicBezTo>
                  <a:cubicBezTo>
                    <a:pt x="123" y="4"/>
                    <a:pt x="212" y="0"/>
                    <a:pt x="263" y="30"/>
                  </a:cubicBezTo>
                  <a:cubicBezTo>
                    <a:pt x="693" y="278"/>
                    <a:pt x="693" y="278"/>
                    <a:pt x="693" y="278"/>
                  </a:cubicBezTo>
                  <a:cubicBezTo>
                    <a:pt x="744" y="307"/>
                    <a:pt x="737" y="358"/>
                    <a:pt x="679" y="392"/>
                  </a:cubicBezTo>
                  <a:cubicBezTo>
                    <a:pt x="620" y="426"/>
                    <a:pt x="531" y="430"/>
                    <a:pt x="480" y="401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íŝ1îḓè"/>
            <p:cNvSpPr/>
            <p:nvPr/>
          </p:nvSpPr>
          <p:spPr bwMode="auto">
            <a:xfrm>
              <a:off x="4480668" y="2847389"/>
              <a:ext cx="2315718" cy="2165525"/>
            </a:xfrm>
            <a:custGeom>
              <a:avLst/>
              <a:gdLst>
                <a:gd name="T0" fmla="*/ 564 w 727"/>
                <a:gd name="T1" fmla="*/ 105 h 681"/>
                <a:gd name="T2" fmla="*/ 565 w 727"/>
                <a:gd name="T3" fmla="*/ 106 h 681"/>
                <a:gd name="T4" fmla="*/ 564 w 727"/>
                <a:gd name="T5" fmla="*/ 105 h 681"/>
                <a:gd name="T6" fmla="*/ 564 w 727"/>
                <a:gd name="T7" fmla="*/ 105 h 681"/>
                <a:gd name="T8" fmla="*/ 564 w 727"/>
                <a:gd name="T9" fmla="*/ 105 h 681"/>
                <a:gd name="T10" fmla="*/ 564 w 727"/>
                <a:gd name="T11" fmla="*/ 105 h 681"/>
                <a:gd name="T12" fmla="*/ 564 w 727"/>
                <a:gd name="T13" fmla="*/ 105 h 681"/>
                <a:gd name="T14" fmla="*/ 564 w 727"/>
                <a:gd name="T15" fmla="*/ 105 h 681"/>
                <a:gd name="T16" fmla="*/ 564 w 727"/>
                <a:gd name="T17" fmla="*/ 105 h 681"/>
                <a:gd name="T18" fmla="*/ 564 w 727"/>
                <a:gd name="T19" fmla="*/ 105 h 681"/>
                <a:gd name="T20" fmla="*/ 564 w 727"/>
                <a:gd name="T21" fmla="*/ 105 h 681"/>
                <a:gd name="T22" fmla="*/ 564 w 727"/>
                <a:gd name="T23" fmla="*/ 105 h 681"/>
                <a:gd name="T24" fmla="*/ 564 w 727"/>
                <a:gd name="T25" fmla="*/ 105 h 681"/>
                <a:gd name="T26" fmla="*/ 564 w 727"/>
                <a:gd name="T27" fmla="*/ 105 h 681"/>
                <a:gd name="T28" fmla="*/ 564 w 727"/>
                <a:gd name="T29" fmla="*/ 105 h 681"/>
                <a:gd name="T30" fmla="*/ 564 w 727"/>
                <a:gd name="T31" fmla="*/ 105 h 681"/>
                <a:gd name="T32" fmla="*/ 564 w 727"/>
                <a:gd name="T33" fmla="*/ 105 h 681"/>
                <a:gd name="T34" fmla="*/ 564 w 727"/>
                <a:gd name="T35" fmla="*/ 105 h 681"/>
                <a:gd name="T36" fmla="*/ 558 w 727"/>
                <a:gd name="T37" fmla="*/ 98 h 681"/>
                <a:gd name="T38" fmla="*/ 16 w 727"/>
                <a:gd name="T39" fmla="*/ 411 h 681"/>
                <a:gd name="T40" fmla="*/ 16 w 727"/>
                <a:gd name="T41" fmla="*/ 453 h 681"/>
                <a:gd name="T42" fmla="*/ 405 w 727"/>
                <a:gd name="T43" fmla="*/ 678 h 681"/>
                <a:gd name="T44" fmla="*/ 418 w 727"/>
                <a:gd name="T45" fmla="*/ 681 h 681"/>
                <a:gd name="T46" fmla="*/ 430 w 727"/>
                <a:gd name="T47" fmla="*/ 678 h 681"/>
                <a:gd name="T48" fmla="*/ 451 w 727"/>
                <a:gd name="T49" fmla="*/ 666 h 681"/>
                <a:gd name="T50" fmla="*/ 86 w 727"/>
                <a:gd name="T51" fmla="*/ 455 h 681"/>
                <a:gd name="T52" fmla="*/ 71 w 727"/>
                <a:gd name="T53" fmla="*/ 429 h 681"/>
                <a:gd name="T54" fmla="*/ 71 w 727"/>
                <a:gd name="T55" fmla="*/ 412 h 681"/>
                <a:gd name="T56" fmla="*/ 86 w 727"/>
                <a:gd name="T57" fmla="*/ 386 h 681"/>
                <a:gd name="T58" fmla="*/ 89 w 727"/>
                <a:gd name="T59" fmla="*/ 386 h 681"/>
                <a:gd name="T60" fmla="*/ 89 w 727"/>
                <a:gd name="T61" fmla="*/ 386 h 681"/>
                <a:gd name="T62" fmla="*/ 89 w 727"/>
                <a:gd name="T63" fmla="*/ 386 h 681"/>
                <a:gd name="T64" fmla="*/ 89 w 727"/>
                <a:gd name="T65" fmla="*/ 386 h 681"/>
                <a:gd name="T66" fmla="*/ 89 w 727"/>
                <a:gd name="T67" fmla="*/ 386 h 681"/>
                <a:gd name="T68" fmla="*/ 89 w 727"/>
                <a:gd name="T69" fmla="*/ 386 h 681"/>
                <a:gd name="T70" fmla="*/ 89 w 727"/>
                <a:gd name="T71" fmla="*/ 386 h 681"/>
                <a:gd name="T72" fmla="*/ 89 w 727"/>
                <a:gd name="T73" fmla="*/ 386 h 681"/>
                <a:gd name="T74" fmla="*/ 89 w 727"/>
                <a:gd name="T75" fmla="*/ 386 h 681"/>
                <a:gd name="T76" fmla="*/ 89 w 727"/>
                <a:gd name="T77" fmla="*/ 386 h 681"/>
                <a:gd name="T78" fmla="*/ 89 w 727"/>
                <a:gd name="T79" fmla="*/ 385 h 681"/>
                <a:gd name="T80" fmla="*/ 89 w 727"/>
                <a:gd name="T81" fmla="*/ 385 h 681"/>
                <a:gd name="T82" fmla="*/ 132 w 727"/>
                <a:gd name="T83" fmla="*/ 361 h 681"/>
                <a:gd name="T84" fmla="*/ 132 w 727"/>
                <a:gd name="T85" fmla="*/ 361 h 681"/>
                <a:gd name="T86" fmla="*/ 269 w 727"/>
                <a:gd name="T87" fmla="*/ 282 h 681"/>
                <a:gd name="T88" fmla="*/ 269 w 727"/>
                <a:gd name="T89" fmla="*/ 282 h 681"/>
                <a:gd name="T90" fmla="*/ 463 w 727"/>
                <a:gd name="T91" fmla="*/ 170 h 681"/>
                <a:gd name="T92" fmla="*/ 537 w 727"/>
                <a:gd name="T93" fmla="*/ 127 h 681"/>
                <a:gd name="T94" fmla="*/ 537 w 727"/>
                <a:gd name="T95" fmla="*/ 127 h 681"/>
                <a:gd name="T96" fmla="*/ 558 w 727"/>
                <a:gd name="T97" fmla="*/ 115 h 681"/>
                <a:gd name="T98" fmla="*/ 558 w 727"/>
                <a:gd name="T99" fmla="*/ 98 h 681"/>
                <a:gd name="T100" fmla="*/ 727 w 727"/>
                <a:gd name="T101" fmla="*/ 0 h 681"/>
                <a:gd name="T102" fmla="*/ 724 w 727"/>
                <a:gd name="T103" fmla="*/ 2 h 681"/>
                <a:gd name="T104" fmla="*/ 687 w 727"/>
                <a:gd name="T105" fmla="*/ 23 h 681"/>
                <a:gd name="T106" fmla="*/ 701 w 727"/>
                <a:gd name="T107" fmla="*/ 27 h 681"/>
                <a:gd name="T108" fmla="*/ 706 w 727"/>
                <a:gd name="T109" fmla="*/ 30 h 681"/>
                <a:gd name="T110" fmla="*/ 727 w 727"/>
                <a:gd name="T111" fmla="*/ 17 h 681"/>
                <a:gd name="T112" fmla="*/ 727 w 727"/>
                <a:gd name="T113" fmla="*/ 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7" h="681">
                  <a:moveTo>
                    <a:pt x="564" y="105"/>
                  </a:moveTo>
                  <a:cubicBezTo>
                    <a:pt x="565" y="106"/>
                    <a:pt x="565" y="106"/>
                    <a:pt x="565" y="106"/>
                  </a:cubicBezTo>
                  <a:cubicBezTo>
                    <a:pt x="565" y="106"/>
                    <a:pt x="565" y="106"/>
                    <a:pt x="564" y="105"/>
                  </a:cubicBezTo>
                  <a:moveTo>
                    <a:pt x="564" y="105"/>
                  </a:moveTo>
                  <a:cubicBezTo>
                    <a:pt x="564" y="105"/>
                    <a:pt x="564" y="105"/>
                    <a:pt x="564" y="105"/>
                  </a:cubicBezTo>
                  <a:cubicBezTo>
                    <a:pt x="564" y="105"/>
                    <a:pt x="564" y="105"/>
                    <a:pt x="564" y="105"/>
                  </a:cubicBezTo>
                  <a:moveTo>
                    <a:pt x="564" y="105"/>
                  </a:moveTo>
                  <a:cubicBezTo>
                    <a:pt x="564" y="105"/>
                    <a:pt x="564" y="105"/>
                    <a:pt x="564" y="105"/>
                  </a:cubicBezTo>
                  <a:cubicBezTo>
                    <a:pt x="564" y="105"/>
                    <a:pt x="564" y="105"/>
                    <a:pt x="564" y="105"/>
                  </a:cubicBezTo>
                  <a:moveTo>
                    <a:pt x="564" y="105"/>
                  </a:moveTo>
                  <a:cubicBezTo>
                    <a:pt x="564" y="105"/>
                    <a:pt x="564" y="105"/>
                    <a:pt x="564" y="105"/>
                  </a:cubicBezTo>
                  <a:cubicBezTo>
                    <a:pt x="564" y="105"/>
                    <a:pt x="564" y="105"/>
                    <a:pt x="564" y="105"/>
                  </a:cubicBezTo>
                  <a:moveTo>
                    <a:pt x="564" y="105"/>
                  </a:moveTo>
                  <a:cubicBezTo>
                    <a:pt x="564" y="105"/>
                    <a:pt x="564" y="105"/>
                    <a:pt x="564" y="105"/>
                  </a:cubicBezTo>
                  <a:cubicBezTo>
                    <a:pt x="564" y="105"/>
                    <a:pt x="564" y="105"/>
                    <a:pt x="564" y="105"/>
                  </a:cubicBezTo>
                  <a:moveTo>
                    <a:pt x="564" y="105"/>
                  </a:moveTo>
                  <a:cubicBezTo>
                    <a:pt x="564" y="105"/>
                    <a:pt x="564" y="105"/>
                    <a:pt x="564" y="105"/>
                  </a:cubicBezTo>
                  <a:cubicBezTo>
                    <a:pt x="564" y="105"/>
                    <a:pt x="564" y="105"/>
                    <a:pt x="564" y="105"/>
                  </a:cubicBezTo>
                  <a:moveTo>
                    <a:pt x="558" y="98"/>
                  </a:moveTo>
                  <a:cubicBezTo>
                    <a:pt x="16" y="411"/>
                    <a:pt x="16" y="411"/>
                    <a:pt x="16" y="411"/>
                  </a:cubicBezTo>
                  <a:cubicBezTo>
                    <a:pt x="0" y="420"/>
                    <a:pt x="0" y="444"/>
                    <a:pt x="16" y="453"/>
                  </a:cubicBezTo>
                  <a:cubicBezTo>
                    <a:pt x="405" y="678"/>
                    <a:pt x="405" y="678"/>
                    <a:pt x="405" y="678"/>
                  </a:cubicBezTo>
                  <a:cubicBezTo>
                    <a:pt x="409" y="680"/>
                    <a:pt x="413" y="681"/>
                    <a:pt x="418" y="681"/>
                  </a:cubicBezTo>
                  <a:cubicBezTo>
                    <a:pt x="422" y="681"/>
                    <a:pt x="426" y="680"/>
                    <a:pt x="430" y="678"/>
                  </a:cubicBezTo>
                  <a:cubicBezTo>
                    <a:pt x="451" y="666"/>
                    <a:pt x="451" y="666"/>
                    <a:pt x="451" y="666"/>
                  </a:cubicBezTo>
                  <a:cubicBezTo>
                    <a:pt x="86" y="455"/>
                    <a:pt x="86" y="455"/>
                    <a:pt x="86" y="455"/>
                  </a:cubicBezTo>
                  <a:cubicBezTo>
                    <a:pt x="77" y="450"/>
                    <a:pt x="71" y="440"/>
                    <a:pt x="71" y="429"/>
                  </a:cubicBezTo>
                  <a:cubicBezTo>
                    <a:pt x="71" y="412"/>
                    <a:pt x="71" y="412"/>
                    <a:pt x="71" y="412"/>
                  </a:cubicBezTo>
                  <a:cubicBezTo>
                    <a:pt x="71" y="401"/>
                    <a:pt x="77" y="392"/>
                    <a:pt x="86" y="386"/>
                  </a:cubicBezTo>
                  <a:cubicBezTo>
                    <a:pt x="89" y="386"/>
                    <a:pt x="89" y="386"/>
                    <a:pt x="89" y="386"/>
                  </a:cubicBezTo>
                  <a:cubicBezTo>
                    <a:pt x="89" y="386"/>
                    <a:pt x="89" y="386"/>
                    <a:pt x="89" y="386"/>
                  </a:cubicBezTo>
                  <a:cubicBezTo>
                    <a:pt x="89" y="386"/>
                    <a:pt x="89" y="386"/>
                    <a:pt x="89" y="386"/>
                  </a:cubicBezTo>
                  <a:cubicBezTo>
                    <a:pt x="89" y="386"/>
                    <a:pt x="89" y="386"/>
                    <a:pt x="89" y="386"/>
                  </a:cubicBezTo>
                  <a:cubicBezTo>
                    <a:pt x="89" y="386"/>
                    <a:pt x="89" y="386"/>
                    <a:pt x="89" y="386"/>
                  </a:cubicBezTo>
                  <a:cubicBezTo>
                    <a:pt x="89" y="386"/>
                    <a:pt x="89" y="386"/>
                    <a:pt x="89" y="386"/>
                  </a:cubicBezTo>
                  <a:cubicBezTo>
                    <a:pt x="89" y="386"/>
                    <a:pt x="89" y="386"/>
                    <a:pt x="89" y="386"/>
                  </a:cubicBezTo>
                  <a:cubicBezTo>
                    <a:pt x="89" y="386"/>
                    <a:pt x="89" y="386"/>
                    <a:pt x="89" y="386"/>
                  </a:cubicBezTo>
                  <a:cubicBezTo>
                    <a:pt x="89" y="386"/>
                    <a:pt x="89" y="386"/>
                    <a:pt x="89" y="386"/>
                  </a:cubicBezTo>
                  <a:cubicBezTo>
                    <a:pt x="89" y="386"/>
                    <a:pt x="89" y="386"/>
                    <a:pt x="89" y="386"/>
                  </a:cubicBezTo>
                  <a:cubicBezTo>
                    <a:pt x="89" y="385"/>
                    <a:pt x="89" y="385"/>
                    <a:pt x="89" y="385"/>
                  </a:cubicBezTo>
                  <a:cubicBezTo>
                    <a:pt x="89" y="385"/>
                    <a:pt x="89" y="385"/>
                    <a:pt x="89" y="385"/>
                  </a:cubicBezTo>
                  <a:cubicBezTo>
                    <a:pt x="132" y="361"/>
                    <a:pt x="132" y="361"/>
                    <a:pt x="132" y="361"/>
                  </a:cubicBezTo>
                  <a:cubicBezTo>
                    <a:pt x="132" y="361"/>
                    <a:pt x="132" y="361"/>
                    <a:pt x="132" y="361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537" y="127"/>
                    <a:pt x="537" y="127"/>
                    <a:pt x="537" y="127"/>
                  </a:cubicBezTo>
                  <a:cubicBezTo>
                    <a:pt x="537" y="127"/>
                    <a:pt x="537" y="127"/>
                    <a:pt x="537" y="127"/>
                  </a:cubicBezTo>
                  <a:cubicBezTo>
                    <a:pt x="558" y="115"/>
                    <a:pt x="558" y="115"/>
                    <a:pt x="558" y="115"/>
                  </a:cubicBezTo>
                  <a:cubicBezTo>
                    <a:pt x="558" y="98"/>
                    <a:pt x="558" y="98"/>
                    <a:pt x="558" y="98"/>
                  </a:cubicBezTo>
                  <a:moveTo>
                    <a:pt x="727" y="0"/>
                  </a:moveTo>
                  <a:cubicBezTo>
                    <a:pt x="726" y="1"/>
                    <a:pt x="725" y="1"/>
                    <a:pt x="724" y="2"/>
                  </a:cubicBezTo>
                  <a:cubicBezTo>
                    <a:pt x="687" y="23"/>
                    <a:pt x="687" y="23"/>
                    <a:pt x="687" y="23"/>
                  </a:cubicBezTo>
                  <a:cubicBezTo>
                    <a:pt x="692" y="23"/>
                    <a:pt x="697" y="25"/>
                    <a:pt x="701" y="27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27" y="17"/>
                    <a:pt x="727" y="17"/>
                    <a:pt x="727" y="17"/>
                  </a:cubicBezTo>
                  <a:cubicBezTo>
                    <a:pt x="727" y="0"/>
                    <a:pt x="727" y="0"/>
                    <a:pt x="727" y="0"/>
                  </a:cubicBezTo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ïṡḻíďe"/>
            <p:cNvSpPr/>
            <p:nvPr/>
          </p:nvSpPr>
          <p:spPr bwMode="auto">
            <a:xfrm>
              <a:off x="7850796" y="4335517"/>
              <a:ext cx="407664" cy="239081"/>
            </a:xfrm>
            <a:custGeom>
              <a:avLst/>
              <a:gdLst>
                <a:gd name="T0" fmla="*/ 124 w 128"/>
                <a:gd name="T1" fmla="*/ 4 h 75"/>
                <a:gd name="T2" fmla="*/ 125 w 128"/>
                <a:gd name="T3" fmla="*/ 11 h 75"/>
                <a:gd name="T4" fmla="*/ 19 w 128"/>
                <a:gd name="T5" fmla="*/ 73 h 75"/>
                <a:gd name="T6" fmla="*/ 6 w 128"/>
                <a:gd name="T7" fmla="*/ 72 h 75"/>
                <a:gd name="T8" fmla="*/ 4 w 128"/>
                <a:gd name="T9" fmla="*/ 71 h 75"/>
                <a:gd name="T10" fmla="*/ 3 w 128"/>
                <a:gd name="T11" fmla="*/ 64 h 75"/>
                <a:gd name="T12" fmla="*/ 110 w 128"/>
                <a:gd name="T13" fmla="*/ 2 h 75"/>
                <a:gd name="T14" fmla="*/ 122 w 128"/>
                <a:gd name="T15" fmla="*/ 3 h 75"/>
                <a:gd name="T16" fmla="*/ 124 w 128"/>
                <a:gd name="T17" fmla="*/ 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5">
                  <a:moveTo>
                    <a:pt x="124" y="4"/>
                  </a:moveTo>
                  <a:cubicBezTo>
                    <a:pt x="128" y="6"/>
                    <a:pt x="128" y="9"/>
                    <a:pt x="125" y="11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6" y="75"/>
                    <a:pt x="10" y="74"/>
                    <a:pt x="6" y="72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" y="69"/>
                    <a:pt x="0" y="66"/>
                    <a:pt x="3" y="64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3" y="0"/>
                    <a:pt x="118" y="0"/>
                    <a:pt x="122" y="3"/>
                  </a:cubicBezTo>
                  <a:lnTo>
                    <a:pt x="124" y="4"/>
                  </a:ln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ïṧḻîḓe"/>
            <p:cNvSpPr/>
            <p:nvPr/>
          </p:nvSpPr>
          <p:spPr bwMode="auto">
            <a:xfrm>
              <a:off x="7490641" y="3947776"/>
              <a:ext cx="1307285" cy="757091"/>
            </a:xfrm>
            <a:custGeom>
              <a:avLst/>
              <a:gdLst>
                <a:gd name="T0" fmla="*/ 366 w 410"/>
                <a:gd name="T1" fmla="*/ 108 h 238"/>
                <a:gd name="T2" fmla="*/ 339 w 410"/>
                <a:gd name="T3" fmla="*/ 200 h 238"/>
                <a:gd name="T4" fmla="*/ 289 w 410"/>
                <a:gd name="T5" fmla="*/ 152 h 238"/>
                <a:gd name="T6" fmla="*/ 170 w 410"/>
                <a:gd name="T7" fmla="*/ 221 h 238"/>
                <a:gd name="T8" fmla="*/ 67 w 410"/>
                <a:gd name="T9" fmla="*/ 221 h 238"/>
                <a:gd name="T10" fmla="*/ 29 w 410"/>
                <a:gd name="T11" fmla="*/ 200 h 238"/>
                <a:gd name="T12" fmla="*/ 29 w 410"/>
                <a:gd name="T13" fmla="*/ 140 h 238"/>
                <a:gd name="T14" fmla="*/ 240 w 410"/>
                <a:gd name="T15" fmla="*/ 17 h 238"/>
                <a:gd name="T16" fmla="*/ 343 w 410"/>
                <a:gd name="T17" fmla="*/ 17 h 238"/>
                <a:gd name="T18" fmla="*/ 381 w 410"/>
                <a:gd name="T19" fmla="*/ 39 h 238"/>
                <a:gd name="T20" fmla="*/ 382 w 410"/>
                <a:gd name="T21" fmla="*/ 99 h 238"/>
                <a:gd name="T22" fmla="*/ 366 w 410"/>
                <a:gd name="T23" fmla="*/ 108 h 238"/>
                <a:gd name="T24" fmla="*/ 93 w 410"/>
                <a:gd name="T25" fmla="*/ 171 h 238"/>
                <a:gd name="T26" fmla="*/ 295 w 410"/>
                <a:gd name="T27" fmla="*/ 54 h 238"/>
                <a:gd name="T28" fmla="*/ 293 w 410"/>
                <a:gd name="T29" fmla="*/ 46 h 238"/>
                <a:gd name="T30" fmla="*/ 279 w 410"/>
                <a:gd name="T31" fmla="*/ 45 h 238"/>
                <a:gd name="T32" fmla="*/ 77 w 410"/>
                <a:gd name="T33" fmla="*/ 162 h 238"/>
                <a:gd name="T34" fmla="*/ 79 w 410"/>
                <a:gd name="T35" fmla="*/ 171 h 238"/>
                <a:gd name="T36" fmla="*/ 93 w 410"/>
                <a:gd name="T37" fmla="*/ 171 h 238"/>
                <a:gd name="T38" fmla="*/ 132 w 410"/>
                <a:gd name="T39" fmla="*/ 195 h 238"/>
                <a:gd name="T40" fmla="*/ 238 w 410"/>
                <a:gd name="T41" fmla="*/ 133 h 238"/>
                <a:gd name="T42" fmla="*/ 237 w 410"/>
                <a:gd name="T43" fmla="*/ 126 h 238"/>
                <a:gd name="T44" fmla="*/ 235 w 410"/>
                <a:gd name="T45" fmla="*/ 125 h 238"/>
                <a:gd name="T46" fmla="*/ 223 w 410"/>
                <a:gd name="T47" fmla="*/ 124 h 238"/>
                <a:gd name="T48" fmla="*/ 116 w 410"/>
                <a:gd name="T49" fmla="*/ 186 h 238"/>
                <a:gd name="T50" fmla="*/ 117 w 410"/>
                <a:gd name="T51" fmla="*/ 193 h 238"/>
                <a:gd name="T52" fmla="*/ 119 w 410"/>
                <a:gd name="T53" fmla="*/ 194 h 238"/>
                <a:gd name="T54" fmla="*/ 132 w 410"/>
                <a:gd name="T55" fmla="*/ 19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0" h="238">
                  <a:moveTo>
                    <a:pt x="366" y="108"/>
                  </a:moveTo>
                  <a:cubicBezTo>
                    <a:pt x="339" y="200"/>
                    <a:pt x="339" y="200"/>
                    <a:pt x="339" y="200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170" y="221"/>
                    <a:pt x="170" y="221"/>
                    <a:pt x="170" y="221"/>
                  </a:cubicBezTo>
                  <a:cubicBezTo>
                    <a:pt x="142" y="238"/>
                    <a:pt x="95" y="238"/>
                    <a:pt x="67" y="221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1" y="183"/>
                    <a:pt x="0" y="156"/>
                    <a:pt x="29" y="140"/>
                  </a:cubicBezTo>
                  <a:cubicBezTo>
                    <a:pt x="240" y="17"/>
                    <a:pt x="240" y="17"/>
                    <a:pt x="240" y="17"/>
                  </a:cubicBezTo>
                  <a:cubicBezTo>
                    <a:pt x="269" y="0"/>
                    <a:pt x="315" y="0"/>
                    <a:pt x="343" y="17"/>
                  </a:cubicBezTo>
                  <a:cubicBezTo>
                    <a:pt x="381" y="39"/>
                    <a:pt x="381" y="39"/>
                    <a:pt x="381" y="39"/>
                  </a:cubicBezTo>
                  <a:cubicBezTo>
                    <a:pt x="410" y="55"/>
                    <a:pt x="410" y="82"/>
                    <a:pt x="382" y="99"/>
                  </a:cubicBezTo>
                  <a:lnTo>
                    <a:pt x="366" y="108"/>
                  </a:lnTo>
                  <a:close/>
                  <a:moveTo>
                    <a:pt x="93" y="171"/>
                  </a:moveTo>
                  <a:cubicBezTo>
                    <a:pt x="295" y="54"/>
                    <a:pt x="295" y="54"/>
                    <a:pt x="295" y="54"/>
                  </a:cubicBezTo>
                  <a:cubicBezTo>
                    <a:pt x="298" y="52"/>
                    <a:pt x="298" y="48"/>
                    <a:pt x="293" y="46"/>
                  </a:cubicBezTo>
                  <a:cubicBezTo>
                    <a:pt x="289" y="43"/>
                    <a:pt x="283" y="43"/>
                    <a:pt x="279" y="45"/>
                  </a:cubicBezTo>
                  <a:cubicBezTo>
                    <a:pt x="77" y="162"/>
                    <a:pt x="77" y="162"/>
                    <a:pt x="77" y="162"/>
                  </a:cubicBezTo>
                  <a:cubicBezTo>
                    <a:pt x="74" y="164"/>
                    <a:pt x="74" y="168"/>
                    <a:pt x="79" y="171"/>
                  </a:cubicBezTo>
                  <a:cubicBezTo>
                    <a:pt x="83" y="173"/>
                    <a:pt x="89" y="173"/>
                    <a:pt x="93" y="171"/>
                  </a:cubicBezTo>
                  <a:moveTo>
                    <a:pt x="132" y="195"/>
                  </a:moveTo>
                  <a:cubicBezTo>
                    <a:pt x="238" y="133"/>
                    <a:pt x="238" y="133"/>
                    <a:pt x="238" y="133"/>
                  </a:cubicBezTo>
                  <a:cubicBezTo>
                    <a:pt x="241" y="131"/>
                    <a:pt x="241" y="128"/>
                    <a:pt x="237" y="126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1" y="122"/>
                    <a:pt x="226" y="122"/>
                    <a:pt x="223" y="124"/>
                  </a:cubicBezTo>
                  <a:cubicBezTo>
                    <a:pt x="116" y="186"/>
                    <a:pt x="116" y="186"/>
                    <a:pt x="116" y="186"/>
                  </a:cubicBezTo>
                  <a:cubicBezTo>
                    <a:pt x="113" y="188"/>
                    <a:pt x="114" y="191"/>
                    <a:pt x="117" y="193"/>
                  </a:cubicBezTo>
                  <a:cubicBezTo>
                    <a:pt x="119" y="194"/>
                    <a:pt x="119" y="194"/>
                    <a:pt x="119" y="194"/>
                  </a:cubicBezTo>
                  <a:cubicBezTo>
                    <a:pt x="123" y="196"/>
                    <a:pt x="129" y="197"/>
                    <a:pt x="132" y="195"/>
                  </a:cubicBezTo>
                </a:path>
              </a:pathLst>
            </a:custGeom>
            <a:gradFill>
              <a:gsLst>
                <a:gs pos="0">
                  <a:srgbClr val="E5E6FE"/>
                </a:gs>
                <a:gs pos="100000">
                  <a:srgbClr val="C7C7F8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ï$ḻïḋè"/>
            <p:cNvSpPr/>
            <p:nvPr/>
          </p:nvSpPr>
          <p:spPr bwMode="auto">
            <a:xfrm>
              <a:off x="7726657" y="4084175"/>
              <a:ext cx="714179" cy="413795"/>
            </a:xfrm>
            <a:custGeom>
              <a:avLst/>
              <a:gdLst>
                <a:gd name="T0" fmla="*/ 219 w 224"/>
                <a:gd name="T1" fmla="*/ 3 h 130"/>
                <a:gd name="T2" fmla="*/ 221 w 224"/>
                <a:gd name="T3" fmla="*/ 11 h 130"/>
                <a:gd name="T4" fmla="*/ 19 w 224"/>
                <a:gd name="T5" fmla="*/ 128 h 130"/>
                <a:gd name="T6" fmla="*/ 5 w 224"/>
                <a:gd name="T7" fmla="*/ 128 h 130"/>
                <a:gd name="T8" fmla="*/ 3 w 224"/>
                <a:gd name="T9" fmla="*/ 119 h 130"/>
                <a:gd name="T10" fmla="*/ 205 w 224"/>
                <a:gd name="T11" fmla="*/ 2 h 130"/>
                <a:gd name="T12" fmla="*/ 219 w 224"/>
                <a:gd name="T13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30">
                  <a:moveTo>
                    <a:pt x="219" y="3"/>
                  </a:moveTo>
                  <a:cubicBezTo>
                    <a:pt x="224" y="5"/>
                    <a:pt x="224" y="9"/>
                    <a:pt x="221" y="11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15" y="130"/>
                    <a:pt x="9" y="130"/>
                    <a:pt x="5" y="128"/>
                  </a:cubicBezTo>
                  <a:cubicBezTo>
                    <a:pt x="0" y="125"/>
                    <a:pt x="0" y="121"/>
                    <a:pt x="3" y="119"/>
                  </a:cubicBezTo>
                  <a:cubicBezTo>
                    <a:pt x="205" y="2"/>
                    <a:pt x="205" y="2"/>
                    <a:pt x="205" y="2"/>
                  </a:cubicBezTo>
                  <a:cubicBezTo>
                    <a:pt x="209" y="0"/>
                    <a:pt x="215" y="0"/>
                    <a:pt x="219" y="3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î$1íḓê"/>
            <p:cNvSpPr/>
            <p:nvPr/>
          </p:nvSpPr>
          <p:spPr bwMode="auto">
            <a:xfrm>
              <a:off x="7513630" y="4166934"/>
              <a:ext cx="1261308" cy="636018"/>
            </a:xfrm>
            <a:custGeom>
              <a:avLst/>
              <a:gdLst>
                <a:gd name="T0" fmla="*/ 395 w 396"/>
                <a:gd name="T1" fmla="*/ 4 h 200"/>
                <a:gd name="T2" fmla="*/ 394 w 396"/>
                <a:gd name="T3" fmla="*/ 8 h 200"/>
                <a:gd name="T4" fmla="*/ 392 w 396"/>
                <a:gd name="T5" fmla="*/ 12 h 200"/>
                <a:gd name="T6" fmla="*/ 390 w 396"/>
                <a:gd name="T7" fmla="*/ 17 h 200"/>
                <a:gd name="T8" fmla="*/ 385 w 396"/>
                <a:gd name="T9" fmla="*/ 21 h 200"/>
                <a:gd name="T10" fmla="*/ 382 w 396"/>
                <a:gd name="T11" fmla="*/ 24 h 200"/>
                <a:gd name="T12" fmla="*/ 377 w 396"/>
                <a:gd name="T13" fmla="*/ 28 h 200"/>
                <a:gd name="T14" fmla="*/ 359 w 396"/>
                <a:gd name="T15" fmla="*/ 39 h 200"/>
                <a:gd name="T16" fmla="*/ 282 w 396"/>
                <a:gd name="T17" fmla="*/ 83 h 200"/>
                <a:gd name="T18" fmla="*/ 156 w 396"/>
                <a:gd name="T19" fmla="*/ 156 h 200"/>
                <a:gd name="T20" fmla="*/ 149 w 396"/>
                <a:gd name="T21" fmla="*/ 159 h 200"/>
                <a:gd name="T22" fmla="*/ 143 w 396"/>
                <a:gd name="T23" fmla="*/ 161 h 200"/>
                <a:gd name="T24" fmla="*/ 136 w 396"/>
                <a:gd name="T25" fmla="*/ 162 h 200"/>
                <a:gd name="T26" fmla="*/ 125 w 396"/>
                <a:gd name="T27" fmla="*/ 164 h 200"/>
                <a:gd name="T28" fmla="*/ 117 w 396"/>
                <a:gd name="T29" fmla="*/ 165 h 200"/>
                <a:gd name="T30" fmla="*/ 110 w 396"/>
                <a:gd name="T31" fmla="*/ 165 h 200"/>
                <a:gd name="T32" fmla="*/ 103 w 396"/>
                <a:gd name="T33" fmla="*/ 164 h 200"/>
                <a:gd name="T34" fmla="*/ 96 w 396"/>
                <a:gd name="T35" fmla="*/ 164 h 200"/>
                <a:gd name="T36" fmla="*/ 89 w 396"/>
                <a:gd name="T37" fmla="*/ 163 h 200"/>
                <a:gd name="T38" fmla="*/ 81 w 396"/>
                <a:gd name="T39" fmla="*/ 161 h 200"/>
                <a:gd name="T40" fmla="*/ 71 w 396"/>
                <a:gd name="T41" fmla="*/ 158 h 200"/>
                <a:gd name="T42" fmla="*/ 65 w 396"/>
                <a:gd name="T43" fmla="*/ 155 h 200"/>
                <a:gd name="T44" fmla="*/ 22 w 396"/>
                <a:gd name="T45" fmla="*/ 131 h 200"/>
                <a:gd name="T46" fmla="*/ 0 w 396"/>
                <a:gd name="T47" fmla="*/ 135 h 200"/>
                <a:gd name="T48" fmla="*/ 60 w 396"/>
                <a:gd name="T49" fmla="*/ 187 h 200"/>
                <a:gd name="T50" fmla="*/ 67 w 396"/>
                <a:gd name="T51" fmla="*/ 191 h 200"/>
                <a:gd name="T52" fmla="*/ 71 w 396"/>
                <a:gd name="T53" fmla="*/ 192 h 200"/>
                <a:gd name="T54" fmla="*/ 79 w 396"/>
                <a:gd name="T55" fmla="*/ 195 h 200"/>
                <a:gd name="T56" fmla="*/ 85 w 396"/>
                <a:gd name="T57" fmla="*/ 197 h 200"/>
                <a:gd name="T58" fmla="*/ 89 w 396"/>
                <a:gd name="T59" fmla="*/ 197 h 200"/>
                <a:gd name="T60" fmla="*/ 94 w 396"/>
                <a:gd name="T61" fmla="*/ 198 h 200"/>
                <a:gd name="T62" fmla="*/ 99 w 396"/>
                <a:gd name="T63" fmla="*/ 199 h 200"/>
                <a:gd name="T64" fmla="*/ 103 w 396"/>
                <a:gd name="T65" fmla="*/ 199 h 200"/>
                <a:gd name="T66" fmla="*/ 108 w 396"/>
                <a:gd name="T67" fmla="*/ 199 h 200"/>
                <a:gd name="T68" fmla="*/ 114 w 396"/>
                <a:gd name="T69" fmla="*/ 199 h 200"/>
                <a:gd name="T70" fmla="*/ 117 w 396"/>
                <a:gd name="T71" fmla="*/ 199 h 200"/>
                <a:gd name="T72" fmla="*/ 124 w 396"/>
                <a:gd name="T73" fmla="*/ 199 h 200"/>
                <a:gd name="T74" fmla="*/ 133 w 396"/>
                <a:gd name="T75" fmla="*/ 198 h 200"/>
                <a:gd name="T76" fmla="*/ 136 w 396"/>
                <a:gd name="T77" fmla="*/ 197 h 200"/>
                <a:gd name="T78" fmla="*/ 143 w 396"/>
                <a:gd name="T79" fmla="*/ 195 h 200"/>
                <a:gd name="T80" fmla="*/ 147 w 396"/>
                <a:gd name="T81" fmla="*/ 194 h 200"/>
                <a:gd name="T82" fmla="*/ 154 w 396"/>
                <a:gd name="T83" fmla="*/ 192 h 200"/>
                <a:gd name="T84" fmla="*/ 163 w 396"/>
                <a:gd name="T85" fmla="*/ 187 h 200"/>
                <a:gd name="T86" fmla="*/ 332 w 396"/>
                <a:gd name="T87" fmla="*/ 166 h 200"/>
                <a:gd name="T88" fmla="*/ 375 w 396"/>
                <a:gd name="T89" fmla="*/ 64 h 200"/>
                <a:gd name="T90" fmla="*/ 377 w 396"/>
                <a:gd name="T91" fmla="*/ 62 h 200"/>
                <a:gd name="T92" fmla="*/ 382 w 396"/>
                <a:gd name="T93" fmla="*/ 59 h 200"/>
                <a:gd name="T94" fmla="*/ 385 w 396"/>
                <a:gd name="T95" fmla="*/ 57 h 200"/>
                <a:gd name="T96" fmla="*/ 388 w 396"/>
                <a:gd name="T97" fmla="*/ 53 h 200"/>
                <a:gd name="T98" fmla="*/ 390 w 396"/>
                <a:gd name="T99" fmla="*/ 51 h 200"/>
                <a:gd name="T100" fmla="*/ 392 w 396"/>
                <a:gd name="T101" fmla="*/ 48 h 200"/>
                <a:gd name="T102" fmla="*/ 393 w 396"/>
                <a:gd name="T103" fmla="*/ 45 h 200"/>
                <a:gd name="T104" fmla="*/ 394 w 396"/>
                <a:gd name="T105" fmla="*/ 43 h 200"/>
                <a:gd name="T106" fmla="*/ 395 w 396"/>
                <a:gd name="T107" fmla="*/ 39 h 200"/>
                <a:gd name="T108" fmla="*/ 396 w 396"/>
                <a:gd name="T109" fmla="*/ 37 h 200"/>
                <a:gd name="T110" fmla="*/ 396 w 396"/>
                <a:gd name="T111" fmla="*/ 35 h 200"/>
                <a:gd name="T112" fmla="*/ 396 w 396"/>
                <a:gd name="T113" fmla="*/ 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6" h="200">
                  <a:moveTo>
                    <a:pt x="396" y="2"/>
                  </a:moveTo>
                  <a:cubicBezTo>
                    <a:pt x="396" y="3"/>
                    <a:pt x="395" y="4"/>
                    <a:pt x="395" y="4"/>
                  </a:cubicBezTo>
                  <a:cubicBezTo>
                    <a:pt x="395" y="5"/>
                    <a:pt x="395" y="6"/>
                    <a:pt x="395" y="6"/>
                  </a:cubicBezTo>
                  <a:cubicBezTo>
                    <a:pt x="395" y="7"/>
                    <a:pt x="395" y="8"/>
                    <a:pt x="394" y="8"/>
                  </a:cubicBezTo>
                  <a:cubicBezTo>
                    <a:pt x="394" y="9"/>
                    <a:pt x="394" y="10"/>
                    <a:pt x="394" y="10"/>
                  </a:cubicBezTo>
                  <a:cubicBezTo>
                    <a:pt x="393" y="11"/>
                    <a:pt x="393" y="12"/>
                    <a:pt x="392" y="12"/>
                  </a:cubicBezTo>
                  <a:cubicBezTo>
                    <a:pt x="392" y="13"/>
                    <a:pt x="392" y="14"/>
                    <a:pt x="391" y="14"/>
                  </a:cubicBezTo>
                  <a:cubicBezTo>
                    <a:pt x="391" y="15"/>
                    <a:pt x="390" y="16"/>
                    <a:pt x="390" y="17"/>
                  </a:cubicBezTo>
                  <a:cubicBezTo>
                    <a:pt x="389" y="17"/>
                    <a:pt x="389" y="18"/>
                    <a:pt x="389" y="18"/>
                  </a:cubicBezTo>
                  <a:cubicBezTo>
                    <a:pt x="388" y="19"/>
                    <a:pt x="387" y="20"/>
                    <a:pt x="385" y="21"/>
                  </a:cubicBezTo>
                  <a:cubicBezTo>
                    <a:pt x="385" y="22"/>
                    <a:pt x="385" y="22"/>
                    <a:pt x="384" y="23"/>
                  </a:cubicBezTo>
                  <a:cubicBezTo>
                    <a:pt x="384" y="23"/>
                    <a:pt x="383" y="24"/>
                    <a:pt x="382" y="24"/>
                  </a:cubicBezTo>
                  <a:cubicBezTo>
                    <a:pt x="381" y="25"/>
                    <a:pt x="381" y="25"/>
                    <a:pt x="380" y="26"/>
                  </a:cubicBezTo>
                  <a:cubicBezTo>
                    <a:pt x="379" y="27"/>
                    <a:pt x="378" y="27"/>
                    <a:pt x="377" y="28"/>
                  </a:cubicBezTo>
                  <a:cubicBezTo>
                    <a:pt x="377" y="28"/>
                    <a:pt x="376" y="29"/>
                    <a:pt x="375" y="30"/>
                  </a:cubicBezTo>
                  <a:cubicBezTo>
                    <a:pt x="359" y="39"/>
                    <a:pt x="359" y="39"/>
                    <a:pt x="359" y="39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282" y="83"/>
                    <a:pt x="282" y="83"/>
                    <a:pt x="282" y="83"/>
                  </a:cubicBezTo>
                  <a:cubicBezTo>
                    <a:pt x="163" y="152"/>
                    <a:pt x="163" y="152"/>
                    <a:pt x="163" y="152"/>
                  </a:cubicBezTo>
                  <a:cubicBezTo>
                    <a:pt x="161" y="154"/>
                    <a:pt x="159" y="155"/>
                    <a:pt x="156" y="156"/>
                  </a:cubicBezTo>
                  <a:cubicBezTo>
                    <a:pt x="156" y="156"/>
                    <a:pt x="155" y="157"/>
                    <a:pt x="154" y="157"/>
                  </a:cubicBezTo>
                  <a:cubicBezTo>
                    <a:pt x="152" y="158"/>
                    <a:pt x="151" y="158"/>
                    <a:pt x="149" y="159"/>
                  </a:cubicBezTo>
                  <a:cubicBezTo>
                    <a:pt x="148" y="159"/>
                    <a:pt x="147" y="159"/>
                    <a:pt x="146" y="160"/>
                  </a:cubicBezTo>
                  <a:cubicBezTo>
                    <a:pt x="145" y="160"/>
                    <a:pt x="144" y="160"/>
                    <a:pt x="143" y="161"/>
                  </a:cubicBezTo>
                  <a:cubicBezTo>
                    <a:pt x="142" y="161"/>
                    <a:pt x="141" y="161"/>
                    <a:pt x="140" y="162"/>
                  </a:cubicBezTo>
                  <a:cubicBezTo>
                    <a:pt x="138" y="162"/>
                    <a:pt x="137" y="162"/>
                    <a:pt x="136" y="162"/>
                  </a:cubicBezTo>
                  <a:cubicBezTo>
                    <a:pt x="135" y="163"/>
                    <a:pt x="134" y="163"/>
                    <a:pt x="133" y="163"/>
                  </a:cubicBezTo>
                  <a:cubicBezTo>
                    <a:pt x="130" y="163"/>
                    <a:pt x="127" y="164"/>
                    <a:pt x="125" y="164"/>
                  </a:cubicBezTo>
                  <a:cubicBezTo>
                    <a:pt x="124" y="164"/>
                    <a:pt x="123" y="164"/>
                    <a:pt x="122" y="164"/>
                  </a:cubicBezTo>
                  <a:cubicBezTo>
                    <a:pt x="120" y="164"/>
                    <a:pt x="119" y="165"/>
                    <a:pt x="117" y="165"/>
                  </a:cubicBezTo>
                  <a:cubicBezTo>
                    <a:pt x="116" y="165"/>
                    <a:pt x="115" y="165"/>
                    <a:pt x="114" y="165"/>
                  </a:cubicBezTo>
                  <a:cubicBezTo>
                    <a:pt x="113" y="165"/>
                    <a:pt x="111" y="165"/>
                    <a:pt x="110" y="165"/>
                  </a:cubicBezTo>
                  <a:cubicBezTo>
                    <a:pt x="109" y="165"/>
                    <a:pt x="108" y="165"/>
                    <a:pt x="107" y="165"/>
                  </a:cubicBezTo>
                  <a:cubicBezTo>
                    <a:pt x="105" y="165"/>
                    <a:pt x="104" y="165"/>
                    <a:pt x="103" y="164"/>
                  </a:cubicBezTo>
                  <a:cubicBezTo>
                    <a:pt x="102" y="164"/>
                    <a:pt x="101" y="164"/>
                    <a:pt x="99" y="164"/>
                  </a:cubicBezTo>
                  <a:cubicBezTo>
                    <a:pt x="98" y="164"/>
                    <a:pt x="97" y="164"/>
                    <a:pt x="96" y="164"/>
                  </a:cubicBezTo>
                  <a:cubicBezTo>
                    <a:pt x="95" y="164"/>
                    <a:pt x="94" y="163"/>
                    <a:pt x="93" y="163"/>
                  </a:cubicBezTo>
                  <a:cubicBezTo>
                    <a:pt x="91" y="163"/>
                    <a:pt x="90" y="163"/>
                    <a:pt x="89" y="163"/>
                  </a:cubicBezTo>
                  <a:cubicBezTo>
                    <a:pt x="88" y="162"/>
                    <a:pt x="87" y="162"/>
                    <a:pt x="86" y="162"/>
                  </a:cubicBezTo>
                  <a:cubicBezTo>
                    <a:pt x="84" y="162"/>
                    <a:pt x="83" y="161"/>
                    <a:pt x="81" y="161"/>
                  </a:cubicBezTo>
                  <a:cubicBezTo>
                    <a:pt x="80" y="161"/>
                    <a:pt x="79" y="160"/>
                    <a:pt x="79" y="160"/>
                  </a:cubicBezTo>
                  <a:cubicBezTo>
                    <a:pt x="76" y="159"/>
                    <a:pt x="73" y="159"/>
                    <a:pt x="71" y="158"/>
                  </a:cubicBezTo>
                  <a:cubicBezTo>
                    <a:pt x="69" y="157"/>
                    <a:pt x="68" y="157"/>
                    <a:pt x="67" y="156"/>
                  </a:cubicBezTo>
                  <a:cubicBezTo>
                    <a:pt x="66" y="156"/>
                    <a:pt x="66" y="156"/>
                    <a:pt x="65" y="155"/>
                  </a:cubicBezTo>
                  <a:cubicBezTo>
                    <a:pt x="63" y="154"/>
                    <a:pt x="62" y="153"/>
                    <a:pt x="60" y="152"/>
                  </a:cubicBezTo>
                  <a:cubicBezTo>
                    <a:pt x="22" y="131"/>
                    <a:pt x="22" y="131"/>
                    <a:pt x="22" y="131"/>
                  </a:cubicBezTo>
                  <a:cubicBezTo>
                    <a:pt x="8" y="122"/>
                    <a:pt x="1" y="111"/>
                    <a:pt x="1" y="10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6"/>
                    <a:pt x="8" y="157"/>
                    <a:pt x="22" y="165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1" y="188"/>
                    <a:pt x="63" y="189"/>
                    <a:pt x="65" y="190"/>
                  </a:cubicBezTo>
                  <a:cubicBezTo>
                    <a:pt x="66" y="190"/>
                    <a:pt x="66" y="191"/>
                    <a:pt x="67" y="191"/>
                  </a:cubicBezTo>
                  <a:cubicBezTo>
                    <a:pt x="68" y="191"/>
                    <a:pt x="69" y="192"/>
                    <a:pt x="70" y="192"/>
                  </a:cubicBezTo>
                  <a:cubicBezTo>
                    <a:pt x="71" y="192"/>
                    <a:pt x="71" y="192"/>
                    <a:pt x="71" y="192"/>
                  </a:cubicBezTo>
                  <a:cubicBezTo>
                    <a:pt x="73" y="193"/>
                    <a:pt x="76" y="194"/>
                    <a:pt x="78" y="19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80" y="195"/>
                    <a:pt x="80" y="195"/>
                    <a:pt x="81" y="196"/>
                  </a:cubicBezTo>
                  <a:cubicBezTo>
                    <a:pt x="82" y="196"/>
                    <a:pt x="84" y="196"/>
                    <a:pt x="85" y="197"/>
                  </a:cubicBezTo>
                  <a:cubicBezTo>
                    <a:pt x="86" y="197"/>
                    <a:pt x="86" y="197"/>
                    <a:pt x="87" y="197"/>
                  </a:cubicBezTo>
                  <a:cubicBezTo>
                    <a:pt x="87" y="197"/>
                    <a:pt x="88" y="197"/>
                    <a:pt x="89" y="197"/>
                  </a:cubicBezTo>
                  <a:cubicBezTo>
                    <a:pt x="90" y="198"/>
                    <a:pt x="91" y="198"/>
                    <a:pt x="92" y="198"/>
                  </a:cubicBezTo>
                  <a:cubicBezTo>
                    <a:pt x="93" y="198"/>
                    <a:pt x="93" y="198"/>
                    <a:pt x="94" y="198"/>
                  </a:cubicBezTo>
                  <a:cubicBezTo>
                    <a:pt x="94" y="198"/>
                    <a:pt x="95" y="198"/>
                    <a:pt x="96" y="198"/>
                  </a:cubicBezTo>
                  <a:cubicBezTo>
                    <a:pt x="97" y="199"/>
                    <a:pt x="98" y="199"/>
                    <a:pt x="99" y="199"/>
                  </a:cubicBezTo>
                  <a:cubicBezTo>
                    <a:pt x="100" y="199"/>
                    <a:pt x="100" y="199"/>
                    <a:pt x="101" y="199"/>
                  </a:cubicBezTo>
                  <a:cubicBezTo>
                    <a:pt x="102" y="199"/>
                    <a:pt x="102" y="199"/>
                    <a:pt x="103" y="199"/>
                  </a:cubicBezTo>
                  <a:cubicBezTo>
                    <a:pt x="104" y="199"/>
                    <a:pt x="105" y="199"/>
                    <a:pt x="106" y="199"/>
                  </a:cubicBezTo>
                  <a:cubicBezTo>
                    <a:pt x="107" y="199"/>
                    <a:pt x="108" y="199"/>
                    <a:pt x="108" y="199"/>
                  </a:cubicBezTo>
                  <a:cubicBezTo>
                    <a:pt x="109" y="200"/>
                    <a:pt x="109" y="199"/>
                    <a:pt x="110" y="199"/>
                  </a:cubicBezTo>
                  <a:cubicBezTo>
                    <a:pt x="111" y="200"/>
                    <a:pt x="113" y="199"/>
                    <a:pt x="114" y="199"/>
                  </a:cubicBezTo>
                  <a:cubicBezTo>
                    <a:pt x="115" y="199"/>
                    <a:pt x="115" y="199"/>
                    <a:pt x="116" y="199"/>
                  </a:cubicBezTo>
                  <a:cubicBezTo>
                    <a:pt x="116" y="199"/>
                    <a:pt x="117" y="199"/>
                    <a:pt x="117" y="199"/>
                  </a:cubicBezTo>
                  <a:cubicBezTo>
                    <a:pt x="119" y="199"/>
                    <a:pt x="120" y="199"/>
                    <a:pt x="122" y="199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5" y="199"/>
                    <a:pt x="125" y="199"/>
                    <a:pt x="125" y="199"/>
                  </a:cubicBezTo>
                  <a:cubicBezTo>
                    <a:pt x="127" y="199"/>
                    <a:pt x="130" y="198"/>
                    <a:pt x="133" y="198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4" y="197"/>
                    <a:pt x="135" y="197"/>
                    <a:pt x="136" y="197"/>
                  </a:cubicBezTo>
                  <a:cubicBezTo>
                    <a:pt x="137" y="197"/>
                    <a:pt x="138" y="197"/>
                    <a:pt x="140" y="196"/>
                  </a:cubicBezTo>
                  <a:cubicBezTo>
                    <a:pt x="141" y="196"/>
                    <a:pt x="142" y="196"/>
                    <a:pt x="143" y="195"/>
                  </a:cubicBezTo>
                  <a:cubicBezTo>
                    <a:pt x="144" y="195"/>
                    <a:pt x="145" y="195"/>
                    <a:pt x="146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8" y="194"/>
                    <a:pt x="148" y="194"/>
                    <a:pt x="148" y="194"/>
                  </a:cubicBezTo>
                  <a:cubicBezTo>
                    <a:pt x="150" y="193"/>
                    <a:pt x="152" y="192"/>
                    <a:pt x="154" y="192"/>
                  </a:cubicBezTo>
                  <a:cubicBezTo>
                    <a:pt x="155" y="191"/>
                    <a:pt x="156" y="191"/>
                    <a:pt x="156" y="191"/>
                  </a:cubicBezTo>
                  <a:cubicBezTo>
                    <a:pt x="159" y="190"/>
                    <a:pt x="161" y="188"/>
                    <a:pt x="163" y="18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332" y="166"/>
                    <a:pt x="332" y="166"/>
                    <a:pt x="332" y="166"/>
                  </a:cubicBezTo>
                  <a:cubicBezTo>
                    <a:pt x="359" y="73"/>
                    <a:pt x="359" y="73"/>
                    <a:pt x="359" y="73"/>
                  </a:cubicBezTo>
                  <a:cubicBezTo>
                    <a:pt x="375" y="64"/>
                    <a:pt x="375" y="64"/>
                    <a:pt x="375" y="64"/>
                  </a:cubicBezTo>
                  <a:cubicBezTo>
                    <a:pt x="375" y="64"/>
                    <a:pt x="375" y="64"/>
                    <a:pt x="375" y="64"/>
                  </a:cubicBezTo>
                  <a:cubicBezTo>
                    <a:pt x="376" y="63"/>
                    <a:pt x="377" y="63"/>
                    <a:pt x="377" y="62"/>
                  </a:cubicBezTo>
                  <a:cubicBezTo>
                    <a:pt x="378" y="62"/>
                    <a:pt x="379" y="61"/>
                    <a:pt x="380" y="61"/>
                  </a:cubicBezTo>
                  <a:cubicBezTo>
                    <a:pt x="381" y="60"/>
                    <a:pt x="381" y="60"/>
                    <a:pt x="382" y="59"/>
                  </a:cubicBezTo>
                  <a:cubicBezTo>
                    <a:pt x="383" y="59"/>
                    <a:pt x="384" y="58"/>
                    <a:pt x="384" y="57"/>
                  </a:cubicBezTo>
                  <a:cubicBezTo>
                    <a:pt x="385" y="57"/>
                    <a:pt x="385" y="57"/>
                    <a:pt x="385" y="57"/>
                  </a:cubicBezTo>
                  <a:cubicBezTo>
                    <a:pt x="385" y="56"/>
                    <a:pt x="385" y="56"/>
                    <a:pt x="385" y="56"/>
                  </a:cubicBezTo>
                  <a:cubicBezTo>
                    <a:pt x="386" y="55"/>
                    <a:pt x="388" y="54"/>
                    <a:pt x="388" y="53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90" y="51"/>
                    <a:pt x="390" y="51"/>
                    <a:pt x="390" y="51"/>
                  </a:cubicBezTo>
                  <a:cubicBezTo>
                    <a:pt x="390" y="50"/>
                    <a:pt x="391" y="50"/>
                    <a:pt x="391" y="49"/>
                  </a:cubicBezTo>
                  <a:cubicBezTo>
                    <a:pt x="392" y="48"/>
                    <a:pt x="392" y="48"/>
                    <a:pt x="392" y="48"/>
                  </a:cubicBezTo>
                  <a:cubicBezTo>
                    <a:pt x="392" y="47"/>
                    <a:pt x="392" y="47"/>
                    <a:pt x="392" y="47"/>
                  </a:cubicBezTo>
                  <a:cubicBezTo>
                    <a:pt x="393" y="46"/>
                    <a:pt x="393" y="46"/>
                    <a:pt x="393" y="45"/>
                  </a:cubicBezTo>
                  <a:cubicBezTo>
                    <a:pt x="394" y="44"/>
                    <a:pt x="394" y="44"/>
                    <a:pt x="394" y="44"/>
                  </a:cubicBezTo>
                  <a:cubicBezTo>
                    <a:pt x="394" y="43"/>
                    <a:pt x="394" y="43"/>
                    <a:pt x="394" y="43"/>
                  </a:cubicBezTo>
                  <a:cubicBezTo>
                    <a:pt x="394" y="42"/>
                    <a:pt x="395" y="42"/>
                    <a:pt x="395" y="41"/>
                  </a:cubicBezTo>
                  <a:cubicBezTo>
                    <a:pt x="395" y="40"/>
                    <a:pt x="395" y="40"/>
                    <a:pt x="395" y="39"/>
                  </a:cubicBezTo>
                  <a:cubicBezTo>
                    <a:pt x="395" y="39"/>
                    <a:pt x="395" y="39"/>
                    <a:pt x="395" y="39"/>
                  </a:cubicBezTo>
                  <a:cubicBezTo>
                    <a:pt x="395" y="38"/>
                    <a:pt x="395" y="37"/>
                    <a:pt x="396" y="37"/>
                  </a:cubicBezTo>
                  <a:cubicBezTo>
                    <a:pt x="396" y="36"/>
                    <a:pt x="396" y="36"/>
                    <a:pt x="396" y="35"/>
                  </a:cubicBezTo>
                  <a:cubicBezTo>
                    <a:pt x="396" y="35"/>
                    <a:pt x="396" y="35"/>
                    <a:pt x="396" y="35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96" y="1"/>
                    <a:pt x="396" y="1"/>
                    <a:pt x="396" y="2"/>
                  </a:cubicBezTo>
                  <a:close/>
                </a:path>
              </a:pathLst>
            </a:custGeom>
            <a:gradFill>
              <a:gsLst>
                <a:gs pos="0">
                  <a:srgbClr val="ADB0FA"/>
                </a:gs>
                <a:gs pos="100000">
                  <a:srgbClr val="5B64D7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ïŝľîḋê"/>
            <p:cNvSpPr/>
            <p:nvPr/>
          </p:nvSpPr>
          <p:spPr bwMode="auto">
            <a:xfrm>
              <a:off x="6388722" y="5048163"/>
              <a:ext cx="1357859" cy="651344"/>
            </a:xfrm>
            <a:custGeom>
              <a:avLst/>
              <a:gdLst>
                <a:gd name="T0" fmla="*/ 426 w 426"/>
                <a:gd name="T1" fmla="*/ 6 h 205"/>
                <a:gd name="T2" fmla="*/ 424 w 426"/>
                <a:gd name="T3" fmla="*/ 12 h 205"/>
                <a:gd name="T4" fmla="*/ 422 w 426"/>
                <a:gd name="T5" fmla="*/ 17 h 205"/>
                <a:gd name="T6" fmla="*/ 420 w 426"/>
                <a:gd name="T7" fmla="*/ 20 h 205"/>
                <a:gd name="T8" fmla="*/ 418 w 426"/>
                <a:gd name="T9" fmla="*/ 24 h 205"/>
                <a:gd name="T10" fmla="*/ 413 w 426"/>
                <a:gd name="T11" fmla="*/ 29 h 205"/>
                <a:gd name="T12" fmla="*/ 409 w 426"/>
                <a:gd name="T13" fmla="*/ 33 h 205"/>
                <a:gd name="T14" fmla="*/ 400 w 426"/>
                <a:gd name="T15" fmla="*/ 40 h 205"/>
                <a:gd name="T16" fmla="*/ 186 w 426"/>
                <a:gd name="T17" fmla="*/ 164 h 205"/>
                <a:gd name="T18" fmla="*/ 178 w 426"/>
                <a:gd name="T19" fmla="*/ 168 h 205"/>
                <a:gd name="T20" fmla="*/ 168 w 426"/>
                <a:gd name="T21" fmla="*/ 171 h 205"/>
                <a:gd name="T22" fmla="*/ 160 w 426"/>
                <a:gd name="T23" fmla="*/ 173 h 205"/>
                <a:gd name="T24" fmla="*/ 151 w 426"/>
                <a:gd name="T25" fmla="*/ 174 h 205"/>
                <a:gd name="T26" fmla="*/ 139 w 426"/>
                <a:gd name="T27" fmla="*/ 176 h 205"/>
                <a:gd name="T28" fmla="*/ 127 w 426"/>
                <a:gd name="T29" fmla="*/ 177 h 205"/>
                <a:gd name="T30" fmla="*/ 117 w 426"/>
                <a:gd name="T31" fmla="*/ 177 h 205"/>
                <a:gd name="T32" fmla="*/ 106 w 426"/>
                <a:gd name="T33" fmla="*/ 176 h 205"/>
                <a:gd name="T34" fmla="*/ 97 w 426"/>
                <a:gd name="T35" fmla="*/ 175 h 205"/>
                <a:gd name="T36" fmla="*/ 87 w 426"/>
                <a:gd name="T37" fmla="*/ 173 h 205"/>
                <a:gd name="T38" fmla="*/ 77 w 426"/>
                <a:gd name="T39" fmla="*/ 171 h 205"/>
                <a:gd name="T40" fmla="*/ 64 w 426"/>
                <a:gd name="T41" fmla="*/ 166 h 205"/>
                <a:gd name="T42" fmla="*/ 57 w 426"/>
                <a:gd name="T43" fmla="*/ 163 h 205"/>
                <a:gd name="T44" fmla="*/ 21 w 426"/>
                <a:gd name="T45" fmla="*/ 124 h 205"/>
                <a:gd name="T46" fmla="*/ 19 w 426"/>
                <a:gd name="T47" fmla="*/ 111 h 205"/>
                <a:gd name="T48" fmla="*/ 8 w 426"/>
                <a:gd name="T49" fmla="*/ 72 h 205"/>
                <a:gd name="T50" fmla="*/ 1 w 426"/>
                <a:gd name="T51" fmla="*/ 76 h 205"/>
                <a:gd name="T52" fmla="*/ 11 w 426"/>
                <a:gd name="T53" fmla="*/ 126 h 205"/>
                <a:gd name="T54" fmla="*/ 20 w 426"/>
                <a:gd name="T55" fmla="*/ 140 h 205"/>
                <a:gd name="T56" fmla="*/ 50 w 426"/>
                <a:gd name="T57" fmla="*/ 188 h 205"/>
                <a:gd name="T58" fmla="*/ 59 w 426"/>
                <a:gd name="T59" fmla="*/ 192 h 205"/>
                <a:gd name="T60" fmla="*/ 65 w 426"/>
                <a:gd name="T61" fmla="*/ 195 h 205"/>
                <a:gd name="T62" fmla="*/ 76 w 426"/>
                <a:gd name="T63" fmla="*/ 199 h 205"/>
                <a:gd name="T64" fmla="*/ 78 w 426"/>
                <a:gd name="T65" fmla="*/ 199 h 205"/>
                <a:gd name="T66" fmla="*/ 88 w 426"/>
                <a:gd name="T67" fmla="*/ 201 h 205"/>
                <a:gd name="T68" fmla="*/ 97 w 426"/>
                <a:gd name="T69" fmla="*/ 203 h 205"/>
                <a:gd name="T70" fmla="*/ 99 w 426"/>
                <a:gd name="T71" fmla="*/ 203 h 205"/>
                <a:gd name="T72" fmla="*/ 107 w 426"/>
                <a:gd name="T73" fmla="*/ 204 h 205"/>
                <a:gd name="T74" fmla="*/ 117 w 426"/>
                <a:gd name="T75" fmla="*/ 205 h 205"/>
                <a:gd name="T76" fmla="*/ 118 w 426"/>
                <a:gd name="T77" fmla="*/ 205 h 205"/>
                <a:gd name="T78" fmla="*/ 128 w 426"/>
                <a:gd name="T79" fmla="*/ 205 h 205"/>
                <a:gd name="T80" fmla="*/ 139 w 426"/>
                <a:gd name="T81" fmla="*/ 204 h 205"/>
                <a:gd name="T82" fmla="*/ 139 w 426"/>
                <a:gd name="T83" fmla="*/ 204 h 205"/>
                <a:gd name="T84" fmla="*/ 152 w 426"/>
                <a:gd name="T85" fmla="*/ 202 h 205"/>
                <a:gd name="T86" fmla="*/ 160 w 426"/>
                <a:gd name="T87" fmla="*/ 200 h 205"/>
                <a:gd name="T88" fmla="*/ 166 w 426"/>
                <a:gd name="T89" fmla="*/ 199 h 205"/>
                <a:gd name="T90" fmla="*/ 173 w 426"/>
                <a:gd name="T91" fmla="*/ 198 h 205"/>
                <a:gd name="T92" fmla="*/ 178 w 426"/>
                <a:gd name="T93" fmla="*/ 196 h 205"/>
                <a:gd name="T94" fmla="*/ 186 w 426"/>
                <a:gd name="T95" fmla="*/ 192 h 205"/>
                <a:gd name="T96" fmla="*/ 400 w 426"/>
                <a:gd name="T97" fmla="*/ 68 h 205"/>
                <a:gd name="T98" fmla="*/ 404 w 426"/>
                <a:gd name="T99" fmla="*/ 65 h 205"/>
                <a:gd name="T100" fmla="*/ 410 w 426"/>
                <a:gd name="T101" fmla="*/ 60 h 205"/>
                <a:gd name="T102" fmla="*/ 413 w 426"/>
                <a:gd name="T103" fmla="*/ 57 h 205"/>
                <a:gd name="T104" fmla="*/ 417 w 426"/>
                <a:gd name="T105" fmla="*/ 52 h 205"/>
                <a:gd name="T106" fmla="*/ 418 w 426"/>
                <a:gd name="T107" fmla="*/ 52 h 205"/>
                <a:gd name="T108" fmla="*/ 421 w 426"/>
                <a:gd name="T109" fmla="*/ 47 h 205"/>
                <a:gd name="T110" fmla="*/ 422 w 426"/>
                <a:gd name="T111" fmla="*/ 45 h 205"/>
                <a:gd name="T112" fmla="*/ 424 w 426"/>
                <a:gd name="T113" fmla="*/ 41 h 205"/>
                <a:gd name="T114" fmla="*/ 425 w 426"/>
                <a:gd name="T115" fmla="*/ 36 h 205"/>
                <a:gd name="T116" fmla="*/ 426 w 426"/>
                <a:gd name="T117" fmla="*/ 34 h 205"/>
                <a:gd name="T118" fmla="*/ 426 w 426"/>
                <a:gd name="T119" fmla="*/ 29 h 205"/>
                <a:gd name="T120" fmla="*/ 426 w 426"/>
                <a:gd name="T12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6" h="205">
                  <a:moveTo>
                    <a:pt x="426" y="3"/>
                  </a:moveTo>
                  <a:cubicBezTo>
                    <a:pt x="426" y="4"/>
                    <a:pt x="426" y="5"/>
                    <a:pt x="426" y="6"/>
                  </a:cubicBezTo>
                  <a:cubicBezTo>
                    <a:pt x="426" y="7"/>
                    <a:pt x="426" y="8"/>
                    <a:pt x="425" y="8"/>
                  </a:cubicBezTo>
                  <a:cubicBezTo>
                    <a:pt x="425" y="9"/>
                    <a:pt x="425" y="11"/>
                    <a:pt x="424" y="12"/>
                  </a:cubicBezTo>
                  <a:cubicBezTo>
                    <a:pt x="424" y="12"/>
                    <a:pt x="424" y="13"/>
                    <a:pt x="424" y="14"/>
                  </a:cubicBezTo>
                  <a:cubicBezTo>
                    <a:pt x="423" y="15"/>
                    <a:pt x="423" y="16"/>
                    <a:pt x="422" y="17"/>
                  </a:cubicBezTo>
                  <a:cubicBezTo>
                    <a:pt x="422" y="18"/>
                    <a:pt x="421" y="19"/>
                    <a:pt x="421" y="19"/>
                  </a:cubicBezTo>
                  <a:cubicBezTo>
                    <a:pt x="420" y="20"/>
                    <a:pt x="420" y="20"/>
                    <a:pt x="420" y="20"/>
                  </a:cubicBezTo>
                  <a:cubicBezTo>
                    <a:pt x="420" y="21"/>
                    <a:pt x="419" y="23"/>
                    <a:pt x="418" y="24"/>
                  </a:cubicBezTo>
                  <a:cubicBezTo>
                    <a:pt x="418" y="24"/>
                    <a:pt x="418" y="24"/>
                    <a:pt x="418" y="24"/>
                  </a:cubicBezTo>
                  <a:cubicBezTo>
                    <a:pt x="416" y="26"/>
                    <a:pt x="415" y="27"/>
                    <a:pt x="414" y="28"/>
                  </a:cubicBezTo>
                  <a:cubicBezTo>
                    <a:pt x="413" y="29"/>
                    <a:pt x="413" y="29"/>
                    <a:pt x="413" y="29"/>
                  </a:cubicBezTo>
                  <a:cubicBezTo>
                    <a:pt x="412" y="30"/>
                    <a:pt x="411" y="31"/>
                    <a:pt x="410" y="32"/>
                  </a:cubicBezTo>
                  <a:cubicBezTo>
                    <a:pt x="409" y="33"/>
                    <a:pt x="409" y="33"/>
                    <a:pt x="409" y="33"/>
                  </a:cubicBezTo>
                  <a:cubicBezTo>
                    <a:pt x="407" y="35"/>
                    <a:pt x="406" y="36"/>
                    <a:pt x="404" y="37"/>
                  </a:cubicBezTo>
                  <a:cubicBezTo>
                    <a:pt x="403" y="38"/>
                    <a:pt x="402" y="39"/>
                    <a:pt x="400" y="40"/>
                  </a:cubicBezTo>
                  <a:cubicBezTo>
                    <a:pt x="400" y="40"/>
                    <a:pt x="399" y="40"/>
                    <a:pt x="399" y="4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4" y="165"/>
                    <a:pt x="182" y="166"/>
                    <a:pt x="180" y="167"/>
                  </a:cubicBezTo>
                  <a:cubicBezTo>
                    <a:pt x="179" y="168"/>
                    <a:pt x="178" y="168"/>
                    <a:pt x="178" y="168"/>
                  </a:cubicBezTo>
                  <a:cubicBezTo>
                    <a:pt x="176" y="169"/>
                    <a:pt x="175" y="169"/>
                    <a:pt x="174" y="170"/>
                  </a:cubicBezTo>
                  <a:cubicBezTo>
                    <a:pt x="172" y="170"/>
                    <a:pt x="170" y="171"/>
                    <a:pt x="168" y="171"/>
                  </a:cubicBezTo>
                  <a:cubicBezTo>
                    <a:pt x="167" y="171"/>
                    <a:pt x="167" y="171"/>
                    <a:pt x="166" y="172"/>
                  </a:cubicBezTo>
                  <a:cubicBezTo>
                    <a:pt x="164" y="172"/>
                    <a:pt x="162" y="172"/>
                    <a:pt x="160" y="173"/>
                  </a:cubicBezTo>
                  <a:cubicBezTo>
                    <a:pt x="158" y="173"/>
                    <a:pt x="155" y="174"/>
                    <a:pt x="153" y="174"/>
                  </a:cubicBezTo>
                  <a:cubicBezTo>
                    <a:pt x="152" y="174"/>
                    <a:pt x="152" y="174"/>
                    <a:pt x="151" y="174"/>
                  </a:cubicBezTo>
                  <a:cubicBezTo>
                    <a:pt x="147" y="175"/>
                    <a:pt x="143" y="176"/>
                    <a:pt x="139" y="176"/>
                  </a:cubicBezTo>
                  <a:cubicBezTo>
                    <a:pt x="139" y="176"/>
                    <a:pt x="139" y="176"/>
                    <a:pt x="139" y="176"/>
                  </a:cubicBezTo>
                  <a:cubicBezTo>
                    <a:pt x="136" y="177"/>
                    <a:pt x="132" y="177"/>
                    <a:pt x="129" y="177"/>
                  </a:cubicBezTo>
                  <a:cubicBezTo>
                    <a:pt x="128" y="177"/>
                    <a:pt x="127" y="177"/>
                    <a:pt x="127" y="177"/>
                  </a:cubicBezTo>
                  <a:cubicBezTo>
                    <a:pt x="124" y="177"/>
                    <a:pt x="121" y="177"/>
                    <a:pt x="118" y="177"/>
                  </a:cubicBezTo>
                  <a:cubicBezTo>
                    <a:pt x="117" y="177"/>
                    <a:pt x="117" y="177"/>
                    <a:pt x="117" y="177"/>
                  </a:cubicBezTo>
                  <a:cubicBezTo>
                    <a:pt x="114" y="177"/>
                    <a:pt x="112" y="177"/>
                    <a:pt x="109" y="176"/>
                  </a:cubicBezTo>
                  <a:cubicBezTo>
                    <a:pt x="108" y="176"/>
                    <a:pt x="107" y="176"/>
                    <a:pt x="106" y="176"/>
                  </a:cubicBezTo>
                  <a:cubicBezTo>
                    <a:pt x="104" y="176"/>
                    <a:pt x="102" y="176"/>
                    <a:pt x="99" y="176"/>
                  </a:cubicBezTo>
                  <a:cubicBezTo>
                    <a:pt x="99" y="175"/>
                    <a:pt x="98" y="175"/>
                    <a:pt x="97" y="175"/>
                  </a:cubicBezTo>
                  <a:cubicBezTo>
                    <a:pt x="94" y="175"/>
                    <a:pt x="91" y="174"/>
                    <a:pt x="88" y="174"/>
                  </a:cubicBezTo>
                  <a:cubicBezTo>
                    <a:pt x="88" y="174"/>
                    <a:pt x="87" y="173"/>
                    <a:pt x="87" y="173"/>
                  </a:cubicBezTo>
                  <a:cubicBezTo>
                    <a:pt x="84" y="173"/>
                    <a:pt x="81" y="172"/>
                    <a:pt x="78" y="171"/>
                  </a:cubicBezTo>
                  <a:cubicBezTo>
                    <a:pt x="78" y="171"/>
                    <a:pt x="77" y="171"/>
                    <a:pt x="77" y="171"/>
                  </a:cubicBezTo>
                  <a:cubicBezTo>
                    <a:pt x="73" y="170"/>
                    <a:pt x="69" y="169"/>
                    <a:pt x="66" y="167"/>
                  </a:cubicBezTo>
                  <a:cubicBezTo>
                    <a:pt x="65" y="167"/>
                    <a:pt x="65" y="167"/>
                    <a:pt x="64" y="166"/>
                  </a:cubicBezTo>
                  <a:cubicBezTo>
                    <a:pt x="62" y="166"/>
                    <a:pt x="61" y="165"/>
                    <a:pt x="59" y="164"/>
                  </a:cubicBezTo>
                  <a:cubicBezTo>
                    <a:pt x="58" y="164"/>
                    <a:pt x="58" y="164"/>
                    <a:pt x="57" y="163"/>
                  </a:cubicBezTo>
                  <a:cubicBezTo>
                    <a:pt x="55" y="162"/>
                    <a:pt x="52" y="161"/>
                    <a:pt x="50" y="160"/>
                  </a:cubicBezTo>
                  <a:cubicBezTo>
                    <a:pt x="33" y="150"/>
                    <a:pt x="23" y="137"/>
                    <a:pt x="21" y="124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20" y="112"/>
                    <a:pt x="19" y="111"/>
                    <a:pt x="19" y="111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4" y="81"/>
                    <a:pt x="10" y="77"/>
                    <a:pt x="8" y="72"/>
                  </a:cubicBezTo>
                  <a:cubicBezTo>
                    <a:pt x="3" y="65"/>
                    <a:pt x="1" y="56"/>
                    <a:pt x="1" y="48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0" y="86"/>
                    <a:pt x="4" y="96"/>
                    <a:pt x="11" y="10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9"/>
                    <a:pt x="12" y="131"/>
                    <a:pt x="14" y="134"/>
                  </a:cubicBezTo>
                  <a:cubicBezTo>
                    <a:pt x="15" y="136"/>
                    <a:pt x="17" y="138"/>
                    <a:pt x="20" y="140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61"/>
                    <a:pt x="30" y="176"/>
                    <a:pt x="50" y="188"/>
                  </a:cubicBezTo>
                  <a:cubicBezTo>
                    <a:pt x="52" y="189"/>
                    <a:pt x="55" y="190"/>
                    <a:pt x="57" y="191"/>
                  </a:cubicBezTo>
                  <a:cubicBezTo>
                    <a:pt x="58" y="192"/>
                    <a:pt x="58" y="192"/>
                    <a:pt x="59" y="192"/>
                  </a:cubicBezTo>
                  <a:cubicBezTo>
                    <a:pt x="61" y="193"/>
                    <a:pt x="62" y="194"/>
                    <a:pt x="64" y="194"/>
                  </a:cubicBezTo>
                  <a:cubicBezTo>
                    <a:pt x="64" y="194"/>
                    <a:pt x="65" y="195"/>
                    <a:pt x="65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9" y="196"/>
                    <a:pt x="73" y="198"/>
                    <a:pt x="76" y="199"/>
                  </a:cubicBezTo>
                  <a:cubicBezTo>
                    <a:pt x="77" y="199"/>
                    <a:pt x="77" y="199"/>
                    <a:pt x="77" y="199"/>
                  </a:cubicBezTo>
                  <a:cubicBezTo>
                    <a:pt x="77" y="199"/>
                    <a:pt x="78" y="199"/>
                    <a:pt x="78" y="199"/>
                  </a:cubicBezTo>
                  <a:cubicBezTo>
                    <a:pt x="81" y="200"/>
                    <a:pt x="84" y="201"/>
                    <a:pt x="87" y="201"/>
                  </a:cubicBezTo>
                  <a:cubicBezTo>
                    <a:pt x="88" y="201"/>
                    <a:pt x="88" y="201"/>
                    <a:pt x="88" y="201"/>
                  </a:cubicBezTo>
                  <a:cubicBezTo>
                    <a:pt x="88" y="202"/>
                    <a:pt x="88" y="202"/>
                    <a:pt x="88" y="202"/>
                  </a:cubicBezTo>
                  <a:cubicBezTo>
                    <a:pt x="91" y="202"/>
                    <a:pt x="94" y="203"/>
                    <a:pt x="97" y="203"/>
                  </a:cubicBezTo>
                  <a:cubicBezTo>
                    <a:pt x="98" y="203"/>
                    <a:pt x="98" y="203"/>
                    <a:pt x="98" y="203"/>
                  </a:cubicBezTo>
                  <a:cubicBezTo>
                    <a:pt x="98" y="203"/>
                    <a:pt x="99" y="203"/>
                    <a:pt x="99" y="203"/>
                  </a:cubicBezTo>
                  <a:cubicBezTo>
                    <a:pt x="101" y="204"/>
                    <a:pt x="104" y="204"/>
                    <a:pt x="106" y="204"/>
                  </a:cubicBezTo>
                  <a:cubicBezTo>
                    <a:pt x="106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1" y="205"/>
                    <a:pt x="114" y="205"/>
                    <a:pt x="117" y="205"/>
                  </a:cubicBezTo>
                  <a:cubicBezTo>
                    <a:pt x="117" y="205"/>
                    <a:pt x="117" y="205"/>
                    <a:pt x="117" y="205"/>
                  </a:cubicBezTo>
                  <a:cubicBezTo>
                    <a:pt x="118" y="205"/>
                    <a:pt x="118" y="205"/>
                    <a:pt x="118" y="205"/>
                  </a:cubicBezTo>
                  <a:cubicBezTo>
                    <a:pt x="121" y="205"/>
                    <a:pt x="124" y="205"/>
                    <a:pt x="127" y="205"/>
                  </a:cubicBezTo>
                  <a:cubicBezTo>
                    <a:pt x="127" y="205"/>
                    <a:pt x="127" y="205"/>
                    <a:pt x="128" y="205"/>
                  </a:cubicBezTo>
                  <a:cubicBezTo>
                    <a:pt x="128" y="205"/>
                    <a:pt x="129" y="205"/>
                    <a:pt x="129" y="205"/>
                  </a:cubicBezTo>
                  <a:cubicBezTo>
                    <a:pt x="132" y="205"/>
                    <a:pt x="135" y="204"/>
                    <a:pt x="139" y="204"/>
                  </a:cubicBezTo>
                  <a:cubicBezTo>
                    <a:pt x="139" y="204"/>
                    <a:pt x="139" y="204"/>
                    <a:pt x="139" y="204"/>
                  </a:cubicBezTo>
                  <a:cubicBezTo>
                    <a:pt x="139" y="204"/>
                    <a:pt x="139" y="204"/>
                    <a:pt x="139" y="204"/>
                  </a:cubicBezTo>
                  <a:cubicBezTo>
                    <a:pt x="143" y="204"/>
                    <a:pt x="147" y="203"/>
                    <a:pt x="151" y="202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3" y="202"/>
                    <a:pt x="153" y="202"/>
                    <a:pt x="153" y="202"/>
                  </a:cubicBezTo>
                  <a:cubicBezTo>
                    <a:pt x="155" y="202"/>
                    <a:pt x="158" y="201"/>
                    <a:pt x="160" y="200"/>
                  </a:cubicBezTo>
                  <a:cubicBezTo>
                    <a:pt x="161" y="200"/>
                    <a:pt x="162" y="200"/>
                    <a:pt x="163" y="200"/>
                  </a:cubicBezTo>
                  <a:cubicBezTo>
                    <a:pt x="164" y="200"/>
                    <a:pt x="165" y="200"/>
                    <a:pt x="166" y="199"/>
                  </a:cubicBezTo>
                  <a:cubicBezTo>
                    <a:pt x="167" y="199"/>
                    <a:pt x="167" y="199"/>
                    <a:pt x="168" y="199"/>
                  </a:cubicBezTo>
                  <a:cubicBezTo>
                    <a:pt x="170" y="199"/>
                    <a:pt x="172" y="198"/>
                    <a:pt x="173" y="198"/>
                  </a:cubicBezTo>
                  <a:cubicBezTo>
                    <a:pt x="174" y="197"/>
                    <a:pt x="174" y="197"/>
                    <a:pt x="174" y="197"/>
                  </a:cubicBezTo>
                  <a:cubicBezTo>
                    <a:pt x="175" y="197"/>
                    <a:pt x="176" y="196"/>
                    <a:pt x="178" y="196"/>
                  </a:cubicBezTo>
                  <a:cubicBezTo>
                    <a:pt x="178" y="196"/>
                    <a:pt x="179" y="195"/>
                    <a:pt x="180" y="195"/>
                  </a:cubicBezTo>
                  <a:cubicBezTo>
                    <a:pt x="182" y="194"/>
                    <a:pt x="184" y="193"/>
                    <a:pt x="186" y="192"/>
                  </a:cubicBezTo>
                  <a:cubicBezTo>
                    <a:pt x="399" y="68"/>
                    <a:pt x="399" y="68"/>
                    <a:pt x="399" y="68"/>
                  </a:cubicBezTo>
                  <a:cubicBezTo>
                    <a:pt x="400" y="68"/>
                    <a:pt x="400" y="68"/>
                    <a:pt x="400" y="68"/>
                  </a:cubicBezTo>
                  <a:cubicBezTo>
                    <a:pt x="400" y="67"/>
                    <a:pt x="400" y="67"/>
                    <a:pt x="400" y="67"/>
                  </a:cubicBezTo>
                  <a:cubicBezTo>
                    <a:pt x="401" y="67"/>
                    <a:pt x="403" y="66"/>
                    <a:pt x="404" y="65"/>
                  </a:cubicBezTo>
                  <a:cubicBezTo>
                    <a:pt x="405" y="64"/>
                    <a:pt x="407" y="63"/>
                    <a:pt x="409" y="61"/>
                  </a:cubicBezTo>
                  <a:cubicBezTo>
                    <a:pt x="409" y="61"/>
                    <a:pt x="409" y="61"/>
                    <a:pt x="410" y="60"/>
                  </a:cubicBezTo>
                  <a:cubicBezTo>
                    <a:pt x="410" y="60"/>
                    <a:pt x="411" y="60"/>
                    <a:pt x="411" y="59"/>
                  </a:cubicBezTo>
                  <a:cubicBezTo>
                    <a:pt x="412" y="59"/>
                    <a:pt x="412" y="58"/>
                    <a:pt x="413" y="57"/>
                  </a:cubicBezTo>
                  <a:cubicBezTo>
                    <a:pt x="414" y="56"/>
                    <a:pt x="414" y="56"/>
                    <a:pt x="414" y="56"/>
                  </a:cubicBezTo>
                  <a:cubicBezTo>
                    <a:pt x="415" y="55"/>
                    <a:pt x="416" y="54"/>
                    <a:pt x="417" y="52"/>
                  </a:cubicBezTo>
                  <a:cubicBezTo>
                    <a:pt x="417" y="52"/>
                    <a:pt x="417" y="52"/>
                    <a:pt x="417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9" y="50"/>
                    <a:pt x="420" y="49"/>
                    <a:pt x="420" y="48"/>
                  </a:cubicBezTo>
                  <a:cubicBezTo>
                    <a:pt x="421" y="47"/>
                    <a:pt x="421" y="47"/>
                    <a:pt x="421" y="47"/>
                  </a:cubicBezTo>
                  <a:cubicBezTo>
                    <a:pt x="421" y="46"/>
                    <a:pt x="421" y="46"/>
                    <a:pt x="421" y="46"/>
                  </a:cubicBezTo>
                  <a:cubicBezTo>
                    <a:pt x="422" y="46"/>
                    <a:pt x="422" y="45"/>
                    <a:pt x="422" y="45"/>
                  </a:cubicBezTo>
                  <a:cubicBezTo>
                    <a:pt x="423" y="44"/>
                    <a:pt x="423" y="43"/>
                    <a:pt x="424" y="42"/>
                  </a:cubicBezTo>
                  <a:cubicBezTo>
                    <a:pt x="424" y="41"/>
                    <a:pt x="424" y="41"/>
                    <a:pt x="424" y="41"/>
                  </a:cubicBezTo>
                  <a:cubicBezTo>
                    <a:pt x="424" y="40"/>
                    <a:pt x="424" y="40"/>
                    <a:pt x="424" y="40"/>
                  </a:cubicBezTo>
                  <a:cubicBezTo>
                    <a:pt x="425" y="38"/>
                    <a:pt x="425" y="37"/>
                    <a:pt x="425" y="36"/>
                  </a:cubicBezTo>
                  <a:cubicBezTo>
                    <a:pt x="425" y="36"/>
                    <a:pt x="426" y="35"/>
                    <a:pt x="426" y="35"/>
                  </a:cubicBezTo>
                  <a:cubicBezTo>
                    <a:pt x="426" y="34"/>
                    <a:pt x="426" y="34"/>
                    <a:pt x="426" y="34"/>
                  </a:cubicBezTo>
                  <a:cubicBezTo>
                    <a:pt x="426" y="33"/>
                    <a:pt x="426" y="32"/>
                    <a:pt x="426" y="30"/>
                  </a:cubicBezTo>
                  <a:cubicBezTo>
                    <a:pt x="426" y="30"/>
                    <a:pt x="426" y="30"/>
                    <a:pt x="426" y="29"/>
                  </a:cubicBezTo>
                  <a:cubicBezTo>
                    <a:pt x="426" y="28"/>
                    <a:pt x="426" y="28"/>
                    <a:pt x="426" y="28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426" y="1"/>
                    <a:pt x="426" y="2"/>
                    <a:pt x="426" y="3"/>
                  </a:cubicBezTo>
                  <a:close/>
                </a:path>
              </a:pathLst>
            </a:custGeom>
            <a:gradFill>
              <a:gsLst>
                <a:gs pos="0">
                  <a:srgbClr val="ADB0FA"/>
                </a:gs>
                <a:gs pos="100000">
                  <a:srgbClr val="5B64D7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iṧḻiḍe"/>
            <p:cNvSpPr/>
            <p:nvPr/>
          </p:nvSpPr>
          <p:spPr bwMode="auto">
            <a:xfrm>
              <a:off x="6356537" y="4844331"/>
              <a:ext cx="1420695" cy="780080"/>
            </a:xfrm>
            <a:custGeom>
              <a:avLst/>
              <a:gdLst>
                <a:gd name="T0" fmla="*/ 407 w 446"/>
                <a:gd name="T1" fmla="*/ 23 h 245"/>
                <a:gd name="T2" fmla="*/ 414 w 446"/>
                <a:gd name="T3" fmla="*/ 101 h 245"/>
                <a:gd name="T4" fmla="*/ 409 w 446"/>
                <a:gd name="T5" fmla="*/ 104 h 245"/>
                <a:gd name="T6" fmla="*/ 196 w 446"/>
                <a:gd name="T7" fmla="*/ 228 h 245"/>
                <a:gd name="T8" fmla="*/ 170 w 446"/>
                <a:gd name="T9" fmla="*/ 237 h 245"/>
                <a:gd name="T10" fmla="*/ 60 w 446"/>
                <a:gd name="T11" fmla="*/ 224 h 245"/>
                <a:gd name="T12" fmla="*/ 31 w 446"/>
                <a:gd name="T13" fmla="*/ 177 h 245"/>
                <a:gd name="T14" fmla="*/ 29 w 446"/>
                <a:gd name="T15" fmla="*/ 150 h 245"/>
                <a:gd name="T16" fmla="*/ 46 w 446"/>
                <a:gd name="T17" fmla="*/ 63 h 245"/>
                <a:gd name="T18" fmla="*/ 145 w 446"/>
                <a:gd name="T19" fmla="*/ 43 h 245"/>
                <a:gd name="T20" fmla="*/ 165 w 446"/>
                <a:gd name="T21" fmla="*/ 23 h 245"/>
                <a:gd name="T22" fmla="*/ 274 w 446"/>
                <a:gd name="T23" fmla="*/ 17 h 245"/>
                <a:gd name="T24" fmla="*/ 407 w 446"/>
                <a:gd name="T25" fmla="*/ 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6" h="245">
                  <a:moveTo>
                    <a:pt x="407" y="23"/>
                  </a:moveTo>
                  <a:cubicBezTo>
                    <a:pt x="444" y="44"/>
                    <a:pt x="446" y="78"/>
                    <a:pt x="414" y="101"/>
                  </a:cubicBezTo>
                  <a:cubicBezTo>
                    <a:pt x="412" y="102"/>
                    <a:pt x="411" y="103"/>
                    <a:pt x="409" y="104"/>
                  </a:cubicBezTo>
                  <a:cubicBezTo>
                    <a:pt x="196" y="228"/>
                    <a:pt x="196" y="228"/>
                    <a:pt x="196" y="228"/>
                  </a:cubicBezTo>
                  <a:cubicBezTo>
                    <a:pt x="188" y="233"/>
                    <a:pt x="180" y="235"/>
                    <a:pt x="170" y="237"/>
                  </a:cubicBezTo>
                  <a:cubicBezTo>
                    <a:pt x="134" y="245"/>
                    <a:pt x="90" y="241"/>
                    <a:pt x="60" y="224"/>
                  </a:cubicBezTo>
                  <a:cubicBezTo>
                    <a:pt x="38" y="211"/>
                    <a:pt x="28" y="193"/>
                    <a:pt x="31" y="177"/>
                  </a:cubicBezTo>
                  <a:cubicBezTo>
                    <a:pt x="19" y="169"/>
                    <a:pt x="18" y="158"/>
                    <a:pt x="29" y="150"/>
                  </a:cubicBezTo>
                  <a:cubicBezTo>
                    <a:pt x="0" y="122"/>
                    <a:pt x="5" y="87"/>
                    <a:pt x="46" y="63"/>
                  </a:cubicBezTo>
                  <a:cubicBezTo>
                    <a:pt x="73" y="47"/>
                    <a:pt x="109" y="41"/>
                    <a:pt x="145" y="43"/>
                  </a:cubicBezTo>
                  <a:cubicBezTo>
                    <a:pt x="149" y="36"/>
                    <a:pt x="155" y="29"/>
                    <a:pt x="165" y="23"/>
                  </a:cubicBezTo>
                  <a:cubicBezTo>
                    <a:pt x="195" y="6"/>
                    <a:pt x="241" y="4"/>
                    <a:pt x="274" y="17"/>
                  </a:cubicBezTo>
                  <a:cubicBezTo>
                    <a:pt x="314" y="0"/>
                    <a:pt x="370" y="2"/>
                    <a:pt x="407" y="23"/>
                  </a:cubicBezTo>
                  <a:close/>
                </a:path>
              </a:pathLst>
            </a:custGeom>
            <a:gradFill>
              <a:gsLst>
                <a:gs pos="0">
                  <a:srgbClr val="E5E6FE"/>
                </a:gs>
                <a:gs pos="100000">
                  <a:srgbClr val="C7C7F8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ïŝļíḍe"/>
            <p:cNvSpPr/>
            <p:nvPr/>
          </p:nvSpPr>
          <p:spPr bwMode="auto">
            <a:xfrm>
              <a:off x="6704432" y="5060423"/>
              <a:ext cx="452109" cy="263602"/>
            </a:xfrm>
            <a:custGeom>
              <a:avLst/>
              <a:gdLst>
                <a:gd name="T0" fmla="*/ 81 w 142"/>
                <a:gd name="T1" fmla="*/ 1 h 83"/>
                <a:gd name="T2" fmla="*/ 73 w 142"/>
                <a:gd name="T3" fmla="*/ 9 h 83"/>
                <a:gd name="T4" fmla="*/ 55 w 142"/>
                <a:gd name="T5" fmla="*/ 10 h 83"/>
                <a:gd name="T6" fmla="*/ 44 w 142"/>
                <a:gd name="T7" fmla="*/ 4 h 83"/>
                <a:gd name="T8" fmla="*/ 26 w 142"/>
                <a:gd name="T9" fmla="*/ 13 h 83"/>
                <a:gd name="T10" fmla="*/ 32 w 142"/>
                <a:gd name="T11" fmla="*/ 18 h 83"/>
                <a:gd name="T12" fmla="*/ 10 w 142"/>
                <a:gd name="T13" fmla="*/ 24 h 83"/>
                <a:gd name="T14" fmla="*/ 0 w 142"/>
                <a:gd name="T15" fmla="*/ 36 h 83"/>
                <a:gd name="T16" fmla="*/ 14 w 142"/>
                <a:gd name="T17" fmla="*/ 41 h 83"/>
                <a:gd name="T18" fmla="*/ 16 w 142"/>
                <a:gd name="T19" fmla="*/ 51 h 83"/>
                <a:gd name="T20" fmla="*/ 5 w 142"/>
                <a:gd name="T21" fmla="*/ 58 h 83"/>
                <a:gd name="T22" fmla="*/ 20 w 142"/>
                <a:gd name="T23" fmla="*/ 68 h 83"/>
                <a:gd name="T24" fmla="*/ 29 w 142"/>
                <a:gd name="T25" fmla="*/ 65 h 83"/>
                <a:gd name="T26" fmla="*/ 41 w 142"/>
                <a:gd name="T27" fmla="*/ 77 h 83"/>
                <a:gd name="T28" fmla="*/ 62 w 142"/>
                <a:gd name="T29" fmla="*/ 83 h 83"/>
                <a:gd name="T30" fmla="*/ 69 w 142"/>
                <a:gd name="T31" fmla="*/ 75 h 83"/>
                <a:gd name="T32" fmla="*/ 87 w 142"/>
                <a:gd name="T33" fmla="*/ 74 h 83"/>
                <a:gd name="T34" fmla="*/ 98 w 142"/>
                <a:gd name="T35" fmla="*/ 80 h 83"/>
                <a:gd name="T36" fmla="*/ 116 w 142"/>
                <a:gd name="T37" fmla="*/ 71 h 83"/>
                <a:gd name="T38" fmla="*/ 111 w 142"/>
                <a:gd name="T39" fmla="*/ 66 h 83"/>
                <a:gd name="T40" fmla="*/ 132 w 142"/>
                <a:gd name="T41" fmla="*/ 59 h 83"/>
                <a:gd name="T42" fmla="*/ 142 w 142"/>
                <a:gd name="T43" fmla="*/ 48 h 83"/>
                <a:gd name="T44" fmla="*/ 129 w 142"/>
                <a:gd name="T45" fmla="*/ 43 h 83"/>
                <a:gd name="T46" fmla="*/ 126 w 142"/>
                <a:gd name="T47" fmla="*/ 33 h 83"/>
                <a:gd name="T48" fmla="*/ 137 w 142"/>
                <a:gd name="T49" fmla="*/ 26 h 83"/>
                <a:gd name="T50" fmla="*/ 122 w 142"/>
                <a:gd name="T51" fmla="*/ 16 h 83"/>
                <a:gd name="T52" fmla="*/ 113 w 142"/>
                <a:gd name="T53" fmla="*/ 19 h 83"/>
                <a:gd name="T54" fmla="*/ 101 w 142"/>
                <a:gd name="T55" fmla="*/ 7 h 83"/>
                <a:gd name="T56" fmla="*/ 45 w 142"/>
                <a:gd name="T57" fmla="*/ 44 h 83"/>
                <a:gd name="T58" fmla="*/ 51 w 142"/>
                <a:gd name="T59" fmla="*/ 32 h 83"/>
                <a:gd name="T60" fmla="*/ 53 w 142"/>
                <a:gd name="T61" fmla="*/ 31 h 83"/>
                <a:gd name="T62" fmla="*/ 55 w 142"/>
                <a:gd name="T63" fmla="*/ 30 h 83"/>
                <a:gd name="T64" fmla="*/ 57 w 142"/>
                <a:gd name="T65" fmla="*/ 29 h 83"/>
                <a:gd name="T66" fmla="*/ 59 w 142"/>
                <a:gd name="T67" fmla="*/ 28 h 83"/>
                <a:gd name="T68" fmla="*/ 61 w 142"/>
                <a:gd name="T69" fmla="*/ 28 h 83"/>
                <a:gd name="T70" fmla="*/ 62 w 142"/>
                <a:gd name="T71" fmla="*/ 27 h 83"/>
                <a:gd name="T72" fmla="*/ 64 w 142"/>
                <a:gd name="T73" fmla="*/ 27 h 83"/>
                <a:gd name="T74" fmla="*/ 67 w 142"/>
                <a:gd name="T75" fmla="*/ 27 h 83"/>
                <a:gd name="T76" fmla="*/ 70 w 142"/>
                <a:gd name="T77" fmla="*/ 27 h 83"/>
                <a:gd name="T78" fmla="*/ 78 w 142"/>
                <a:gd name="T79" fmla="*/ 27 h 83"/>
                <a:gd name="T80" fmla="*/ 90 w 142"/>
                <a:gd name="T81" fmla="*/ 31 h 83"/>
                <a:gd name="T82" fmla="*/ 92 w 142"/>
                <a:gd name="T83" fmla="*/ 32 h 83"/>
                <a:gd name="T84" fmla="*/ 94 w 142"/>
                <a:gd name="T85" fmla="*/ 34 h 83"/>
                <a:gd name="T86" fmla="*/ 95 w 142"/>
                <a:gd name="T87" fmla="*/ 36 h 83"/>
                <a:gd name="T88" fmla="*/ 96 w 142"/>
                <a:gd name="T89" fmla="*/ 37 h 83"/>
                <a:gd name="T90" fmla="*/ 97 w 142"/>
                <a:gd name="T91" fmla="*/ 39 h 83"/>
                <a:gd name="T92" fmla="*/ 92 w 142"/>
                <a:gd name="T93" fmla="*/ 51 h 83"/>
                <a:gd name="T94" fmla="*/ 88 w 142"/>
                <a:gd name="T95" fmla="*/ 54 h 83"/>
                <a:gd name="T96" fmla="*/ 87 w 142"/>
                <a:gd name="T97" fmla="*/ 54 h 83"/>
                <a:gd name="T98" fmla="*/ 64 w 142"/>
                <a:gd name="T99" fmla="*/ 57 h 83"/>
                <a:gd name="T100" fmla="*/ 51 w 142"/>
                <a:gd name="T101" fmla="*/ 52 h 83"/>
                <a:gd name="T102" fmla="*/ 48 w 142"/>
                <a:gd name="T103" fmla="*/ 50 h 83"/>
                <a:gd name="T104" fmla="*/ 46 w 142"/>
                <a:gd name="T105" fmla="*/ 48 h 83"/>
                <a:gd name="T106" fmla="*/ 45 w 142"/>
                <a:gd name="T107" fmla="*/ 46 h 83"/>
                <a:gd name="T108" fmla="*/ 45 w 142"/>
                <a:gd name="T109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2" h="83">
                  <a:moveTo>
                    <a:pt x="99" y="4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79" y="0"/>
                    <a:pt x="76" y="2"/>
                    <a:pt x="76" y="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67" y="9"/>
                    <a:pt x="61" y="9"/>
                    <a:pt x="55" y="10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4"/>
                    <a:pt x="46" y="3"/>
                    <a:pt x="44" y="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6" y="10"/>
                    <a:pt x="25" y="11"/>
                    <a:pt x="26" y="13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7" y="20"/>
                    <a:pt x="24" y="22"/>
                    <a:pt x="21" y="26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8" y="24"/>
                    <a:pt x="6" y="25"/>
                    <a:pt x="5" y="2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1" y="39"/>
                    <a:pt x="4" y="3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4"/>
                    <a:pt x="14" y="48"/>
                    <a:pt x="16" y="5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5" y="55"/>
                    <a:pt x="4" y="57"/>
                    <a:pt x="5" y="58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8"/>
                    <a:pt x="18" y="69"/>
                    <a:pt x="20" y="68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7"/>
                    <a:pt x="38" y="69"/>
                    <a:pt x="44" y="71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0" y="78"/>
                    <a:pt x="42" y="79"/>
                    <a:pt x="44" y="80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64" y="83"/>
                    <a:pt x="66" y="82"/>
                    <a:pt x="66" y="81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76" y="75"/>
                    <a:pt x="81" y="75"/>
                    <a:pt x="87" y="74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4" y="80"/>
                    <a:pt x="96" y="81"/>
                    <a:pt x="98" y="80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6" y="74"/>
                    <a:pt x="117" y="73"/>
                    <a:pt x="116" y="71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15" y="63"/>
                    <a:pt x="119" y="61"/>
                    <a:pt x="122" y="57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4" y="59"/>
                    <a:pt x="136" y="59"/>
                    <a:pt x="137" y="5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6"/>
                    <a:pt x="141" y="45"/>
                    <a:pt x="139" y="44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39"/>
                    <a:pt x="128" y="36"/>
                    <a:pt x="126" y="33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8" y="29"/>
                    <a:pt x="138" y="27"/>
                    <a:pt x="137" y="2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6"/>
                    <a:pt x="124" y="15"/>
                    <a:pt x="122" y="16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09" y="17"/>
                    <a:pt x="104" y="15"/>
                    <a:pt x="98" y="13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2" y="6"/>
                    <a:pt x="101" y="4"/>
                    <a:pt x="99" y="4"/>
                  </a:cubicBezTo>
                  <a:close/>
                  <a:moveTo>
                    <a:pt x="45" y="44"/>
                  </a:moveTo>
                  <a:cubicBezTo>
                    <a:pt x="44" y="42"/>
                    <a:pt x="44" y="40"/>
                    <a:pt x="45" y="38"/>
                  </a:cubicBezTo>
                  <a:cubicBezTo>
                    <a:pt x="47" y="36"/>
                    <a:pt x="49" y="33"/>
                    <a:pt x="51" y="32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6" y="29"/>
                    <a:pt x="57" y="29"/>
                    <a:pt x="57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60" y="28"/>
                    <a:pt x="60" y="28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4" y="27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8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70" y="27"/>
                    <a:pt x="71" y="27"/>
                    <a:pt x="71" y="27"/>
                  </a:cubicBezTo>
                  <a:cubicBezTo>
                    <a:pt x="74" y="27"/>
                    <a:pt x="76" y="27"/>
                    <a:pt x="78" y="27"/>
                  </a:cubicBezTo>
                  <a:cubicBezTo>
                    <a:pt x="82" y="28"/>
                    <a:pt x="85" y="29"/>
                    <a:pt x="88" y="30"/>
                  </a:cubicBezTo>
                  <a:cubicBezTo>
                    <a:pt x="89" y="31"/>
                    <a:pt x="89" y="31"/>
                    <a:pt x="90" y="31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3"/>
                    <a:pt x="93" y="33"/>
                    <a:pt x="93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8" y="41"/>
                    <a:pt x="98" y="44"/>
                    <a:pt x="97" y="46"/>
                  </a:cubicBezTo>
                  <a:cubicBezTo>
                    <a:pt x="96" y="48"/>
                    <a:pt x="94" y="50"/>
                    <a:pt x="92" y="51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3"/>
                    <a:pt x="89" y="53"/>
                    <a:pt x="88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6" y="55"/>
                    <a:pt x="85" y="55"/>
                  </a:cubicBezTo>
                  <a:cubicBezTo>
                    <a:pt x="79" y="57"/>
                    <a:pt x="72" y="58"/>
                    <a:pt x="64" y="57"/>
                  </a:cubicBezTo>
                  <a:cubicBezTo>
                    <a:pt x="61" y="56"/>
                    <a:pt x="57" y="55"/>
                    <a:pt x="55" y="54"/>
                  </a:cubicBezTo>
                  <a:cubicBezTo>
                    <a:pt x="53" y="53"/>
                    <a:pt x="52" y="53"/>
                    <a:pt x="51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49" y="50"/>
                    <a:pt x="48" y="50"/>
                  </a:cubicBezTo>
                  <a:cubicBezTo>
                    <a:pt x="48" y="49"/>
                    <a:pt x="47" y="49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5"/>
                    <a:pt x="45" y="45"/>
                  </a:cubicBezTo>
                  <a:cubicBezTo>
                    <a:pt x="45" y="44"/>
                    <a:pt x="45" y="44"/>
                    <a:pt x="45" y="44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îṣ1íḋè"/>
            <p:cNvSpPr/>
            <p:nvPr/>
          </p:nvSpPr>
          <p:spPr bwMode="auto">
            <a:xfrm>
              <a:off x="7147345" y="5083412"/>
              <a:ext cx="286592" cy="165518"/>
            </a:xfrm>
            <a:custGeom>
              <a:avLst/>
              <a:gdLst>
                <a:gd name="T0" fmla="*/ 34 w 90"/>
                <a:gd name="T1" fmla="*/ 1 h 52"/>
                <a:gd name="T2" fmla="*/ 33 w 90"/>
                <a:gd name="T3" fmla="*/ 7 h 52"/>
                <a:gd name="T4" fmla="*/ 23 w 90"/>
                <a:gd name="T5" fmla="*/ 10 h 52"/>
                <a:gd name="T6" fmla="*/ 14 w 90"/>
                <a:gd name="T7" fmla="*/ 8 h 52"/>
                <a:gd name="T8" fmla="*/ 7 w 90"/>
                <a:gd name="T9" fmla="*/ 16 h 52"/>
                <a:gd name="T10" fmla="*/ 12 w 90"/>
                <a:gd name="T11" fmla="*/ 18 h 52"/>
                <a:gd name="T12" fmla="*/ 3 w 90"/>
                <a:gd name="T13" fmla="*/ 25 h 52"/>
                <a:gd name="T14" fmla="*/ 2 w 90"/>
                <a:gd name="T15" fmla="*/ 33 h 52"/>
                <a:gd name="T16" fmla="*/ 11 w 90"/>
                <a:gd name="T17" fmla="*/ 34 h 52"/>
                <a:gd name="T18" fmla="*/ 17 w 90"/>
                <a:gd name="T19" fmla="*/ 39 h 52"/>
                <a:gd name="T20" fmla="*/ 13 w 90"/>
                <a:gd name="T21" fmla="*/ 45 h 52"/>
                <a:gd name="T22" fmla="*/ 26 w 90"/>
                <a:gd name="T23" fmla="*/ 49 h 52"/>
                <a:gd name="T24" fmla="*/ 30 w 90"/>
                <a:gd name="T25" fmla="*/ 46 h 52"/>
                <a:gd name="T26" fmla="*/ 42 w 90"/>
                <a:gd name="T27" fmla="*/ 51 h 52"/>
                <a:gd name="T28" fmla="*/ 56 w 90"/>
                <a:gd name="T29" fmla="*/ 51 h 52"/>
                <a:gd name="T30" fmla="*/ 58 w 90"/>
                <a:gd name="T31" fmla="*/ 46 h 52"/>
                <a:gd name="T32" fmla="*/ 68 w 90"/>
                <a:gd name="T33" fmla="*/ 43 h 52"/>
                <a:gd name="T34" fmla="*/ 77 w 90"/>
                <a:gd name="T35" fmla="*/ 45 h 52"/>
                <a:gd name="T36" fmla="*/ 83 w 90"/>
                <a:gd name="T37" fmla="*/ 38 h 52"/>
                <a:gd name="T38" fmla="*/ 78 w 90"/>
                <a:gd name="T39" fmla="*/ 35 h 52"/>
                <a:gd name="T40" fmla="*/ 88 w 90"/>
                <a:gd name="T41" fmla="*/ 28 h 52"/>
                <a:gd name="T42" fmla="*/ 88 w 90"/>
                <a:gd name="T43" fmla="*/ 20 h 52"/>
                <a:gd name="T44" fmla="*/ 79 w 90"/>
                <a:gd name="T45" fmla="*/ 19 h 52"/>
                <a:gd name="T46" fmla="*/ 73 w 90"/>
                <a:gd name="T47" fmla="*/ 14 h 52"/>
                <a:gd name="T48" fmla="*/ 77 w 90"/>
                <a:gd name="T49" fmla="*/ 8 h 52"/>
                <a:gd name="T50" fmla="*/ 64 w 90"/>
                <a:gd name="T51" fmla="*/ 5 h 52"/>
                <a:gd name="T52" fmla="*/ 60 w 90"/>
                <a:gd name="T53" fmla="*/ 8 h 52"/>
                <a:gd name="T54" fmla="*/ 48 w 90"/>
                <a:gd name="T55" fmla="*/ 2 h 52"/>
                <a:gd name="T56" fmla="*/ 31 w 90"/>
                <a:gd name="T57" fmla="*/ 31 h 52"/>
                <a:gd name="T58" fmla="*/ 29 w 90"/>
                <a:gd name="T59" fmla="*/ 23 h 52"/>
                <a:gd name="T60" fmla="*/ 30 w 90"/>
                <a:gd name="T61" fmla="*/ 23 h 52"/>
                <a:gd name="T62" fmla="*/ 31 w 90"/>
                <a:gd name="T63" fmla="*/ 22 h 52"/>
                <a:gd name="T64" fmla="*/ 32 w 90"/>
                <a:gd name="T65" fmla="*/ 21 h 52"/>
                <a:gd name="T66" fmla="*/ 32 w 90"/>
                <a:gd name="T67" fmla="*/ 20 h 52"/>
                <a:gd name="T68" fmla="*/ 33 w 90"/>
                <a:gd name="T69" fmla="*/ 20 h 52"/>
                <a:gd name="T70" fmla="*/ 34 w 90"/>
                <a:gd name="T71" fmla="*/ 19 h 52"/>
                <a:gd name="T72" fmla="*/ 35 w 90"/>
                <a:gd name="T73" fmla="*/ 19 h 52"/>
                <a:gd name="T74" fmla="*/ 36 w 90"/>
                <a:gd name="T75" fmla="*/ 18 h 52"/>
                <a:gd name="T76" fmla="*/ 38 w 90"/>
                <a:gd name="T77" fmla="*/ 18 h 52"/>
                <a:gd name="T78" fmla="*/ 43 w 90"/>
                <a:gd name="T79" fmla="*/ 17 h 52"/>
                <a:gd name="T80" fmla="*/ 52 w 90"/>
                <a:gd name="T81" fmla="*/ 18 h 52"/>
                <a:gd name="T82" fmla="*/ 53 w 90"/>
                <a:gd name="T83" fmla="*/ 18 h 52"/>
                <a:gd name="T84" fmla="*/ 55 w 90"/>
                <a:gd name="T85" fmla="*/ 19 h 52"/>
                <a:gd name="T86" fmla="*/ 57 w 90"/>
                <a:gd name="T87" fmla="*/ 20 h 52"/>
                <a:gd name="T88" fmla="*/ 58 w 90"/>
                <a:gd name="T89" fmla="*/ 20 h 52"/>
                <a:gd name="T90" fmla="*/ 59 w 90"/>
                <a:gd name="T91" fmla="*/ 21 h 52"/>
                <a:gd name="T92" fmla="*/ 61 w 90"/>
                <a:gd name="T93" fmla="*/ 29 h 52"/>
                <a:gd name="T94" fmla="*/ 60 w 90"/>
                <a:gd name="T95" fmla="*/ 31 h 52"/>
                <a:gd name="T96" fmla="*/ 59 w 90"/>
                <a:gd name="T97" fmla="*/ 32 h 52"/>
                <a:gd name="T98" fmla="*/ 47 w 90"/>
                <a:gd name="T99" fmla="*/ 36 h 52"/>
                <a:gd name="T100" fmla="*/ 38 w 90"/>
                <a:gd name="T101" fmla="*/ 35 h 52"/>
                <a:gd name="T102" fmla="*/ 35 w 90"/>
                <a:gd name="T103" fmla="*/ 34 h 52"/>
                <a:gd name="T104" fmla="*/ 33 w 90"/>
                <a:gd name="T105" fmla="*/ 33 h 52"/>
                <a:gd name="T106" fmla="*/ 32 w 90"/>
                <a:gd name="T107" fmla="*/ 33 h 52"/>
                <a:gd name="T108" fmla="*/ 31 w 90"/>
                <a:gd name="T109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" h="52">
                  <a:moveTo>
                    <a:pt x="45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2" y="2"/>
                    <a:pt x="32" y="2"/>
                    <a:pt x="32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8"/>
                    <a:pt x="26" y="9"/>
                    <a:pt x="23" y="1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8"/>
                    <a:pt x="14" y="8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5"/>
                    <a:pt x="7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0" y="22"/>
                    <a:pt x="9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3" y="34"/>
                    <a:pt x="5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6"/>
                    <a:pt x="15" y="38"/>
                    <a:pt x="17" y="39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4"/>
                    <a:pt x="13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4" y="47"/>
                    <a:pt x="37" y="47"/>
                    <a:pt x="41" y="47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8" y="51"/>
                    <a:pt x="59" y="51"/>
                    <a:pt x="58" y="5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2" y="45"/>
                    <a:pt x="65" y="44"/>
                    <a:pt x="68" y="43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6"/>
                    <a:pt x="76" y="46"/>
                    <a:pt x="77" y="4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39"/>
                    <a:pt x="84" y="38"/>
                    <a:pt x="83" y="38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0" y="33"/>
                    <a:pt x="81" y="31"/>
                    <a:pt x="81" y="29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28"/>
                    <a:pt x="90" y="28"/>
                    <a:pt x="90" y="27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7" y="19"/>
                    <a:pt x="86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17"/>
                    <a:pt x="76" y="15"/>
                    <a:pt x="73" y="14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9"/>
                    <a:pt x="77" y="8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7" y="4"/>
                    <a:pt x="65" y="4"/>
                    <a:pt x="64" y="5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6" y="7"/>
                    <a:pt x="53" y="6"/>
                    <a:pt x="49" y="6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7" y="0"/>
                    <a:pt x="45" y="1"/>
                  </a:cubicBezTo>
                  <a:close/>
                  <a:moveTo>
                    <a:pt x="31" y="31"/>
                  </a:moveTo>
                  <a:cubicBezTo>
                    <a:pt x="30" y="30"/>
                    <a:pt x="29" y="29"/>
                    <a:pt x="29" y="28"/>
                  </a:cubicBezTo>
                  <a:cubicBezTo>
                    <a:pt x="28" y="26"/>
                    <a:pt x="29" y="25"/>
                    <a:pt x="29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7"/>
                    <a:pt x="42" y="17"/>
                    <a:pt x="43" y="17"/>
                  </a:cubicBezTo>
                  <a:cubicBezTo>
                    <a:pt x="46" y="17"/>
                    <a:pt x="48" y="17"/>
                    <a:pt x="50" y="18"/>
                  </a:cubicBezTo>
                  <a:cubicBezTo>
                    <a:pt x="51" y="18"/>
                    <a:pt x="51" y="18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1" y="24"/>
                    <a:pt x="62" y="25"/>
                  </a:cubicBezTo>
                  <a:cubicBezTo>
                    <a:pt x="62" y="27"/>
                    <a:pt x="62" y="28"/>
                    <a:pt x="61" y="29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30"/>
                    <a:pt x="60" y="31"/>
                    <a:pt x="60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6" y="34"/>
                    <a:pt x="52" y="36"/>
                    <a:pt x="47" y="36"/>
                  </a:cubicBezTo>
                  <a:cubicBezTo>
                    <a:pt x="45" y="36"/>
                    <a:pt x="43" y="36"/>
                    <a:pt x="41" y="36"/>
                  </a:cubicBezTo>
                  <a:cubicBezTo>
                    <a:pt x="40" y="36"/>
                    <a:pt x="39" y="36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6" y="35"/>
                    <a:pt x="36" y="35"/>
                    <a:pt x="35" y="34"/>
                  </a:cubicBezTo>
                  <a:cubicBezTo>
                    <a:pt x="35" y="34"/>
                    <a:pt x="34" y="34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lnTo>
                    <a:pt x="31" y="31"/>
                  </a:ln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2" name="íṥľïdé"/>
            <p:cNvSpPr/>
            <p:nvPr/>
          </p:nvSpPr>
          <p:spPr bwMode="auto">
            <a:xfrm>
              <a:off x="3544267" y="2894899"/>
              <a:ext cx="1724145" cy="1189276"/>
            </a:xfrm>
            <a:custGeom>
              <a:avLst/>
              <a:gdLst>
                <a:gd name="T0" fmla="*/ 301 w 541"/>
                <a:gd name="T1" fmla="*/ 8 h 374"/>
                <a:gd name="T2" fmla="*/ 0 w 541"/>
                <a:gd name="T3" fmla="*/ 207 h 374"/>
                <a:gd name="T4" fmla="*/ 0 w 541"/>
                <a:gd name="T5" fmla="*/ 208 h 374"/>
                <a:gd name="T6" fmla="*/ 0 w 541"/>
                <a:gd name="T7" fmla="*/ 209 h 374"/>
                <a:gd name="T8" fmla="*/ 0 w 541"/>
                <a:gd name="T9" fmla="*/ 210 h 374"/>
                <a:gd name="T10" fmla="*/ 0 w 541"/>
                <a:gd name="T11" fmla="*/ 211 h 374"/>
                <a:gd name="T12" fmla="*/ 0 w 541"/>
                <a:gd name="T13" fmla="*/ 211 h 374"/>
                <a:gd name="T14" fmla="*/ 0 w 541"/>
                <a:gd name="T15" fmla="*/ 212 h 374"/>
                <a:gd name="T16" fmla="*/ 0 w 541"/>
                <a:gd name="T17" fmla="*/ 213 h 374"/>
                <a:gd name="T18" fmla="*/ 0 w 541"/>
                <a:gd name="T19" fmla="*/ 214 h 374"/>
                <a:gd name="T20" fmla="*/ 0 w 541"/>
                <a:gd name="T21" fmla="*/ 215 h 374"/>
                <a:gd name="T22" fmla="*/ 0 w 541"/>
                <a:gd name="T23" fmla="*/ 215 h 374"/>
                <a:gd name="T24" fmla="*/ 0 w 541"/>
                <a:gd name="T25" fmla="*/ 216 h 374"/>
                <a:gd name="T26" fmla="*/ 0 w 541"/>
                <a:gd name="T27" fmla="*/ 217 h 374"/>
                <a:gd name="T28" fmla="*/ 0 w 541"/>
                <a:gd name="T29" fmla="*/ 218 h 374"/>
                <a:gd name="T30" fmla="*/ 0 w 541"/>
                <a:gd name="T31" fmla="*/ 219 h 374"/>
                <a:gd name="T32" fmla="*/ 0 w 541"/>
                <a:gd name="T33" fmla="*/ 219 h 374"/>
                <a:gd name="T34" fmla="*/ 0 w 541"/>
                <a:gd name="T35" fmla="*/ 220 h 374"/>
                <a:gd name="T36" fmla="*/ 0 w 541"/>
                <a:gd name="T37" fmla="*/ 221 h 374"/>
                <a:gd name="T38" fmla="*/ 0 w 541"/>
                <a:gd name="T39" fmla="*/ 222 h 374"/>
                <a:gd name="T40" fmla="*/ 0 w 541"/>
                <a:gd name="T41" fmla="*/ 223 h 374"/>
                <a:gd name="T42" fmla="*/ 0 w 541"/>
                <a:gd name="T43" fmla="*/ 224 h 374"/>
                <a:gd name="T44" fmla="*/ 0 w 541"/>
                <a:gd name="T45" fmla="*/ 224 h 374"/>
                <a:gd name="T46" fmla="*/ 0 w 541"/>
                <a:gd name="T47" fmla="*/ 225 h 374"/>
                <a:gd name="T48" fmla="*/ 0 w 541"/>
                <a:gd name="T49" fmla="*/ 226 h 374"/>
                <a:gd name="T50" fmla="*/ 0 w 541"/>
                <a:gd name="T51" fmla="*/ 227 h 374"/>
                <a:gd name="T52" fmla="*/ 197 w 541"/>
                <a:gd name="T53" fmla="*/ 366 h 374"/>
                <a:gd name="T54" fmla="*/ 541 w 541"/>
                <a:gd name="T55" fmla="*/ 167 h 374"/>
                <a:gd name="T56" fmla="*/ 541 w 541"/>
                <a:gd name="T57" fmla="*/ 166 h 374"/>
                <a:gd name="T58" fmla="*/ 541 w 541"/>
                <a:gd name="T59" fmla="*/ 165 h 374"/>
                <a:gd name="T60" fmla="*/ 541 w 541"/>
                <a:gd name="T61" fmla="*/ 164 h 374"/>
                <a:gd name="T62" fmla="*/ 541 w 541"/>
                <a:gd name="T63" fmla="*/ 164 h 374"/>
                <a:gd name="T64" fmla="*/ 541 w 541"/>
                <a:gd name="T65" fmla="*/ 163 h 374"/>
                <a:gd name="T66" fmla="*/ 541 w 541"/>
                <a:gd name="T67" fmla="*/ 162 h 374"/>
                <a:gd name="T68" fmla="*/ 541 w 541"/>
                <a:gd name="T69" fmla="*/ 161 h 374"/>
                <a:gd name="T70" fmla="*/ 541 w 541"/>
                <a:gd name="T71" fmla="*/ 160 h 374"/>
                <a:gd name="T72" fmla="*/ 541 w 541"/>
                <a:gd name="T73" fmla="*/ 160 h 374"/>
                <a:gd name="T74" fmla="*/ 541 w 541"/>
                <a:gd name="T75" fmla="*/ 159 h 374"/>
                <a:gd name="T76" fmla="*/ 541 w 541"/>
                <a:gd name="T77" fmla="*/ 158 h 374"/>
                <a:gd name="T78" fmla="*/ 541 w 541"/>
                <a:gd name="T79" fmla="*/ 157 h 374"/>
                <a:gd name="T80" fmla="*/ 541 w 541"/>
                <a:gd name="T81" fmla="*/ 156 h 374"/>
                <a:gd name="T82" fmla="*/ 541 w 541"/>
                <a:gd name="T83" fmla="*/ 156 h 374"/>
                <a:gd name="T84" fmla="*/ 541 w 541"/>
                <a:gd name="T85" fmla="*/ 155 h 374"/>
                <a:gd name="T86" fmla="*/ 541 w 541"/>
                <a:gd name="T87" fmla="*/ 154 h 374"/>
                <a:gd name="T88" fmla="*/ 541 w 541"/>
                <a:gd name="T89" fmla="*/ 153 h 374"/>
                <a:gd name="T90" fmla="*/ 541 w 541"/>
                <a:gd name="T91" fmla="*/ 152 h 374"/>
                <a:gd name="T92" fmla="*/ 541 w 541"/>
                <a:gd name="T93" fmla="*/ 151 h 374"/>
                <a:gd name="T94" fmla="*/ 541 w 541"/>
                <a:gd name="T95" fmla="*/ 151 h 374"/>
                <a:gd name="T96" fmla="*/ 541 w 541"/>
                <a:gd name="T97" fmla="*/ 150 h 374"/>
                <a:gd name="T98" fmla="*/ 541 w 541"/>
                <a:gd name="T99" fmla="*/ 149 h 374"/>
                <a:gd name="T100" fmla="*/ 541 w 541"/>
                <a:gd name="T101" fmla="*/ 148 h 374"/>
                <a:gd name="T102" fmla="*/ 541 w 541"/>
                <a:gd name="T103" fmla="*/ 14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1" h="374">
                  <a:moveTo>
                    <a:pt x="541" y="147"/>
                  </a:moveTo>
                  <a:cubicBezTo>
                    <a:pt x="541" y="132"/>
                    <a:pt x="534" y="117"/>
                    <a:pt x="520" y="109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31" y="0"/>
                    <a:pt x="314" y="0"/>
                    <a:pt x="301" y="8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7" y="178"/>
                    <a:pt x="0" y="192"/>
                    <a:pt x="0" y="207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42"/>
                    <a:pt x="7" y="256"/>
                    <a:pt x="21" y="265"/>
                  </a:cubicBezTo>
                  <a:cubicBezTo>
                    <a:pt x="197" y="366"/>
                    <a:pt x="197" y="366"/>
                    <a:pt x="197" y="366"/>
                  </a:cubicBezTo>
                  <a:cubicBezTo>
                    <a:pt x="210" y="374"/>
                    <a:pt x="227" y="374"/>
                    <a:pt x="240" y="366"/>
                  </a:cubicBezTo>
                  <a:cubicBezTo>
                    <a:pt x="520" y="205"/>
                    <a:pt x="520" y="205"/>
                    <a:pt x="520" y="205"/>
                  </a:cubicBezTo>
                  <a:cubicBezTo>
                    <a:pt x="534" y="196"/>
                    <a:pt x="541" y="182"/>
                    <a:pt x="541" y="167"/>
                  </a:cubicBezTo>
                  <a:cubicBezTo>
                    <a:pt x="541" y="167"/>
                    <a:pt x="541" y="167"/>
                    <a:pt x="541" y="167"/>
                  </a:cubicBezTo>
                  <a:cubicBezTo>
                    <a:pt x="541" y="167"/>
                    <a:pt x="541" y="167"/>
                    <a:pt x="541" y="167"/>
                  </a:cubicBezTo>
                  <a:cubicBezTo>
                    <a:pt x="541" y="166"/>
                    <a:pt x="541" y="166"/>
                    <a:pt x="541" y="166"/>
                  </a:cubicBezTo>
                  <a:cubicBezTo>
                    <a:pt x="541" y="166"/>
                    <a:pt x="541" y="166"/>
                    <a:pt x="541" y="166"/>
                  </a:cubicBezTo>
                  <a:cubicBezTo>
                    <a:pt x="541" y="166"/>
                    <a:pt x="541" y="166"/>
                    <a:pt x="541" y="166"/>
                  </a:cubicBezTo>
                  <a:cubicBezTo>
                    <a:pt x="541" y="166"/>
                    <a:pt x="541" y="166"/>
                    <a:pt x="541" y="166"/>
                  </a:cubicBezTo>
                  <a:cubicBezTo>
                    <a:pt x="541" y="166"/>
                    <a:pt x="541" y="166"/>
                    <a:pt x="541" y="166"/>
                  </a:cubicBezTo>
                  <a:cubicBezTo>
                    <a:pt x="541" y="165"/>
                    <a:pt x="541" y="165"/>
                    <a:pt x="541" y="165"/>
                  </a:cubicBezTo>
                  <a:cubicBezTo>
                    <a:pt x="541" y="165"/>
                    <a:pt x="541" y="165"/>
                    <a:pt x="541" y="165"/>
                  </a:cubicBezTo>
                  <a:cubicBezTo>
                    <a:pt x="541" y="165"/>
                    <a:pt x="541" y="165"/>
                    <a:pt x="541" y="165"/>
                  </a:cubicBezTo>
                  <a:cubicBezTo>
                    <a:pt x="541" y="165"/>
                    <a:pt x="541" y="165"/>
                    <a:pt x="541" y="165"/>
                  </a:cubicBezTo>
                  <a:cubicBezTo>
                    <a:pt x="541" y="165"/>
                    <a:pt x="541" y="165"/>
                    <a:pt x="541" y="165"/>
                  </a:cubicBezTo>
                  <a:cubicBezTo>
                    <a:pt x="541" y="164"/>
                    <a:pt x="541" y="164"/>
                    <a:pt x="541" y="164"/>
                  </a:cubicBezTo>
                  <a:cubicBezTo>
                    <a:pt x="541" y="164"/>
                    <a:pt x="541" y="164"/>
                    <a:pt x="541" y="164"/>
                  </a:cubicBezTo>
                  <a:cubicBezTo>
                    <a:pt x="541" y="164"/>
                    <a:pt x="541" y="164"/>
                    <a:pt x="541" y="164"/>
                  </a:cubicBezTo>
                  <a:cubicBezTo>
                    <a:pt x="541" y="164"/>
                    <a:pt x="541" y="164"/>
                    <a:pt x="541" y="164"/>
                  </a:cubicBezTo>
                  <a:cubicBezTo>
                    <a:pt x="541" y="164"/>
                    <a:pt x="541" y="164"/>
                    <a:pt x="541" y="164"/>
                  </a:cubicBezTo>
                  <a:cubicBezTo>
                    <a:pt x="541" y="163"/>
                    <a:pt x="541" y="163"/>
                    <a:pt x="541" y="163"/>
                  </a:cubicBezTo>
                  <a:cubicBezTo>
                    <a:pt x="541" y="163"/>
                    <a:pt x="541" y="163"/>
                    <a:pt x="541" y="163"/>
                  </a:cubicBezTo>
                  <a:cubicBezTo>
                    <a:pt x="541" y="163"/>
                    <a:pt x="541" y="163"/>
                    <a:pt x="541" y="163"/>
                  </a:cubicBezTo>
                  <a:cubicBezTo>
                    <a:pt x="541" y="163"/>
                    <a:pt x="541" y="163"/>
                    <a:pt x="541" y="163"/>
                  </a:cubicBezTo>
                  <a:cubicBezTo>
                    <a:pt x="541" y="163"/>
                    <a:pt x="541" y="163"/>
                    <a:pt x="541" y="163"/>
                  </a:cubicBezTo>
                  <a:cubicBezTo>
                    <a:pt x="541" y="162"/>
                    <a:pt x="541" y="162"/>
                    <a:pt x="541" y="162"/>
                  </a:cubicBezTo>
                  <a:cubicBezTo>
                    <a:pt x="541" y="162"/>
                    <a:pt x="541" y="162"/>
                    <a:pt x="541" y="162"/>
                  </a:cubicBezTo>
                  <a:cubicBezTo>
                    <a:pt x="541" y="162"/>
                    <a:pt x="541" y="162"/>
                    <a:pt x="541" y="162"/>
                  </a:cubicBezTo>
                  <a:cubicBezTo>
                    <a:pt x="541" y="162"/>
                    <a:pt x="541" y="162"/>
                    <a:pt x="541" y="162"/>
                  </a:cubicBezTo>
                  <a:cubicBezTo>
                    <a:pt x="541" y="162"/>
                    <a:pt x="541" y="162"/>
                    <a:pt x="541" y="162"/>
                  </a:cubicBezTo>
                  <a:cubicBezTo>
                    <a:pt x="541" y="161"/>
                    <a:pt x="541" y="161"/>
                    <a:pt x="541" y="161"/>
                  </a:cubicBezTo>
                  <a:cubicBezTo>
                    <a:pt x="541" y="161"/>
                    <a:pt x="541" y="161"/>
                    <a:pt x="541" y="161"/>
                  </a:cubicBezTo>
                  <a:cubicBezTo>
                    <a:pt x="541" y="161"/>
                    <a:pt x="541" y="161"/>
                    <a:pt x="541" y="161"/>
                  </a:cubicBezTo>
                  <a:cubicBezTo>
                    <a:pt x="541" y="161"/>
                    <a:pt x="541" y="161"/>
                    <a:pt x="541" y="161"/>
                  </a:cubicBezTo>
                  <a:cubicBezTo>
                    <a:pt x="541" y="161"/>
                    <a:pt x="541" y="161"/>
                    <a:pt x="541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1" y="158"/>
                    <a:pt x="541" y="158"/>
                    <a:pt x="541" y="158"/>
                  </a:cubicBezTo>
                  <a:cubicBezTo>
                    <a:pt x="541" y="158"/>
                    <a:pt x="541" y="158"/>
                    <a:pt x="541" y="158"/>
                  </a:cubicBezTo>
                  <a:cubicBezTo>
                    <a:pt x="541" y="158"/>
                    <a:pt x="541" y="158"/>
                    <a:pt x="541" y="158"/>
                  </a:cubicBezTo>
                  <a:cubicBezTo>
                    <a:pt x="541" y="158"/>
                    <a:pt x="541" y="158"/>
                    <a:pt x="541" y="158"/>
                  </a:cubicBezTo>
                  <a:cubicBezTo>
                    <a:pt x="541" y="158"/>
                    <a:pt x="541" y="158"/>
                    <a:pt x="541" y="158"/>
                  </a:cubicBezTo>
                  <a:cubicBezTo>
                    <a:pt x="541" y="157"/>
                    <a:pt x="541" y="157"/>
                    <a:pt x="541" y="157"/>
                  </a:cubicBezTo>
                  <a:cubicBezTo>
                    <a:pt x="541" y="157"/>
                    <a:pt x="541" y="157"/>
                    <a:pt x="541" y="157"/>
                  </a:cubicBezTo>
                  <a:cubicBezTo>
                    <a:pt x="541" y="157"/>
                    <a:pt x="541" y="157"/>
                    <a:pt x="541" y="157"/>
                  </a:cubicBezTo>
                  <a:cubicBezTo>
                    <a:pt x="541" y="157"/>
                    <a:pt x="541" y="157"/>
                    <a:pt x="541" y="157"/>
                  </a:cubicBezTo>
                  <a:cubicBezTo>
                    <a:pt x="541" y="157"/>
                    <a:pt x="541" y="157"/>
                    <a:pt x="541" y="157"/>
                  </a:cubicBezTo>
                  <a:cubicBezTo>
                    <a:pt x="541" y="156"/>
                    <a:pt x="541" y="156"/>
                    <a:pt x="541" y="156"/>
                  </a:cubicBezTo>
                  <a:cubicBezTo>
                    <a:pt x="541" y="156"/>
                    <a:pt x="541" y="156"/>
                    <a:pt x="541" y="156"/>
                  </a:cubicBezTo>
                  <a:cubicBezTo>
                    <a:pt x="541" y="156"/>
                    <a:pt x="541" y="156"/>
                    <a:pt x="541" y="156"/>
                  </a:cubicBezTo>
                  <a:cubicBezTo>
                    <a:pt x="541" y="156"/>
                    <a:pt x="541" y="156"/>
                    <a:pt x="541" y="156"/>
                  </a:cubicBezTo>
                  <a:cubicBezTo>
                    <a:pt x="541" y="156"/>
                    <a:pt x="541" y="156"/>
                    <a:pt x="541" y="156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1" y="153"/>
                    <a:pt x="541" y="153"/>
                    <a:pt x="541" y="153"/>
                  </a:cubicBezTo>
                  <a:cubicBezTo>
                    <a:pt x="541" y="153"/>
                    <a:pt x="541" y="153"/>
                    <a:pt x="541" y="153"/>
                  </a:cubicBezTo>
                  <a:cubicBezTo>
                    <a:pt x="541" y="153"/>
                    <a:pt x="541" y="153"/>
                    <a:pt x="541" y="153"/>
                  </a:cubicBezTo>
                  <a:cubicBezTo>
                    <a:pt x="541" y="153"/>
                    <a:pt x="541" y="153"/>
                    <a:pt x="541" y="153"/>
                  </a:cubicBezTo>
                  <a:cubicBezTo>
                    <a:pt x="541" y="153"/>
                    <a:pt x="541" y="153"/>
                    <a:pt x="541" y="153"/>
                  </a:cubicBezTo>
                  <a:cubicBezTo>
                    <a:pt x="541" y="152"/>
                    <a:pt x="541" y="152"/>
                    <a:pt x="541" y="152"/>
                  </a:cubicBezTo>
                  <a:cubicBezTo>
                    <a:pt x="541" y="152"/>
                    <a:pt x="541" y="152"/>
                    <a:pt x="541" y="152"/>
                  </a:cubicBezTo>
                  <a:cubicBezTo>
                    <a:pt x="541" y="152"/>
                    <a:pt x="541" y="152"/>
                    <a:pt x="541" y="152"/>
                  </a:cubicBezTo>
                  <a:cubicBezTo>
                    <a:pt x="541" y="152"/>
                    <a:pt x="541" y="152"/>
                    <a:pt x="541" y="152"/>
                  </a:cubicBezTo>
                  <a:cubicBezTo>
                    <a:pt x="541" y="152"/>
                    <a:pt x="541" y="152"/>
                    <a:pt x="541" y="152"/>
                  </a:cubicBezTo>
                  <a:cubicBezTo>
                    <a:pt x="541" y="151"/>
                    <a:pt x="541" y="151"/>
                    <a:pt x="541" y="151"/>
                  </a:cubicBezTo>
                  <a:cubicBezTo>
                    <a:pt x="541" y="151"/>
                    <a:pt x="541" y="151"/>
                    <a:pt x="541" y="151"/>
                  </a:cubicBezTo>
                  <a:cubicBezTo>
                    <a:pt x="541" y="151"/>
                    <a:pt x="541" y="151"/>
                    <a:pt x="541" y="151"/>
                  </a:cubicBezTo>
                  <a:cubicBezTo>
                    <a:pt x="541" y="151"/>
                    <a:pt x="541" y="151"/>
                    <a:pt x="541" y="151"/>
                  </a:cubicBezTo>
                  <a:cubicBezTo>
                    <a:pt x="541" y="151"/>
                    <a:pt x="541" y="151"/>
                    <a:pt x="541" y="151"/>
                  </a:cubicBezTo>
                  <a:cubicBezTo>
                    <a:pt x="541" y="150"/>
                    <a:pt x="541" y="150"/>
                    <a:pt x="541" y="150"/>
                  </a:cubicBezTo>
                  <a:cubicBezTo>
                    <a:pt x="541" y="150"/>
                    <a:pt x="541" y="150"/>
                    <a:pt x="541" y="150"/>
                  </a:cubicBezTo>
                  <a:cubicBezTo>
                    <a:pt x="541" y="150"/>
                    <a:pt x="541" y="150"/>
                    <a:pt x="541" y="150"/>
                  </a:cubicBezTo>
                  <a:cubicBezTo>
                    <a:pt x="541" y="150"/>
                    <a:pt x="541" y="150"/>
                    <a:pt x="541" y="150"/>
                  </a:cubicBezTo>
                  <a:cubicBezTo>
                    <a:pt x="541" y="150"/>
                    <a:pt x="541" y="150"/>
                    <a:pt x="541" y="150"/>
                  </a:cubicBezTo>
                  <a:cubicBezTo>
                    <a:pt x="541" y="149"/>
                    <a:pt x="541" y="149"/>
                    <a:pt x="541" y="149"/>
                  </a:cubicBezTo>
                  <a:cubicBezTo>
                    <a:pt x="541" y="149"/>
                    <a:pt x="541" y="149"/>
                    <a:pt x="541" y="149"/>
                  </a:cubicBezTo>
                  <a:cubicBezTo>
                    <a:pt x="541" y="149"/>
                    <a:pt x="541" y="149"/>
                    <a:pt x="541" y="149"/>
                  </a:cubicBezTo>
                  <a:cubicBezTo>
                    <a:pt x="541" y="149"/>
                    <a:pt x="541" y="149"/>
                    <a:pt x="541" y="149"/>
                  </a:cubicBezTo>
                  <a:cubicBezTo>
                    <a:pt x="541" y="149"/>
                    <a:pt x="541" y="149"/>
                    <a:pt x="541" y="149"/>
                  </a:cubicBezTo>
                  <a:cubicBezTo>
                    <a:pt x="541" y="148"/>
                    <a:pt x="541" y="148"/>
                    <a:pt x="541" y="148"/>
                  </a:cubicBezTo>
                  <a:cubicBezTo>
                    <a:pt x="541" y="148"/>
                    <a:pt x="541" y="148"/>
                    <a:pt x="541" y="148"/>
                  </a:cubicBezTo>
                  <a:cubicBezTo>
                    <a:pt x="541" y="148"/>
                    <a:pt x="541" y="148"/>
                    <a:pt x="541" y="148"/>
                  </a:cubicBezTo>
                  <a:cubicBezTo>
                    <a:pt x="541" y="148"/>
                    <a:pt x="541" y="148"/>
                    <a:pt x="541" y="148"/>
                  </a:cubicBezTo>
                  <a:cubicBezTo>
                    <a:pt x="541" y="148"/>
                    <a:pt x="541" y="148"/>
                    <a:pt x="541" y="148"/>
                  </a:cubicBezTo>
                  <a:cubicBezTo>
                    <a:pt x="541" y="147"/>
                    <a:pt x="541" y="147"/>
                    <a:pt x="541" y="147"/>
                  </a:cubicBezTo>
                  <a:cubicBezTo>
                    <a:pt x="541" y="147"/>
                    <a:pt x="541" y="147"/>
                    <a:pt x="541" y="147"/>
                  </a:cubicBezTo>
                  <a:cubicBezTo>
                    <a:pt x="541" y="147"/>
                    <a:pt x="541" y="147"/>
                    <a:pt x="541" y="147"/>
                  </a:cubicBezTo>
                  <a:close/>
                </a:path>
              </a:pathLst>
            </a:custGeom>
            <a:gradFill>
              <a:gsLst>
                <a:gs pos="0">
                  <a:srgbClr val="ADB0FA"/>
                </a:gs>
                <a:gs pos="100000">
                  <a:srgbClr val="5B64D7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3" name="íṩļïḍe"/>
            <p:cNvSpPr/>
            <p:nvPr/>
          </p:nvSpPr>
          <p:spPr bwMode="auto">
            <a:xfrm>
              <a:off x="3519746" y="2894899"/>
              <a:ext cx="1773187" cy="1121843"/>
            </a:xfrm>
            <a:custGeom>
              <a:avLst/>
              <a:gdLst>
                <a:gd name="T0" fmla="*/ 205 w 557"/>
                <a:gd name="T1" fmla="*/ 346 h 353"/>
                <a:gd name="T2" fmla="*/ 29 w 557"/>
                <a:gd name="T3" fmla="*/ 245 h 353"/>
                <a:gd name="T4" fmla="*/ 29 w 557"/>
                <a:gd name="T5" fmla="*/ 169 h 353"/>
                <a:gd name="T6" fmla="*/ 309 w 557"/>
                <a:gd name="T7" fmla="*/ 8 h 353"/>
                <a:gd name="T8" fmla="*/ 352 w 557"/>
                <a:gd name="T9" fmla="*/ 8 h 353"/>
                <a:gd name="T10" fmla="*/ 528 w 557"/>
                <a:gd name="T11" fmla="*/ 109 h 353"/>
                <a:gd name="T12" fmla="*/ 528 w 557"/>
                <a:gd name="T13" fmla="*/ 184 h 353"/>
                <a:gd name="T14" fmla="*/ 248 w 557"/>
                <a:gd name="T15" fmla="*/ 346 h 353"/>
                <a:gd name="T16" fmla="*/ 205 w 557"/>
                <a:gd name="T17" fmla="*/ 346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7" h="353">
                  <a:moveTo>
                    <a:pt x="205" y="346"/>
                  </a:moveTo>
                  <a:cubicBezTo>
                    <a:pt x="29" y="245"/>
                    <a:pt x="29" y="245"/>
                    <a:pt x="29" y="245"/>
                  </a:cubicBezTo>
                  <a:cubicBezTo>
                    <a:pt x="0" y="228"/>
                    <a:pt x="0" y="186"/>
                    <a:pt x="29" y="169"/>
                  </a:cubicBezTo>
                  <a:cubicBezTo>
                    <a:pt x="309" y="8"/>
                    <a:pt x="309" y="8"/>
                    <a:pt x="309" y="8"/>
                  </a:cubicBezTo>
                  <a:cubicBezTo>
                    <a:pt x="322" y="0"/>
                    <a:pt x="339" y="0"/>
                    <a:pt x="352" y="8"/>
                  </a:cubicBezTo>
                  <a:cubicBezTo>
                    <a:pt x="528" y="109"/>
                    <a:pt x="528" y="109"/>
                    <a:pt x="528" y="109"/>
                  </a:cubicBezTo>
                  <a:cubicBezTo>
                    <a:pt x="557" y="126"/>
                    <a:pt x="557" y="168"/>
                    <a:pt x="528" y="184"/>
                  </a:cubicBezTo>
                  <a:cubicBezTo>
                    <a:pt x="248" y="346"/>
                    <a:pt x="248" y="346"/>
                    <a:pt x="248" y="346"/>
                  </a:cubicBezTo>
                  <a:cubicBezTo>
                    <a:pt x="235" y="353"/>
                    <a:pt x="218" y="353"/>
                    <a:pt x="205" y="346"/>
                  </a:cubicBezTo>
                  <a:close/>
                </a:path>
              </a:pathLst>
            </a:custGeom>
            <a:gradFill>
              <a:gsLst>
                <a:gs pos="0">
                  <a:srgbClr val="E5E6FE"/>
                </a:gs>
                <a:gs pos="100000">
                  <a:srgbClr val="C7C7F8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4" name="îṡļiḍê"/>
            <p:cNvSpPr/>
            <p:nvPr/>
          </p:nvSpPr>
          <p:spPr bwMode="auto">
            <a:xfrm>
              <a:off x="3700590" y="3057351"/>
              <a:ext cx="1367055" cy="772417"/>
            </a:xfrm>
            <a:custGeom>
              <a:avLst/>
              <a:gdLst>
                <a:gd name="T0" fmla="*/ 144 w 429"/>
                <a:gd name="T1" fmla="*/ 243 h 243"/>
                <a:gd name="T2" fmla="*/ 137 w 429"/>
                <a:gd name="T3" fmla="*/ 243 h 243"/>
                <a:gd name="T4" fmla="*/ 121 w 429"/>
                <a:gd name="T5" fmla="*/ 239 h 243"/>
                <a:gd name="T6" fmla="*/ 8 w 429"/>
                <a:gd name="T7" fmla="*/ 174 h 243"/>
                <a:gd name="T8" fmla="*/ 6 w 429"/>
                <a:gd name="T9" fmla="*/ 160 h 243"/>
                <a:gd name="T10" fmla="*/ 278 w 429"/>
                <a:gd name="T11" fmla="*/ 3 h 243"/>
                <a:gd name="T12" fmla="*/ 291 w 429"/>
                <a:gd name="T13" fmla="*/ 0 h 243"/>
                <a:gd name="T14" fmla="*/ 307 w 429"/>
                <a:gd name="T15" fmla="*/ 4 h 243"/>
                <a:gd name="T16" fmla="*/ 421 w 429"/>
                <a:gd name="T17" fmla="*/ 69 h 243"/>
                <a:gd name="T18" fmla="*/ 422 w 429"/>
                <a:gd name="T19" fmla="*/ 83 h 243"/>
                <a:gd name="T20" fmla="*/ 150 w 429"/>
                <a:gd name="T21" fmla="*/ 240 h 243"/>
                <a:gd name="T22" fmla="*/ 144 w 429"/>
                <a:gd name="T23" fmla="*/ 243 h 243"/>
                <a:gd name="T24" fmla="*/ 289 w 429"/>
                <a:gd name="T25" fmla="*/ 3 h 243"/>
                <a:gd name="T26" fmla="*/ 285 w 429"/>
                <a:gd name="T27" fmla="*/ 4 h 243"/>
                <a:gd name="T28" fmla="*/ 13 w 429"/>
                <a:gd name="T29" fmla="*/ 161 h 243"/>
                <a:gd name="T30" fmla="*/ 14 w 429"/>
                <a:gd name="T31" fmla="*/ 173 h 243"/>
                <a:gd name="T32" fmla="*/ 128 w 429"/>
                <a:gd name="T33" fmla="*/ 238 h 243"/>
                <a:gd name="T34" fmla="*/ 137 w 429"/>
                <a:gd name="T35" fmla="*/ 241 h 243"/>
                <a:gd name="T36" fmla="*/ 143 w 429"/>
                <a:gd name="T37" fmla="*/ 239 h 243"/>
                <a:gd name="T38" fmla="*/ 416 w 429"/>
                <a:gd name="T39" fmla="*/ 82 h 243"/>
                <a:gd name="T40" fmla="*/ 414 w 429"/>
                <a:gd name="T41" fmla="*/ 70 h 243"/>
                <a:gd name="T42" fmla="*/ 300 w 429"/>
                <a:gd name="T43" fmla="*/ 5 h 243"/>
                <a:gd name="T44" fmla="*/ 291 w 429"/>
                <a:gd name="T45" fmla="*/ 2 h 243"/>
                <a:gd name="T46" fmla="*/ 289 w 429"/>
                <a:gd name="T47" fmla="*/ 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9" h="243">
                  <a:moveTo>
                    <a:pt x="144" y="243"/>
                  </a:moveTo>
                  <a:cubicBezTo>
                    <a:pt x="142" y="243"/>
                    <a:pt x="139" y="243"/>
                    <a:pt x="137" y="243"/>
                  </a:cubicBezTo>
                  <a:cubicBezTo>
                    <a:pt x="131" y="243"/>
                    <a:pt x="126" y="242"/>
                    <a:pt x="121" y="239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" y="170"/>
                    <a:pt x="0" y="164"/>
                    <a:pt x="6" y="160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82" y="1"/>
                    <a:pt x="286" y="0"/>
                    <a:pt x="291" y="0"/>
                  </a:cubicBezTo>
                  <a:cubicBezTo>
                    <a:pt x="297" y="0"/>
                    <a:pt x="303" y="1"/>
                    <a:pt x="307" y="4"/>
                  </a:cubicBezTo>
                  <a:cubicBezTo>
                    <a:pt x="421" y="69"/>
                    <a:pt x="421" y="69"/>
                    <a:pt x="421" y="69"/>
                  </a:cubicBezTo>
                  <a:cubicBezTo>
                    <a:pt x="428" y="73"/>
                    <a:pt x="429" y="80"/>
                    <a:pt x="422" y="83"/>
                  </a:cubicBezTo>
                  <a:cubicBezTo>
                    <a:pt x="150" y="240"/>
                    <a:pt x="150" y="240"/>
                    <a:pt x="150" y="240"/>
                  </a:cubicBezTo>
                  <a:cubicBezTo>
                    <a:pt x="148" y="241"/>
                    <a:pt x="146" y="242"/>
                    <a:pt x="144" y="243"/>
                  </a:cubicBezTo>
                  <a:close/>
                  <a:moveTo>
                    <a:pt x="289" y="3"/>
                  </a:moveTo>
                  <a:cubicBezTo>
                    <a:pt x="287" y="3"/>
                    <a:pt x="286" y="3"/>
                    <a:pt x="285" y="4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8" y="164"/>
                    <a:pt x="9" y="169"/>
                    <a:pt x="14" y="173"/>
                  </a:cubicBezTo>
                  <a:cubicBezTo>
                    <a:pt x="128" y="238"/>
                    <a:pt x="128" y="238"/>
                    <a:pt x="128" y="238"/>
                  </a:cubicBezTo>
                  <a:cubicBezTo>
                    <a:pt x="131" y="240"/>
                    <a:pt x="134" y="241"/>
                    <a:pt x="137" y="241"/>
                  </a:cubicBezTo>
                  <a:cubicBezTo>
                    <a:pt x="140" y="241"/>
                    <a:pt x="142" y="240"/>
                    <a:pt x="143" y="239"/>
                  </a:cubicBezTo>
                  <a:cubicBezTo>
                    <a:pt x="416" y="82"/>
                    <a:pt x="416" y="82"/>
                    <a:pt x="416" y="82"/>
                  </a:cubicBezTo>
                  <a:cubicBezTo>
                    <a:pt x="421" y="79"/>
                    <a:pt x="420" y="74"/>
                    <a:pt x="414" y="70"/>
                  </a:cubicBezTo>
                  <a:cubicBezTo>
                    <a:pt x="300" y="5"/>
                    <a:pt x="300" y="5"/>
                    <a:pt x="300" y="5"/>
                  </a:cubicBezTo>
                  <a:cubicBezTo>
                    <a:pt x="298" y="3"/>
                    <a:pt x="294" y="2"/>
                    <a:pt x="291" y="2"/>
                  </a:cubicBezTo>
                  <a:cubicBezTo>
                    <a:pt x="290" y="2"/>
                    <a:pt x="289" y="2"/>
                    <a:pt x="289" y="3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5" name="išḷïdé"/>
            <p:cNvSpPr/>
            <p:nvPr/>
          </p:nvSpPr>
          <p:spPr bwMode="auto">
            <a:xfrm>
              <a:off x="4099058" y="3218271"/>
              <a:ext cx="455175" cy="337166"/>
            </a:xfrm>
            <a:custGeom>
              <a:avLst/>
              <a:gdLst>
                <a:gd name="T0" fmla="*/ 145 w 297"/>
                <a:gd name="T1" fmla="*/ 220 h 220"/>
                <a:gd name="T2" fmla="*/ 0 w 297"/>
                <a:gd name="T3" fmla="*/ 210 h 220"/>
                <a:gd name="T4" fmla="*/ 0 w 297"/>
                <a:gd name="T5" fmla="*/ 206 h 220"/>
                <a:gd name="T6" fmla="*/ 137 w 297"/>
                <a:gd name="T7" fmla="*/ 214 h 220"/>
                <a:gd name="T8" fmla="*/ 141 w 297"/>
                <a:gd name="T9" fmla="*/ 104 h 220"/>
                <a:gd name="T10" fmla="*/ 282 w 297"/>
                <a:gd name="T11" fmla="*/ 88 h 220"/>
                <a:gd name="T12" fmla="*/ 287 w 297"/>
                <a:gd name="T13" fmla="*/ 0 h 220"/>
                <a:gd name="T14" fmla="*/ 297 w 297"/>
                <a:gd name="T15" fmla="*/ 2 h 220"/>
                <a:gd name="T16" fmla="*/ 291 w 297"/>
                <a:gd name="T17" fmla="*/ 92 h 220"/>
                <a:gd name="T18" fmla="*/ 152 w 297"/>
                <a:gd name="T19" fmla="*/ 108 h 220"/>
                <a:gd name="T20" fmla="*/ 145 w 297"/>
                <a:gd name="T21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7" h="220">
                  <a:moveTo>
                    <a:pt x="145" y="220"/>
                  </a:moveTo>
                  <a:lnTo>
                    <a:pt x="0" y="210"/>
                  </a:lnTo>
                  <a:lnTo>
                    <a:pt x="0" y="206"/>
                  </a:lnTo>
                  <a:lnTo>
                    <a:pt x="137" y="214"/>
                  </a:lnTo>
                  <a:lnTo>
                    <a:pt x="141" y="104"/>
                  </a:lnTo>
                  <a:lnTo>
                    <a:pt x="282" y="88"/>
                  </a:lnTo>
                  <a:lnTo>
                    <a:pt x="287" y="0"/>
                  </a:lnTo>
                  <a:lnTo>
                    <a:pt x="297" y="2"/>
                  </a:lnTo>
                  <a:lnTo>
                    <a:pt x="291" y="92"/>
                  </a:lnTo>
                  <a:lnTo>
                    <a:pt x="152" y="108"/>
                  </a:lnTo>
                  <a:lnTo>
                    <a:pt x="145" y="220"/>
                  </a:ln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6" name="îṡḻiḓe"/>
            <p:cNvSpPr/>
            <p:nvPr/>
          </p:nvSpPr>
          <p:spPr bwMode="auto">
            <a:xfrm>
              <a:off x="4497527" y="3179957"/>
              <a:ext cx="95020" cy="49042"/>
            </a:xfrm>
            <a:custGeom>
              <a:avLst/>
              <a:gdLst>
                <a:gd name="T0" fmla="*/ 62 w 62"/>
                <a:gd name="T1" fmla="*/ 32 h 32"/>
                <a:gd name="T2" fmla="*/ 33 w 62"/>
                <a:gd name="T3" fmla="*/ 0 h 32"/>
                <a:gd name="T4" fmla="*/ 0 w 62"/>
                <a:gd name="T5" fmla="*/ 32 h 32"/>
                <a:gd name="T6" fmla="*/ 62 w 62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32">
                  <a:moveTo>
                    <a:pt x="62" y="32"/>
                  </a:moveTo>
                  <a:lnTo>
                    <a:pt x="33" y="0"/>
                  </a:lnTo>
                  <a:lnTo>
                    <a:pt x="0" y="32"/>
                  </a:lnTo>
                  <a:lnTo>
                    <a:pt x="62" y="32"/>
                  </a:ln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7" name="ïṥľidê"/>
            <p:cNvSpPr/>
            <p:nvPr/>
          </p:nvSpPr>
          <p:spPr bwMode="auto">
            <a:xfrm>
              <a:off x="4051548" y="3510993"/>
              <a:ext cx="95020" cy="55173"/>
            </a:xfrm>
            <a:custGeom>
              <a:avLst/>
              <a:gdLst>
                <a:gd name="T0" fmla="*/ 25 w 30"/>
                <a:gd name="T1" fmla="*/ 3 h 17"/>
                <a:gd name="T2" fmla="*/ 25 w 30"/>
                <a:gd name="T3" fmla="*/ 14 h 17"/>
                <a:gd name="T4" fmla="*/ 6 w 30"/>
                <a:gd name="T5" fmla="*/ 14 h 17"/>
                <a:gd name="T6" fmla="*/ 6 w 30"/>
                <a:gd name="T7" fmla="*/ 3 h 17"/>
                <a:gd name="T8" fmla="*/ 25 w 30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7">
                  <a:moveTo>
                    <a:pt x="25" y="3"/>
                  </a:moveTo>
                  <a:cubicBezTo>
                    <a:pt x="30" y="6"/>
                    <a:pt x="30" y="11"/>
                    <a:pt x="25" y="14"/>
                  </a:cubicBezTo>
                  <a:cubicBezTo>
                    <a:pt x="20" y="17"/>
                    <a:pt x="11" y="17"/>
                    <a:pt x="6" y="14"/>
                  </a:cubicBezTo>
                  <a:cubicBezTo>
                    <a:pt x="0" y="11"/>
                    <a:pt x="0" y="6"/>
                    <a:pt x="6" y="3"/>
                  </a:cubicBezTo>
                  <a:cubicBezTo>
                    <a:pt x="11" y="0"/>
                    <a:pt x="20" y="0"/>
                    <a:pt x="25" y="3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8" name="íṩḷíḓê"/>
            <p:cNvSpPr/>
            <p:nvPr/>
          </p:nvSpPr>
          <p:spPr bwMode="auto">
            <a:xfrm>
              <a:off x="4267641" y="3524786"/>
              <a:ext cx="95020" cy="53641"/>
            </a:xfrm>
            <a:custGeom>
              <a:avLst/>
              <a:gdLst>
                <a:gd name="T0" fmla="*/ 25 w 30"/>
                <a:gd name="T1" fmla="*/ 3 h 17"/>
                <a:gd name="T2" fmla="*/ 25 w 30"/>
                <a:gd name="T3" fmla="*/ 14 h 17"/>
                <a:gd name="T4" fmla="*/ 6 w 30"/>
                <a:gd name="T5" fmla="*/ 14 h 17"/>
                <a:gd name="T6" fmla="*/ 6 w 30"/>
                <a:gd name="T7" fmla="*/ 3 h 17"/>
                <a:gd name="T8" fmla="*/ 25 w 30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7">
                  <a:moveTo>
                    <a:pt x="25" y="3"/>
                  </a:moveTo>
                  <a:cubicBezTo>
                    <a:pt x="30" y="6"/>
                    <a:pt x="30" y="11"/>
                    <a:pt x="25" y="14"/>
                  </a:cubicBezTo>
                  <a:cubicBezTo>
                    <a:pt x="20" y="17"/>
                    <a:pt x="11" y="17"/>
                    <a:pt x="6" y="14"/>
                  </a:cubicBezTo>
                  <a:cubicBezTo>
                    <a:pt x="0" y="11"/>
                    <a:pt x="0" y="6"/>
                    <a:pt x="6" y="3"/>
                  </a:cubicBezTo>
                  <a:cubicBezTo>
                    <a:pt x="11" y="0"/>
                    <a:pt x="20" y="0"/>
                    <a:pt x="25" y="3"/>
                  </a:cubicBezTo>
                  <a:close/>
                </a:path>
              </a:pathLst>
            </a:custGeom>
            <a:solidFill>
              <a:srgbClr val="E9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9" name="íšlíḓe"/>
            <p:cNvSpPr/>
            <p:nvPr/>
          </p:nvSpPr>
          <p:spPr bwMode="auto">
            <a:xfrm>
              <a:off x="4273772" y="3353137"/>
              <a:ext cx="99618" cy="53641"/>
            </a:xfrm>
            <a:custGeom>
              <a:avLst/>
              <a:gdLst>
                <a:gd name="T0" fmla="*/ 25 w 31"/>
                <a:gd name="T1" fmla="*/ 3 h 17"/>
                <a:gd name="T2" fmla="*/ 25 w 31"/>
                <a:gd name="T3" fmla="*/ 14 h 17"/>
                <a:gd name="T4" fmla="*/ 6 w 31"/>
                <a:gd name="T5" fmla="*/ 14 h 17"/>
                <a:gd name="T6" fmla="*/ 6 w 31"/>
                <a:gd name="T7" fmla="*/ 3 h 17"/>
                <a:gd name="T8" fmla="*/ 25 w 31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7">
                  <a:moveTo>
                    <a:pt x="25" y="3"/>
                  </a:moveTo>
                  <a:cubicBezTo>
                    <a:pt x="31" y="6"/>
                    <a:pt x="31" y="11"/>
                    <a:pt x="25" y="14"/>
                  </a:cubicBezTo>
                  <a:cubicBezTo>
                    <a:pt x="20" y="17"/>
                    <a:pt x="11" y="17"/>
                    <a:pt x="6" y="14"/>
                  </a:cubicBezTo>
                  <a:cubicBezTo>
                    <a:pt x="0" y="11"/>
                    <a:pt x="0" y="6"/>
                    <a:pt x="6" y="3"/>
                  </a:cubicBezTo>
                  <a:cubicBezTo>
                    <a:pt x="11" y="0"/>
                    <a:pt x="20" y="0"/>
                    <a:pt x="25" y="3"/>
                  </a:cubicBezTo>
                  <a:close/>
                </a:path>
              </a:pathLst>
            </a:custGeom>
            <a:solidFill>
              <a:srgbClr val="755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0" name="îś1idè"/>
            <p:cNvSpPr/>
            <p:nvPr/>
          </p:nvSpPr>
          <p:spPr bwMode="auto">
            <a:xfrm>
              <a:off x="4489864" y="3330149"/>
              <a:ext cx="96553" cy="53641"/>
            </a:xfrm>
            <a:custGeom>
              <a:avLst/>
              <a:gdLst>
                <a:gd name="T0" fmla="*/ 24 w 30"/>
                <a:gd name="T1" fmla="*/ 3 h 17"/>
                <a:gd name="T2" fmla="*/ 24 w 30"/>
                <a:gd name="T3" fmla="*/ 14 h 17"/>
                <a:gd name="T4" fmla="*/ 5 w 30"/>
                <a:gd name="T5" fmla="*/ 14 h 17"/>
                <a:gd name="T6" fmla="*/ 5 w 30"/>
                <a:gd name="T7" fmla="*/ 3 h 17"/>
                <a:gd name="T8" fmla="*/ 24 w 30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7">
                  <a:moveTo>
                    <a:pt x="24" y="3"/>
                  </a:moveTo>
                  <a:cubicBezTo>
                    <a:pt x="30" y="6"/>
                    <a:pt x="30" y="11"/>
                    <a:pt x="24" y="14"/>
                  </a:cubicBezTo>
                  <a:cubicBezTo>
                    <a:pt x="19" y="17"/>
                    <a:pt x="10" y="17"/>
                    <a:pt x="5" y="14"/>
                  </a:cubicBezTo>
                  <a:cubicBezTo>
                    <a:pt x="0" y="11"/>
                    <a:pt x="0" y="6"/>
                    <a:pt x="5" y="3"/>
                  </a:cubicBezTo>
                  <a:cubicBezTo>
                    <a:pt x="10" y="0"/>
                    <a:pt x="19" y="0"/>
                    <a:pt x="24" y="3"/>
                  </a:cubicBezTo>
                  <a:close/>
                </a:path>
              </a:pathLst>
            </a:custGeom>
            <a:solidFill>
              <a:srgbClr val="C83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1" name="îṣľïdé"/>
            <p:cNvSpPr/>
            <p:nvPr/>
          </p:nvSpPr>
          <p:spPr bwMode="auto">
            <a:xfrm>
              <a:off x="4002506" y="3607544"/>
              <a:ext cx="229886" cy="133334"/>
            </a:xfrm>
            <a:custGeom>
              <a:avLst/>
              <a:gdLst>
                <a:gd name="T0" fmla="*/ 150 w 150"/>
                <a:gd name="T1" fmla="*/ 31 h 87"/>
                <a:gd name="T2" fmla="*/ 55 w 150"/>
                <a:gd name="T3" fmla="*/ 87 h 87"/>
                <a:gd name="T4" fmla="*/ 0 w 150"/>
                <a:gd name="T5" fmla="*/ 56 h 87"/>
                <a:gd name="T6" fmla="*/ 96 w 150"/>
                <a:gd name="T7" fmla="*/ 0 h 87"/>
                <a:gd name="T8" fmla="*/ 150 w 150"/>
                <a:gd name="T9" fmla="*/ 3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7">
                  <a:moveTo>
                    <a:pt x="150" y="31"/>
                  </a:moveTo>
                  <a:lnTo>
                    <a:pt x="55" y="87"/>
                  </a:lnTo>
                  <a:lnTo>
                    <a:pt x="0" y="56"/>
                  </a:lnTo>
                  <a:lnTo>
                    <a:pt x="96" y="0"/>
                  </a:lnTo>
                  <a:lnTo>
                    <a:pt x="150" y="31"/>
                  </a:lnTo>
                  <a:close/>
                </a:path>
              </a:pathLst>
            </a:custGeom>
            <a:solidFill>
              <a:srgbClr val="C83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2" name="îśļídê"/>
            <p:cNvSpPr/>
            <p:nvPr/>
          </p:nvSpPr>
          <p:spPr bwMode="auto">
            <a:xfrm>
              <a:off x="4666110" y="3225934"/>
              <a:ext cx="232951" cy="133334"/>
            </a:xfrm>
            <a:custGeom>
              <a:avLst/>
              <a:gdLst>
                <a:gd name="T0" fmla="*/ 152 w 152"/>
                <a:gd name="T1" fmla="*/ 31 h 87"/>
                <a:gd name="T2" fmla="*/ 56 w 152"/>
                <a:gd name="T3" fmla="*/ 87 h 87"/>
                <a:gd name="T4" fmla="*/ 0 w 152"/>
                <a:gd name="T5" fmla="*/ 54 h 87"/>
                <a:gd name="T6" fmla="*/ 95 w 152"/>
                <a:gd name="T7" fmla="*/ 0 h 87"/>
                <a:gd name="T8" fmla="*/ 152 w 152"/>
                <a:gd name="T9" fmla="*/ 3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7">
                  <a:moveTo>
                    <a:pt x="152" y="31"/>
                  </a:moveTo>
                  <a:lnTo>
                    <a:pt x="56" y="87"/>
                  </a:lnTo>
                  <a:lnTo>
                    <a:pt x="0" y="54"/>
                  </a:lnTo>
                  <a:lnTo>
                    <a:pt x="95" y="0"/>
                  </a:lnTo>
                  <a:lnTo>
                    <a:pt x="152" y="31"/>
                  </a:lnTo>
                  <a:close/>
                </a:path>
              </a:pathLst>
            </a:custGeom>
            <a:solidFill>
              <a:srgbClr val="755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3" name="ïṩlîďe"/>
            <p:cNvSpPr/>
            <p:nvPr/>
          </p:nvSpPr>
          <p:spPr bwMode="auto">
            <a:xfrm>
              <a:off x="4713620" y="2756967"/>
              <a:ext cx="3679707" cy="2179318"/>
            </a:xfrm>
            <a:custGeom>
              <a:avLst/>
              <a:gdLst>
                <a:gd name="T0" fmla="*/ 1139 w 1155"/>
                <a:gd name="T1" fmla="*/ 272 h 685"/>
                <a:gd name="T2" fmla="*/ 430 w 1155"/>
                <a:gd name="T3" fmla="*/ 681 h 685"/>
                <a:gd name="T4" fmla="*/ 406 w 1155"/>
                <a:gd name="T5" fmla="*/ 681 h 685"/>
                <a:gd name="T6" fmla="*/ 16 w 1155"/>
                <a:gd name="T7" fmla="*/ 456 h 685"/>
                <a:gd name="T8" fmla="*/ 16 w 1155"/>
                <a:gd name="T9" fmla="*/ 413 h 685"/>
                <a:gd name="T10" fmla="*/ 725 w 1155"/>
                <a:gd name="T11" fmla="*/ 5 h 685"/>
                <a:gd name="T12" fmla="*/ 749 w 1155"/>
                <a:gd name="T13" fmla="*/ 5 h 685"/>
                <a:gd name="T14" fmla="*/ 1139 w 1155"/>
                <a:gd name="T15" fmla="*/ 229 h 685"/>
                <a:gd name="T16" fmla="*/ 1139 w 1155"/>
                <a:gd name="T17" fmla="*/ 27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5" h="685">
                  <a:moveTo>
                    <a:pt x="1139" y="272"/>
                  </a:moveTo>
                  <a:cubicBezTo>
                    <a:pt x="430" y="681"/>
                    <a:pt x="430" y="681"/>
                    <a:pt x="430" y="681"/>
                  </a:cubicBezTo>
                  <a:cubicBezTo>
                    <a:pt x="423" y="685"/>
                    <a:pt x="413" y="685"/>
                    <a:pt x="406" y="681"/>
                  </a:cubicBezTo>
                  <a:cubicBezTo>
                    <a:pt x="16" y="456"/>
                    <a:pt x="16" y="456"/>
                    <a:pt x="16" y="456"/>
                  </a:cubicBezTo>
                  <a:cubicBezTo>
                    <a:pt x="0" y="446"/>
                    <a:pt x="0" y="423"/>
                    <a:pt x="16" y="413"/>
                  </a:cubicBezTo>
                  <a:cubicBezTo>
                    <a:pt x="725" y="5"/>
                    <a:pt x="725" y="5"/>
                    <a:pt x="725" y="5"/>
                  </a:cubicBezTo>
                  <a:cubicBezTo>
                    <a:pt x="732" y="0"/>
                    <a:pt x="741" y="0"/>
                    <a:pt x="749" y="5"/>
                  </a:cubicBezTo>
                  <a:cubicBezTo>
                    <a:pt x="1139" y="229"/>
                    <a:pt x="1139" y="229"/>
                    <a:pt x="1139" y="229"/>
                  </a:cubicBezTo>
                  <a:cubicBezTo>
                    <a:pt x="1155" y="239"/>
                    <a:pt x="1155" y="262"/>
                    <a:pt x="1139" y="272"/>
                  </a:cubicBezTo>
                </a:path>
              </a:pathLst>
            </a:custGeom>
            <a:gradFill>
              <a:gsLst>
                <a:gs pos="0">
                  <a:srgbClr val="C7C7F8"/>
                </a:gs>
                <a:gs pos="100000">
                  <a:srgbClr val="E5E6FE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4" name="iṧlïḍe"/>
            <p:cNvSpPr/>
            <p:nvPr/>
          </p:nvSpPr>
          <p:spPr bwMode="auto">
            <a:xfrm>
              <a:off x="5337377" y="2756967"/>
              <a:ext cx="2488898" cy="2137939"/>
            </a:xfrm>
            <a:custGeom>
              <a:avLst/>
              <a:gdLst>
                <a:gd name="T0" fmla="*/ 529 w 781"/>
                <a:gd name="T1" fmla="*/ 5 h 672"/>
                <a:gd name="T2" fmla="*/ 268 w 781"/>
                <a:gd name="T3" fmla="*/ 155 h 672"/>
                <a:gd name="T4" fmla="*/ 268 w 781"/>
                <a:gd name="T5" fmla="*/ 661 h 672"/>
                <a:gd name="T6" fmla="*/ 637 w 781"/>
                <a:gd name="T7" fmla="*/ 448 h 672"/>
                <a:gd name="T8" fmla="*/ 637 w 781"/>
                <a:gd name="T9" fmla="*/ 53 h 672"/>
                <a:gd name="T10" fmla="*/ 553 w 781"/>
                <a:gd name="T11" fmla="*/ 5 h 672"/>
                <a:gd name="T12" fmla="*/ 529 w 781"/>
                <a:gd name="T13" fmla="*/ 5 h 672"/>
                <a:gd name="T14" fmla="*/ 0 w 781"/>
                <a:gd name="T15" fmla="*/ 559 h 672"/>
                <a:gd name="T16" fmla="*/ 194 w 781"/>
                <a:gd name="T17" fmla="*/ 672 h 672"/>
                <a:gd name="T18" fmla="*/ 194 w 781"/>
                <a:gd name="T19" fmla="*/ 198 h 672"/>
                <a:gd name="T20" fmla="*/ 0 w 781"/>
                <a:gd name="T21" fmla="*/ 310 h 672"/>
                <a:gd name="T22" fmla="*/ 0 w 781"/>
                <a:gd name="T23" fmla="*/ 559 h 672"/>
                <a:gd name="T24" fmla="*/ 712 w 781"/>
                <a:gd name="T25" fmla="*/ 97 h 672"/>
                <a:gd name="T26" fmla="*/ 712 w 781"/>
                <a:gd name="T27" fmla="*/ 405 h 672"/>
                <a:gd name="T28" fmla="*/ 781 w 781"/>
                <a:gd name="T29" fmla="*/ 365 h 672"/>
                <a:gd name="T30" fmla="*/ 781 w 781"/>
                <a:gd name="T31" fmla="*/ 136 h 672"/>
                <a:gd name="T32" fmla="*/ 712 w 781"/>
                <a:gd name="T33" fmla="*/ 97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1" h="672">
                  <a:moveTo>
                    <a:pt x="529" y="5"/>
                  </a:moveTo>
                  <a:cubicBezTo>
                    <a:pt x="268" y="155"/>
                    <a:pt x="268" y="155"/>
                    <a:pt x="268" y="155"/>
                  </a:cubicBezTo>
                  <a:cubicBezTo>
                    <a:pt x="268" y="661"/>
                    <a:pt x="268" y="661"/>
                    <a:pt x="268" y="661"/>
                  </a:cubicBezTo>
                  <a:cubicBezTo>
                    <a:pt x="637" y="448"/>
                    <a:pt x="637" y="448"/>
                    <a:pt x="637" y="448"/>
                  </a:cubicBezTo>
                  <a:cubicBezTo>
                    <a:pt x="637" y="53"/>
                    <a:pt x="637" y="53"/>
                    <a:pt x="637" y="53"/>
                  </a:cubicBezTo>
                  <a:cubicBezTo>
                    <a:pt x="553" y="5"/>
                    <a:pt x="553" y="5"/>
                    <a:pt x="553" y="5"/>
                  </a:cubicBezTo>
                  <a:cubicBezTo>
                    <a:pt x="545" y="0"/>
                    <a:pt x="536" y="0"/>
                    <a:pt x="529" y="5"/>
                  </a:cubicBezTo>
                  <a:moveTo>
                    <a:pt x="0" y="559"/>
                  </a:moveTo>
                  <a:cubicBezTo>
                    <a:pt x="194" y="672"/>
                    <a:pt x="194" y="672"/>
                    <a:pt x="194" y="672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559"/>
                    <a:pt x="0" y="559"/>
                    <a:pt x="0" y="559"/>
                  </a:cubicBezTo>
                  <a:moveTo>
                    <a:pt x="712" y="97"/>
                  </a:moveTo>
                  <a:cubicBezTo>
                    <a:pt x="712" y="405"/>
                    <a:pt x="712" y="405"/>
                    <a:pt x="712" y="405"/>
                  </a:cubicBezTo>
                  <a:cubicBezTo>
                    <a:pt x="781" y="365"/>
                    <a:pt x="781" y="365"/>
                    <a:pt x="781" y="365"/>
                  </a:cubicBezTo>
                  <a:cubicBezTo>
                    <a:pt x="781" y="136"/>
                    <a:pt x="781" y="136"/>
                    <a:pt x="781" y="136"/>
                  </a:cubicBezTo>
                  <a:cubicBezTo>
                    <a:pt x="712" y="97"/>
                    <a:pt x="712" y="97"/>
                    <a:pt x="712" y="97"/>
                  </a:cubicBezTo>
                </a:path>
              </a:pathLst>
            </a:custGeom>
            <a:gradFill>
              <a:gsLst>
                <a:gs pos="0">
                  <a:srgbClr val="E9EAFE"/>
                </a:gs>
                <a:gs pos="100000">
                  <a:srgbClr val="F5F5FE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5" name="íśļïḑè"/>
            <p:cNvSpPr/>
            <p:nvPr/>
          </p:nvSpPr>
          <p:spPr bwMode="auto">
            <a:xfrm>
              <a:off x="4707489" y="3489537"/>
              <a:ext cx="3688903" cy="1532572"/>
            </a:xfrm>
            <a:custGeom>
              <a:avLst/>
              <a:gdLst>
                <a:gd name="T0" fmla="*/ 15 w 1158"/>
                <a:gd name="T1" fmla="*/ 184 h 482"/>
                <a:gd name="T2" fmla="*/ 18 w 1158"/>
                <a:gd name="T3" fmla="*/ 184 h 482"/>
                <a:gd name="T4" fmla="*/ 18 w 1158"/>
                <a:gd name="T5" fmla="*/ 226 h 482"/>
                <a:gd name="T6" fmla="*/ 408 w 1158"/>
                <a:gd name="T7" fmla="*/ 451 h 482"/>
                <a:gd name="T8" fmla="*/ 432 w 1158"/>
                <a:gd name="T9" fmla="*/ 451 h 482"/>
                <a:gd name="T10" fmla="*/ 1141 w 1158"/>
                <a:gd name="T11" fmla="*/ 42 h 482"/>
                <a:gd name="T12" fmla="*/ 1142 w 1158"/>
                <a:gd name="T13" fmla="*/ 0 h 482"/>
                <a:gd name="T14" fmla="*/ 1143 w 1158"/>
                <a:gd name="T15" fmla="*/ 0 h 482"/>
                <a:gd name="T16" fmla="*/ 1158 w 1158"/>
                <a:gd name="T17" fmla="*/ 26 h 482"/>
                <a:gd name="T18" fmla="*/ 1158 w 1158"/>
                <a:gd name="T19" fmla="*/ 43 h 482"/>
                <a:gd name="T20" fmla="*/ 1143 w 1158"/>
                <a:gd name="T21" fmla="*/ 69 h 482"/>
                <a:gd name="T22" fmla="*/ 435 w 1158"/>
                <a:gd name="T23" fmla="*/ 478 h 482"/>
                <a:gd name="T24" fmla="*/ 420 w 1158"/>
                <a:gd name="T25" fmla="*/ 482 h 482"/>
                <a:gd name="T26" fmla="*/ 405 w 1158"/>
                <a:gd name="T27" fmla="*/ 478 h 482"/>
                <a:gd name="T28" fmla="*/ 15 w 1158"/>
                <a:gd name="T29" fmla="*/ 253 h 482"/>
                <a:gd name="T30" fmla="*/ 0 w 1158"/>
                <a:gd name="T31" fmla="*/ 227 h 482"/>
                <a:gd name="T32" fmla="*/ 0 w 1158"/>
                <a:gd name="T33" fmla="*/ 210 h 482"/>
                <a:gd name="T34" fmla="*/ 15 w 1158"/>
                <a:gd name="T35" fmla="*/ 184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8" h="482">
                  <a:moveTo>
                    <a:pt x="15" y="184"/>
                  </a:moveTo>
                  <a:cubicBezTo>
                    <a:pt x="18" y="184"/>
                    <a:pt x="18" y="184"/>
                    <a:pt x="18" y="184"/>
                  </a:cubicBezTo>
                  <a:cubicBezTo>
                    <a:pt x="2" y="193"/>
                    <a:pt x="2" y="216"/>
                    <a:pt x="18" y="226"/>
                  </a:cubicBezTo>
                  <a:cubicBezTo>
                    <a:pt x="408" y="451"/>
                    <a:pt x="408" y="451"/>
                    <a:pt x="408" y="451"/>
                  </a:cubicBezTo>
                  <a:cubicBezTo>
                    <a:pt x="415" y="455"/>
                    <a:pt x="425" y="455"/>
                    <a:pt x="432" y="451"/>
                  </a:cubicBezTo>
                  <a:cubicBezTo>
                    <a:pt x="1141" y="42"/>
                    <a:pt x="1141" y="42"/>
                    <a:pt x="1141" y="42"/>
                  </a:cubicBezTo>
                  <a:cubicBezTo>
                    <a:pt x="1156" y="33"/>
                    <a:pt x="1157" y="10"/>
                    <a:pt x="1142" y="0"/>
                  </a:cubicBezTo>
                  <a:cubicBezTo>
                    <a:pt x="1143" y="0"/>
                    <a:pt x="1143" y="0"/>
                    <a:pt x="1143" y="0"/>
                  </a:cubicBezTo>
                  <a:cubicBezTo>
                    <a:pt x="1153" y="6"/>
                    <a:pt x="1158" y="15"/>
                    <a:pt x="1158" y="26"/>
                  </a:cubicBezTo>
                  <a:cubicBezTo>
                    <a:pt x="1158" y="43"/>
                    <a:pt x="1158" y="43"/>
                    <a:pt x="1158" y="43"/>
                  </a:cubicBezTo>
                  <a:cubicBezTo>
                    <a:pt x="1158" y="54"/>
                    <a:pt x="1153" y="64"/>
                    <a:pt x="1143" y="69"/>
                  </a:cubicBezTo>
                  <a:cubicBezTo>
                    <a:pt x="435" y="478"/>
                    <a:pt x="435" y="478"/>
                    <a:pt x="435" y="478"/>
                  </a:cubicBezTo>
                  <a:cubicBezTo>
                    <a:pt x="430" y="481"/>
                    <a:pt x="425" y="482"/>
                    <a:pt x="420" y="482"/>
                  </a:cubicBezTo>
                  <a:cubicBezTo>
                    <a:pt x="415" y="482"/>
                    <a:pt x="410" y="481"/>
                    <a:pt x="405" y="478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6" y="248"/>
                    <a:pt x="0" y="238"/>
                    <a:pt x="0" y="227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199"/>
                    <a:pt x="6" y="190"/>
                    <a:pt x="15" y="184"/>
                  </a:cubicBezTo>
                </a:path>
              </a:pathLst>
            </a:custGeom>
            <a:gradFill>
              <a:gsLst>
                <a:gs pos="0">
                  <a:srgbClr val="ADB0FA"/>
                </a:gs>
                <a:gs pos="100000">
                  <a:srgbClr val="5B64D7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išľiḑè"/>
            <p:cNvSpPr/>
            <p:nvPr/>
          </p:nvSpPr>
          <p:spPr bwMode="auto">
            <a:xfrm>
              <a:off x="4713620" y="3995286"/>
              <a:ext cx="1586213" cy="940999"/>
            </a:xfrm>
            <a:custGeom>
              <a:avLst/>
              <a:gdLst>
                <a:gd name="T0" fmla="*/ 16 w 498"/>
                <a:gd name="T1" fmla="*/ 24 h 296"/>
                <a:gd name="T2" fmla="*/ 59 w 498"/>
                <a:gd name="T3" fmla="*/ 0 h 296"/>
                <a:gd name="T4" fmla="*/ 61 w 498"/>
                <a:gd name="T5" fmla="*/ 1 h 296"/>
                <a:gd name="T6" fmla="*/ 498 w 498"/>
                <a:gd name="T7" fmla="*/ 253 h 296"/>
                <a:gd name="T8" fmla="*/ 498 w 498"/>
                <a:gd name="T9" fmla="*/ 253 h 296"/>
                <a:gd name="T10" fmla="*/ 430 w 498"/>
                <a:gd name="T11" fmla="*/ 292 h 296"/>
                <a:gd name="T12" fmla="*/ 406 w 498"/>
                <a:gd name="T13" fmla="*/ 292 h 296"/>
                <a:gd name="T14" fmla="*/ 16 w 498"/>
                <a:gd name="T15" fmla="*/ 67 h 296"/>
                <a:gd name="T16" fmla="*/ 16 w 498"/>
                <a:gd name="T17" fmla="*/ 2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8" h="296">
                  <a:moveTo>
                    <a:pt x="16" y="24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498" y="253"/>
                    <a:pt x="498" y="253"/>
                    <a:pt x="498" y="253"/>
                  </a:cubicBezTo>
                  <a:cubicBezTo>
                    <a:pt x="498" y="253"/>
                    <a:pt x="498" y="253"/>
                    <a:pt x="498" y="253"/>
                  </a:cubicBezTo>
                  <a:cubicBezTo>
                    <a:pt x="430" y="292"/>
                    <a:pt x="430" y="292"/>
                    <a:pt x="430" y="292"/>
                  </a:cubicBezTo>
                  <a:cubicBezTo>
                    <a:pt x="423" y="296"/>
                    <a:pt x="413" y="296"/>
                    <a:pt x="406" y="292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0" y="57"/>
                    <a:pt x="0" y="34"/>
                    <a:pt x="16" y="24"/>
                  </a:cubicBezTo>
                </a:path>
              </a:pathLst>
            </a:custGeom>
            <a:gradFill>
              <a:gsLst>
                <a:gs pos="0">
                  <a:srgbClr val="9B9FF2"/>
                </a:gs>
                <a:gs pos="100000">
                  <a:srgbClr val="B3B6FD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íṥľiḓè"/>
            <p:cNvSpPr/>
            <p:nvPr/>
          </p:nvSpPr>
          <p:spPr bwMode="auto">
            <a:xfrm>
              <a:off x="6810179" y="2756967"/>
              <a:ext cx="1583148" cy="945598"/>
            </a:xfrm>
            <a:custGeom>
              <a:avLst/>
              <a:gdLst>
                <a:gd name="T0" fmla="*/ 0 w 497"/>
                <a:gd name="T1" fmla="*/ 43 h 297"/>
                <a:gd name="T2" fmla="*/ 67 w 497"/>
                <a:gd name="T3" fmla="*/ 5 h 297"/>
                <a:gd name="T4" fmla="*/ 91 w 497"/>
                <a:gd name="T5" fmla="*/ 5 h 297"/>
                <a:gd name="T6" fmla="*/ 481 w 497"/>
                <a:gd name="T7" fmla="*/ 229 h 297"/>
                <a:gd name="T8" fmla="*/ 481 w 497"/>
                <a:gd name="T9" fmla="*/ 272 h 297"/>
                <a:gd name="T10" fmla="*/ 437 w 497"/>
                <a:gd name="T11" fmla="*/ 297 h 297"/>
                <a:gd name="T12" fmla="*/ 0 w 497"/>
                <a:gd name="T13" fmla="*/ 4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297">
                  <a:moveTo>
                    <a:pt x="0" y="43"/>
                  </a:moveTo>
                  <a:cubicBezTo>
                    <a:pt x="67" y="5"/>
                    <a:pt x="67" y="5"/>
                    <a:pt x="67" y="5"/>
                  </a:cubicBezTo>
                  <a:cubicBezTo>
                    <a:pt x="74" y="0"/>
                    <a:pt x="83" y="0"/>
                    <a:pt x="91" y="5"/>
                  </a:cubicBezTo>
                  <a:cubicBezTo>
                    <a:pt x="481" y="229"/>
                    <a:pt x="481" y="229"/>
                    <a:pt x="481" y="229"/>
                  </a:cubicBezTo>
                  <a:cubicBezTo>
                    <a:pt x="497" y="239"/>
                    <a:pt x="497" y="262"/>
                    <a:pt x="481" y="272"/>
                  </a:cubicBezTo>
                  <a:cubicBezTo>
                    <a:pt x="437" y="297"/>
                    <a:pt x="437" y="297"/>
                    <a:pt x="437" y="297"/>
                  </a:cubicBezTo>
                  <a:cubicBezTo>
                    <a:pt x="0" y="43"/>
                    <a:pt x="0" y="43"/>
                    <a:pt x="0" y="43"/>
                  </a:cubicBezTo>
                </a:path>
              </a:pathLst>
            </a:custGeom>
            <a:gradFill>
              <a:gsLst>
                <a:gs pos="0">
                  <a:srgbClr val="9B9FF2"/>
                </a:gs>
                <a:gs pos="100000">
                  <a:srgbClr val="B3B6FD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ísḷíḑe"/>
            <p:cNvSpPr/>
            <p:nvPr/>
          </p:nvSpPr>
          <p:spPr bwMode="auto">
            <a:xfrm>
              <a:off x="7440067" y="3098730"/>
              <a:ext cx="306515" cy="174713"/>
            </a:xfrm>
            <a:custGeom>
              <a:avLst/>
              <a:gdLst>
                <a:gd name="T0" fmla="*/ 3 w 96"/>
                <a:gd name="T1" fmla="*/ 8 h 55"/>
                <a:gd name="T2" fmla="*/ 83 w 96"/>
                <a:gd name="T3" fmla="*/ 54 h 55"/>
                <a:gd name="T4" fmla="*/ 93 w 96"/>
                <a:gd name="T5" fmla="*/ 53 h 55"/>
                <a:gd name="T6" fmla="*/ 94 w 96"/>
                <a:gd name="T7" fmla="*/ 47 h 55"/>
                <a:gd name="T8" fmla="*/ 14 w 96"/>
                <a:gd name="T9" fmla="*/ 1 h 55"/>
                <a:gd name="T10" fmla="*/ 4 w 96"/>
                <a:gd name="T11" fmla="*/ 2 h 55"/>
                <a:gd name="T12" fmla="*/ 3 w 96"/>
                <a:gd name="T13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5">
                  <a:moveTo>
                    <a:pt x="3" y="8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85" y="55"/>
                    <a:pt x="90" y="55"/>
                    <a:pt x="93" y="53"/>
                  </a:cubicBezTo>
                  <a:cubicBezTo>
                    <a:pt x="96" y="51"/>
                    <a:pt x="96" y="49"/>
                    <a:pt x="94" y="47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1" y="0"/>
                    <a:pt x="7" y="0"/>
                    <a:pt x="4" y="2"/>
                  </a:cubicBezTo>
                  <a:cubicBezTo>
                    <a:pt x="1" y="3"/>
                    <a:pt x="0" y="6"/>
                    <a:pt x="3" y="8"/>
                  </a:cubicBezTo>
                  <a:close/>
                </a:path>
              </a:pathLst>
            </a:custGeom>
            <a:gradFill>
              <a:gsLst>
                <a:gs pos="0">
                  <a:srgbClr val="333A90"/>
                </a:gs>
                <a:gs pos="100000">
                  <a:srgbClr val="384CB7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ïṧľiḓè"/>
            <p:cNvSpPr/>
            <p:nvPr/>
          </p:nvSpPr>
          <p:spPr bwMode="auto">
            <a:xfrm>
              <a:off x="5268411" y="4350843"/>
              <a:ext cx="393872" cy="226821"/>
            </a:xfrm>
            <a:custGeom>
              <a:avLst/>
              <a:gdLst>
                <a:gd name="T0" fmla="*/ 8 w 124"/>
                <a:gd name="T1" fmla="*/ 26 h 71"/>
                <a:gd name="T2" fmla="*/ 78 w 124"/>
                <a:gd name="T3" fmla="*/ 66 h 71"/>
                <a:gd name="T4" fmla="*/ 113 w 124"/>
                <a:gd name="T5" fmla="*/ 65 h 71"/>
                <a:gd name="T6" fmla="*/ 115 w 124"/>
                <a:gd name="T7" fmla="*/ 45 h 71"/>
                <a:gd name="T8" fmla="*/ 45 w 124"/>
                <a:gd name="T9" fmla="*/ 5 h 71"/>
                <a:gd name="T10" fmla="*/ 11 w 124"/>
                <a:gd name="T11" fmla="*/ 6 h 71"/>
                <a:gd name="T12" fmla="*/ 8 w 124"/>
                <a:gd name="T13" fmla="*/ 2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71">
                  <a:moveTo>
                    <a:pt x="8" y="26"/>
                  </a:moveTo>
                  <a:cubicBezTo>
                    <a:pt x="78" y="66"/>
                    <a:pt x="78" y="66"/>
                    <a:pt x="78" y="66"/>
                  </a:cubicBezTo>
                  <a:cubicBezTo>
                    <a:pt x="87" y="71"/>
                    <a:pt x="103" y="71"/>
                    <a:pt x="113" y="65"/>
                  </a:cubicBezTo>
                  <a:cubicBezTo>
                    <a:pt x="123" y="59"/>
                    <a:pt x="124" y="50"/>
                    <a:pt x="115" y="4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36" y="0"/>
                    <a:pt x="21" y="0"/>
                    <a:pt x="11" y="6"/>
                  </a:cubicBezTo>
                  <a:cubicBezTo>
                    <a:pt x="1" y="12"/>
                    <a:pt x="0" y="21"/>
                    <a:pt x="8" y="26"/>
                  </a:cubicBezTo>
                </a:path>
              </a:pathLst>
            </a:custGeom>
            <a:gradFill>
              <a:gsLst>
                <a:gs pos="0">
                  <a:srgbClr val="333A90"/>
                </a:gs>
                <a:gs pos="100000">
                  <a:srgbClr val="384CB7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iŝliḑé"/>
            <p:cNvSpPr/>
            <p:nvPr/>
          </p:nvSpPr>
          <p:spPr bwMode="auto">
            <a:xfrm>
              <a:off x="5764964" y="4806016"/>
              <a:ext cx="50575" cy="76629"/>
            </a:xfrm>
            <a:custGeom>
              <a:avLst/>
              <a:gdLst>
                <a:gd name="T0" fmla="*/ 16 w 16"/>
                <a:gd name="T1" fmla="*/ 17 h 24"/>
                <a:gd name="T2" fmla="*/ 8 w 16"/>
                <a:gd name="T3" fmla="*/ 3 h 24"/>
                <a:gd name="T4" fmla="*/ 0 w 16"/>
                <a:gd name="T5" fmla="*/ 8 h 24"/>
                <a:gd name="T6" fmla="*/ 8 w 16"/>
                <a:gd name="T7" fmla="*/ 22 h 24"/>
                <a:gd name="T8" fmla="*/ 16 w 16"/>
                <a:gd name="T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6" y="17"/>
                  </a:moveTo>
                  <a:cubicBezTo>
                    <a:pt x="16" y="12"/>
                    <a:pt x="13" y="6"/>
                    <a:pt x="8" y="3"/>
                  </a:cubicBezTo>
                  <a:cubicBezTo>
                    <a:pt x="4" y="0"/>
                    <a:pt x="0" y="2"/>
                    <a:pt x="0" y="8"/>
                  </a:cubicBezTo>
                  <a:cubicBezTo>
                    <a:pt x="0" y="13"/>
                    <a:pt x="4" y="19"/>
                    <a:pt x="8" y="22"/>
                  </a:cubicBezTo>
                  <a:cubicBezTo>
                    <a:pt x="13" y="24"/>
                    <a:pt x="16" y="22"/>
                    <a:pt x="16" y="17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išḷiḋe"/>
            <p:cNvSpPr/>
            <p:nvPr/>
          </p:nvSpPr>
          <p:spPr bwMode="auto">
            <a:xfrm>
              <a:off x="5295997" y="4557739"/>
              <a:ext cx="168583" cy="118009"/>
            </a:xfrm>
            <a:custGeom>
              <a:avLst/>
              <a:gdLst>
                <a:gd name="T0" fmla="*/ 3 w 53"/>
                <a:gd name="T1" fmla="*/ 9 h 37"/>
                <a:gd name="T2" fmla="*/ 50 w 53"/>
                <a:gd name="T3" fmla="*/ 36 h 37"/>
                <a:gd name="T4" fmla="*/ 53 w 53"/>
                <a:gd name="T5" fmla="*/ 34 h 37"/>
                <a:gd name="T6" fmla="*/ 50 w 53"/>
                <a:gd name="T7" fmla="*/ 28 h 37"/>
                <a:gd name="T8" fmla="*/ 3 w 53"/>
                <a:gd name="T9" fmla="*/ 1 h 37"/>
                <a:gd name="T10" fmla="*/ 0 w 53"/>
                <a:gd name="T11" fmla="*/ 3 h 37"/>
                <a:gd name="T12" fmla="*/ 3 w 53"/>
                <a:gd name="T13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7">
                  <a:moveTo>
                    <a:pt x="3" y="9"/>
                  </a:move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3" y="36"/>
                    <a:pt x="53" y="34"/>
                  </a:cubicBezTo>
                  <a:cubicBezTo>
                    <a:pt x="53" y="32"/>
                    <a:pt x="51" y="29"/>
                    <a:pt x="50" y="2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2D2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íṧḷïḍè"/>
            <p:cNvSpPr/>
            <p:nvPr/>
          </p:nvSpPr>
          <p:spPr bwMode="auto">
            <a:xfrm>
              <a:off x="8341219" y="34864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î$1ïḍe"/>
            <p:cNvSpPr/>
            <p:nvPr/>
          </p:nvSpPr>
          <p:spPr bwMode="auto">
            <a:xfrm>
              <a:off x="7200985" y="2830531"/>
              <a:ext cx="1184679" cy="754026"/>
            </a:xfrm>
            <a:custGeom>
              <a:avLst/>
              <a:gdLst>
                <a:gd name="T0" fmla="*/ 0 w 372"/>
                <a:gd name="T1" fmla="*/ 0 h 237"/>
                <a:gd name="T2" fmla="*/ 0 w 372"/>
                <a:gd name="T3" fmla="*/ 19 h 237"/>
                <a:gd name="T4" fmla="*/ 358 w 372"/>
                <a:gd name="T5" fmla="*/ 226 h 237"/>
                <a:gd name="T6" fmla="*/ 368 w 372"/>
                <a:gd name="T7" fmla="*/ 237 h 237"/>
                <a:gd name="T8" fmla="*/ 358 w 372"/>
                <a:gd name="T9" fmla="*/ 206 h 237"/>
                <a:gd name="T10" fmla="*/ 358 w 372"/>
                <a:gd name="T11" fmla="*/ 206 h 237"/>
                <a:gd name="T12" fmla="*/ 358 w 372"/>
                <a:gd name="T13" fmla="*/ 206 h 237"/>
                <a:gd name="T14" fmla="*/ 358 w 372"/>
                <a:gd name="T15" fmla="*/ 206 h 237"/>
                <a:gd name="T16" fmla="*/ 0 w 372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237">
                  <a:moveTo>
                    <a:pt x="0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358" y="226"/>
                    <a:pt x="358" y="226"/>
                    <a:pt x="358" y="226"/>
                  </a:cubicBezTo>
                  <a:cubicBezTo>
                    <a:pt x="362" y="228"/>
                    <a:pt x="366" y="233"/>
                    <a:pt x="368" y="237"/>
                  </a:cubicBezTo>
                  <a:cubicBezTo>
                    <a:pt x="372" y="226"/>
                    <a:pt x="369" y="213"/>
                    <a:pt x="358" y="206"/>
                  </a:cubicBezTo>
                  <a:cubicBezTo>
                    <a:pt x="358" y="206"/>
                    <a:pt x="358" y="206"/>
                    <a:pt x="358" y="206"/>
                  </a:cubicBezTo>
                  <a:cubicBezTo>
                    <a:pt x="358" y="206"/>
                    <a:pt x="358" y="206"/>
                    <a:pt x="358" y="206"/>
                  </a:cubicBezTo>
                  <a:cubicBezTo>
                    <a:pt x="358" y="206"/>
                    <a:pt x="358" y="206"/>
                    <a:pt x="358" y="20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E4FD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íṧḷídé"/>
            <p:cNvSpPr/>
            <p:nvPr/>
          </p:nvSpPr>
          <p:spPr bwMode="auto">
            <a:xfrm>
              <a:off x="6730485" y="2901029"/>
              <a:ext cx="65901" cy="68966"/>
            </a:xfrm>
            <a:custGeom>
              <a:avLst/>
              <a:gdLst>
                <a:gd name="T0" fmla="*/ 43 w 43"/>
                <a:gd name="T1" fmla="*/ 0 h 45"/>
                <a:gd name="T2" fmla="*/ 0 w 43"/>
                <a:gd name="T3" fmla="*/ 27 h 45"/>
                <a:gd name="T4" fmla="*/ 33 w 43"/>
                <a:gd name="T5" fmla="*/ 45 h 45"/>
                <a:gd name="T6" fmla="*/ 43 w 43"/>
                <a:gd name="T7" fmla="*/ 39 h 45"/>
                <a:gd name="T8" fmla="*/ 43 w 4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43" y="0"/>
                  </a:moveTo>
                  <a:lnTo>
                    <a:pt x="0" y="27"/>
                  </a:lnTo>
                  <a:lnTo>
                    <a:pt x="33" y="45"/>
                  </a:lnTo>
                  <a:lnTo>
                    <a:pt x="43" y="39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ïS1iḓê"/>
            <p:cNvSpPr/>
            <p:nvPr/>
          </p:nvSpPr>
          <p:spPr bwMode="auto">
            <a:xfrm>
              <a:off x="6730485" y="2901029"/>
              <a:ext cx="65901" cy="68966"/>
            </a:xfrm>
            <a:custGeom>
              <a:avLst/>
              <a:gdLst>
                <a:gd name="T0" fmla="*/ 43 w 43"/>
                <a:gd name="T1" fmla="*/ 0 h 45"/>
                <a:gd name="T2" fmla="*/ 0 w 43"/>
                <a:gd name="T3" fmla="*/ 27 h 45"/>
                <a:gd name="T4" fmla="*/ 33 w 43"/>
                <a:gd name="T5" fmla="*/ 45 h 45"/>
                <a:gd name="T6" fmla="*/ 43 w 43"/>
                <a:gd name="T7" fmla="*/ 39 h 45"/>
                <a:gd name="T8" fmla="*/ 43 w 4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43" y="0"/>
                  </a:moveTo>
                  <a:lnTo>
                    <a:pt x="0" y="27"/>
                  </a:lnTo>
                  <a:lnTo>
                    <a:pt x="33" y="45"/>
                  </a:lnTo>
                  <a:lnTo>
                    <a:pt x="43" y="39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i$ḻîdê"/>
            <p:cNvSpPr/>
            <p:nvPr/>
          </p:nvSpPr>
          <p:spPr bwMode="auto">
            <a:xfrm>
              <a:off x="4764195" y="407498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A4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î$ḻîdê"/>
            <p:cNvSpPr/>
            <p:nvPr/>
          </p:nvSpPr>
          <p:spPr bwMode="auto">
            <a:xfrm>
              <a:off x="4902126" y="3250456"/>
              <a:ext cx="1288894" cy="773950"/>
            </a:xfrm>
            <a:custGeom>
              <a:avLst/>
              <a:gdLst>
                <a:gd name="T0" fmla="*/ 284 w 841"/>
                <a:gd name="T1" fmla="*/ 322 h 505"/>
                <a:gd name="T2" fmla="*/ 0 w 841"/>
                <a:gd name="T3" fmla="*/ 486 h 505"/>
                <a:gd name="T4" fmla="*/ 4 w 841"/>
                <a:gd name="T5" fmla="*/ 488 h 505"/>
                <a:gd name="T6" fmla="*/ 35 w 841"/>
                <a:gd name="T7" fmla="*/ 505 h 505"/>
                <a:gd name="T8" fmla="*/ 284 w 841"/>
                <a:gd name="T9" fmla="*/ 361 h 505"/>
                <a:gd name="T10" fmla="*/ 284 w 841"/>
                <a:gd name="T11" fmla="*/ 322 h 505"/>
                <a:gd name="T12" fmla="*/ 841 w 841"/>
                <a:gd name="T13" fmla="*/ 0 h 505"/>
                <a:gd name="T14" fmla="*/ 688 w 841"/>
                <a:gd name="T15" fmla="*/ 89 h 505"/>
                <a:gd name="T16" fmla="*/ 688 w 841"/>
                <a:gd name="T17" fmla="*/ 129 h 505"/>
                <a:gd name="T18" fmla="*/ 841 w 841"/>
                <a:gd name="T19" fmla="*/ 40 h 505"/>
                <a:gd name="T20" fmla="*/ 841 w 841"/>
                <a:gd name="T21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1" h="505">
                  <a:moveTo>
                    <a:pt x="284" y="322"/>
                  </a:moveTo>
                  <a:lnTo>
                    <a:pt x="0" y="486"/>
                  </a:lnTo>
                  <a:lnTo>
                    <a:pt x="4" y="488"/>
                  </a:lnTo>
                  <a:lnTo>
                    <a:pt x="35" y="505"/>
                  </a:lnTo>
                  <a:lnTo>
                    <a:pt x="284" y="361"/>
                  </a:lnTo>
                  <a:lnTo>
                    <a:pt x="284" y="322"/>
                  </a:lnTo>
                  <a:close/>
                  <a:moveTo>
                    <a:pt x="841" y="0"/>
                  </a:moveTo>
                  <a:lnTo>
                    <a:pt x="688" y="89"/>
                  </a:lnTo>
                  <a:lnTo>
                    <a:pt x="688" y="129"/>
                  </a:lnTo>
                  <a:lnTo>
                    <a:pt x="841" y="4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E1E1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íşľiḍé"/>
            <p:cNvSpPr/>
            <p:nvPr/>
          </p:nvSpPr>
          <p:spPr bwMode="auto">
            <a:xfrm>
              <a:off x="4902126" y="3250456"/>
              <a:ext cx="1288894" cy="773950"/>
            </a:xfrm>
            <a:custGeom>
              <a:avLst/>
              <a:gdLst>
                <a:gd name="T0" fmla="*/ 284 w 841"/>
                <a:gd name="T1" fmla="*/ 322 h 505"/>
                <a:gd name="T2" fmla="*/ 0 w 841"/>
                <a:gd name="T3" fmla="*/ 486 h 505"/>
                <a:gd name="T4" fmla="*/ 4 w 841"/>
                <a:gd name="T5" fmla="*/ 488 h 505"/>
                <a:gd name="T6" fmla="*/ 35 w 841"/>
                <a:gd name="T7" fmla="*/ 505 h 505"/>
                <a:gd name="T8" fmla="*/ 284 w 841"/>
                <a:gd name="T9" fmla="*/ 361 h 505"/>
                <a:gd name="T10" fmla="*/ 284 w 841"/>
                <a:gd name="T11" fmla="*/ 322 h 505"/>
                <a:gd name="T12" fmla="*/ 841 w 841"/>
                <a:gd name="T13" fmla="*/ 0 h 505"/>
                <a:gd name="T14" fmla="*/ 688 w 841"/>
                <a:gd name="T15" fmla="*/ 89 h 505"/>
                <a:gd name="T16" fmla="*/ 688 w 841"/>
                <a:gd name="T17" fmla="*/ 129 h 505"/>
                <a:gd name="T18" fmla="*/ 841 w 841"/>
                <a:gd name="T19" fmla="*/ 40 h 505"/>
                <a:gd name="T20" fmla="*/ 841 w 841"/>
                <a:gd name="T21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1" h="505">
                  <a:moveTo>
                    <a:pt x="284" y="322"/>
                  </a:moveTo>
                  <a:lnTo>
                    <a:pt x="0" y="486"/>
                  </a:lnTo>
                  <a:lnTo>
                    <a:pt x="4" y="488"/>
                  </a:lnTo>
                  <a:lnTo>
                    <a:pt x="35" y="505"/>
                  </a:lnTo>
                  <a:lnTo>
                    <a:pt x="284" y="361"/>
                  </a:lnTo>
                  <a:lnTo>
                    <a:pt x="284" y="322"/>
                  </a:lnTo>
                  <a:moveTo>
                    <a:pt x="841" y="0"/>
                  </a:moveTo>
                  <a:lnTo>
                    <a:pt x="688" y="89"/>
                  </a:lnTo>
                  <a:lnTo>
                    <a:pt x="688" y="129"/>
                  </a:lnTo>
                  <a:lnTo>
                    <a:pt x="841" y="40"/>
                  </a:lnTo>
                  <a:lnTo>
                    <a:pt x="8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íṡliḓê"/>
            <p:cNvSpPr/>
            <p:nvPr/>
          </p:nvSpPr>
          <p:spPr bwMode="auto">
            <a:xfrm>
              <a:off x="5337377" y="3212141"/>
              <a:ext cx="921077" cy="591573"/>
            </a:xfrm>
            <a:custGeom>
              <a:avLst/>
              <a:gdLst>
                <a:gd name="T0" fmla="*/ 404 w 601"/>
                <a:gd name="T1" fmla="*/ 114 h 386"/>
                <a:gd name="T2" fmla="*/ 0 w 601"/>
                <a:gd name="T3" fmla="*/ 347 h 386"/>
                <a:gd name="T4" fmla="*/ 0 w 601"/>
                <a:gd name="T5" fmla="*/ 347 h 386"/>
                <a:gd name="T6" fmla="*/ 0 w 601"/>
                <a:gd name="T7" fmla="*/ 386 h 386"/>
                <a:gd name="T8" fmla="*/ 404 w 601"/>
                <a:gd name="T9" fmla="*/ 154 h 386"/>
                <a:gd name="T10" fmla="*/ 404 w 601"/>
                <a:gd name="T11" fmla="*/ 114 h 386"/>
                <a:gd name="T12" fmla="*/ 601 w 601"/>
                <a:gd name="T13" fmla="*/ 0 h 386"/>
                <a:gd name="T14" fmla="*/ 557 w 601"/>
                <a:gd name="T15" fmla="*/ 25 h 386"/>
                <a:gd name="T16" fmla="*/ 557 w 601"/>
                <a:gd name="T17" fmla="*/ 25 h 386"/>
                <a:gd name="T18" fmla="*/ 557 w 601"/>
                <a:gd name="T19" fmla="*/ 65 h 386"/>
                <a:gd name="T20" fmla="*/ 601 w 601"/>
                <a:gd name="T21" fmla="*/ 40 h 386"/>
                <a:gd name="T22" fmla="*/ 601 w 601"/>
                <a:gd name="T23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1" h="386">
                  <a:moveTo>
                    <a:pt x="404" y="114"/>
                  </a:moveTo>
                  <a:lnTo>
                    <a:pt x="0" y="347"/>
                  </a:lnTo>
                  <a:lnTo>
                    <a:pt x="0" y="347"/>
                  </a:lnTo>
                  <a:lnTo>
                    <a:pt x="0" y="386"/>
                  </a:lnTo>
                  <a:lnTo>
                    <a:pt x="404" y="154"/>
                  </a:lnTo>
                  <a:lnTo>
                    <a:pt x="404" y="114"/>
                  </a:lnTo>
                  <a:close/>
                  <a:moveTo>
                    <a:pt x="601" y="0"/>
                  </a:moveTo>
                  <a:lnTo>
                    <a:pt x="557" y="25"/>
                  </a:lnTo>
                  <a:lnTo>
                    <a:pt x="557" y="25"/>
                  </a:lnTo>
                  <a:lnTo>
                    <a:pt x="557" y="65"/>
                  </a:lnTo>
                  <a:lnTo>
                    <a:pt x="601" y="4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E1E1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iṣḻide"/>
            <p:cNvSpPr/>
            <p:nvPr/>
          </p:nvSpPr>
          <p:spPr bwMode="auto">
            <a:xfrm>
              <a:off x="4758065" y="4074980"/>
              <a:ext cx="6130" cy="3065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0 w 2"/>
                <a:gd name="T13" fmla="*/ 1 h 1"/>
                <a:gd name="T14" fmla="*/ 0 w 2"/>
                <a:gd name="T15" fmla="*/ 1 h 1"/>
                <a:gd name="T16" fmla="*/ 0 w 2"/>
                <a:gd name="T17" fmla="*/ 1 h 1"/>
                <a:gd name="T18" fmla="*/ 0 w 2"/>
                <a:gd name="T19" fmla="*/ 1 h 1"/>
                <a:gd name="T20" fmla="*/ 0 w 2"/>
                <a:gd name="T21" fmla="*/ 1 h 1"/>
                <a:gd name="T22" fmla="*/ 0 w 2"/>
                <a:gd name="T23" fmla="*/ 1 h 1"/>
                <a:gd name="T24" fmla="*/ 0 w 2"/>
                <a:gd name="T25" fmla="*/ 1 h 1"/>
                <a:gd name="T26" fmla="*/ 0 w 2"/>
                <a:gd name="T27" fmla="*/ 1 h 1"/>
                <a:gd name="T28" fmla="*/ 0 w 2"/>
                <a:gd name="T29" fmla="*/ 1 h 1"/>
                <a:gd name="T30" fmla="*/ 0 w 2"/>
                <a:gd name="T31" fmla="*/ 1 h 1"/>
                <a:gd name="T32" fmla="*/ 0 w 2"/>
                <a:gd name="T33" fmla="*/ 1 h 1"/>
                <a:gd name="T34" fmla="*/ 0 w 2"/>
                <a:gd name="T35" fmla="*/ 1 h 1"/>
                <a:gd name="T36" fmla="*/ 0 w 2"/>
                <a:gd name="T37" fmla="*/ 1 h 1"/>
                <a:gd name="T38" fmla="*/ 0 w 2"/>
                <a:gd name="T39" fmla="*/ 1 h 1"/>
                <a:gd name="T40" fmla="*/ 0 w 2"/>
                <a:gd name="T41" fmla="*/ 1 h 1"/>
                <a:gd name="T42" fmla="*/ 1 w 2"/>
                <a:gd name="T43" fmla="*/ 1 h 1"/>
                <a:gd name="T44" fmla="*/ 0 w 2"/>
                <a:gd name="T45" fmla="*/ 1 h 1"/>
                <a:gd name="T46" fmla="*/ 1 w 2"/>
                <a:gd name="T47" fmla="*/ 1 h 1"/>
                <a:gd name="T48" fmla="*/ 1 w 2"/>
                <a:gd name="T49" fmla="*/ 0 h 1"/>
                <a:gd name="T50" fmla="*/ 1 w 2"/>
                <a:gd name="T51" fmla="*/ 1 h 1"/>
                <a:gd name="T52" fmla="*/ 1 w 2"/>
                <a:gd name="T53" fmla="*/ 0 h 1"/>
                <a:gd name="T54" fmla="*/ 1 w 2"/>
                <a:gd name="T55" fmla="*/ 0 h 1"/>
                <a:gd name="T56" fmla="*/ 1 w 2"/>
                <a:gd name="T57" fmla="*/ 0 h 1"/>
                <a:gd name="T58" fmla="*/ 1 w 2"/>
                <a:gd name="T59" fmla="*/ 0 h 1"/>
                <a:gd name="T60" fmla="*/ 1 w 2"/>
                <a:gd name="T61" fmla="*/ 0 h 1"/>
                <a:gd name="T62" fmla="*/ 1 w 2"/>
                <a:gd name="T63" fmla="*/ 0 h 1"/>
                <a:gd name="T64" fmla="*/ 1 w 2"/>
                <a:gd name="T65" fmla="*/ 0 h 1"/>
                <a:gd name="T66" fmla="*/ 1 w 2"/>
                <a:gd name="T67" fmla="*/ 0 h 1"/>
                <a:gd name="T68" fmla="*/ 1 w 2"/>
                <a:gd name="T69" fmla="*/ 0 h 1"/>
                <a:gd name="T70" fmla="*/ 1 w 2"/>
                <a:gd name="T71" fmla="*/ 0 h 1"/>
                <a:gd name="T72" fmla="*/ 1 w 2"/>
                <a:gd name="T73" fmla="*/ 0 h 1"/>
                <a:gd name="T74" fmla="*/ 1 w 2"/>
                <a:gd name="T75" fmla="*/ 0 h 1"/>
                <a:gd name="T76" fmla="*/ 1 w 2"/>
                <a:gd name="T77" fmla="*/ 0 h 1"/>
                <a:gd name="T78" fmla="*/ 1 w 2"/>
                <a:gd name="T79" fmla="*/ 0 h 1"/>
                <a:gd name="T80" fmla="*/ 1 w 2"/>
                <a:gd name="T81" fmla="*/ 0 h 1"/>
                <a:gd name="T82" fmla="*/ 1 w 2"/>
                <a:gd name="T83" fmla="*/ 0 h 1"/>
                <a:gd name="T84" fmla="*/ 1 w 2"/>
                <a:gd name="T85" fmla="*/ 0 h 1"/>
                <a:gd name="T86" fmla="*/ 1 w 2"/>
                <a:gd name="T87" fmla="*/ 0 h 1"/>
                <a:gd name="T88" fmla="*/ 1 w 2"/>
                <a:gd name="T89" fmla="*/ 0 h 1"/>
                <a:gd name="T90" fmla="*/ 2 w 2"/>
                <a:gd name="T91" fmla="*/ 0 h 1"/>
                <a:gd name="T92" fmla="*/ 1 w 2"/>
                <a:gd name="T93" fmla="*/ 0 h 1"/>
                <a:gd name="T94" fmla="*/ 2 w 2"/>
                <a:gd name="T95" fmla="*/ 0 h 1"/>
                <a:gd name="T96" fmla="*/ 2 w 2"/>
                <a:gd name="T97" fmla="*/ 0 h 1"/>
                <a:gd name="T98" fmla="*/ 2 w 2"/>
                <a:gd name="T99" fmla="*/ 0 h 1"/>
                <a:gd name="T100" fmla="*/ 2 w 2"/>
                <a:gd name="T101" fmla="*/ 0 h 1"/>
                <a:gd name="T102" fmla="*/ 2 w 2"/>
                <a:gd name="T10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iṡḻïḑe"/>
            <p:cNvSpPr/>
            <p:nvPr/>
          </p:nvSpPr>
          <p:spPr bwMode="auto">
            <a:xfrm>
              <a:off x="4719750" y="3995286"/>
              <a:ext cx="236016" cy="174713"/>
            </a:xfrm>
            <a:custGeom>
              <a:avLst/>
              <a:gdLst>
                <a:gd name="T0" fmla="*/ 57 w 74"/>
                <a:gd name="T1" fmla="*/ 0 h 55"/>
                <a:gd name="T2" fmla="*/ 14 w 74"/>
                <a:gd name="T3" fmla="*/ 24 h 55"/>
                <a:gd name="T4" fmla="*/ 14 w 74"/>
                <a:gd name="T5" fmla="*/ 24 h 55"/>
                <a:gd name="T6" fmla="*/ 14 w 74"/>
                <a:gd name="T7" fmla="*/ 25 h 55"/>
                <a:gd name="T8" fmla="*/ 14 w 74"/>
                <a:gd name="T9" fmla="*/ 25 h 55"/>
                <a:gd name="T10" fmla="*/ 14 w 74"/>
                <a:gd name="T11" fmla="*/ 25 h 55"/>
                <a:gd name="T12" fmla="*/ 14 w 74"/>
                <a:gd name="T13" fmla="*/ 25 h 55"/>
                <a:gd name="T14" fmla="*/ 14 w 74"/>
                <a:gd name="T15" fmla="*/ 25 h 55"/>
                <a:gd name="T16" fmla="*/ 14 w 74"/>
                <a:gd name="T17" fmla="*/ 25 h 55"/>
                <a:gd name="T18" fmla="*/ 14 w 74"/>
                <a:gd name="T19" fmla="*/ 25 h 55"/>
                <a:gd name="T20" fmla="*/ 14 w 74"/>
                <a:gd name="T21" fmla="*/ 25 h 55"/>
                <a:gd name="T22" fmla="*/ 14 w 74"/>
                <a:gd name="T23" fmla="*/ 25 h 55"/>
                <a:gd name="T24" fmla="*/ 14 w 74"/>
                <a:gd name="T25" fmla="*/ 25 h 55"/>
                <a:gd name="T26" fmla="*/ 14 w 74"/>
                <a:gd name="T27" fmla="*/ 25 h 55"/>
                <a:gd name="T28" fmla="*/ 14 w 74"/>
                <a:gd name="T29" fmla="*/ 25 h 55"/>
                <a:gd name="T30" fmla="*/ 13 w 74"/>
                <a:gd name="T31" fmla="*/ 25 h 55"/>
                <a:gd name="T32" fmla="*/ 13 w 74"/>
                <a:gd name="T33" fmla="*/ 25 h 55"/>
                <a:gd name="T34" fmla="*/ 13 w 74"/>
                <a:gd name="T35" fmla="*/ 25 h 55"/>
                <a:gd name="T36" fmla="*/ 13 w 74"/>
                <a:gd name="T37" fmla="*/ 25 h 55"/>
                <a:gd name="T38" fmla="*/ 13 w 74"/>
                <a:gd name="T39" fmla="*/ 25 h 55"/>
                <a:gd name="T40" fmla="*/ 13 w 74"/>
                <a:gd name="T41" fmla="*/ 25 h 55"/>
                <a:gd name="T42" fmla="*/ 13 w 74"/>
                <a:gd name="T43" fmla="*/ 25 h 55"/>
                <a:gd name="T44" fmla="*/ 13 w 74"/>
                <a:gd name="T45" fmla="*/ 25 h 55"/>
                <a:gd name="T46" fmla="*/ 13 w 74"/>
                <a:gd name="T47" fmla="*/ 25 h 55"/>
                <a:gd name="T48" fmla="*/ 13 w 74"/>
                <a:gd name="T49" fmla="*/ 25 h 55"/>
                <a:gd name="T50" fmla="*/ 13 w 74"/>
                <a:gd name="T51" fmla="*/ 25 h 55"/>
                <a:gd name="T52" fmla="*/ 13 w 74"/>
                <a:gd name="T53" fmla="*/ 25 h 55"/>
                <a:gd name="T54" fmla="*/ 13 w 74"/>
                <a:gd name="T55" fmla="*/ 25 h 55"/>
                <a:gd name="T56" fmla="*/ 13 w 74"/>
                <a:gd name="T57" fmla="*/ 25 h 55"/>
                <a:gd name="T58" fmla="*/ 13 w 74"/>
                <a:gd name="T59" fmla="*/ 26 h 55"/>
                <a:gd name="T60" fmla="*/ 13 w 74"/>
                <a:gd name="T61" fmla="*/ 26 h 55"/>
                <a:gd name="T62" fmla="*/ 12 w 74"/>
                <a:gd name="T63" fmla="*/ 26 h 55"/>
                <a:gd name="T64" fmla="*/ 12 w 74"/>
                <a:gd name="T65" fmla="*/ 26 h 55"/>
                <a:gd name="T66" fmla="*/ 12 w 74"/>
                <a:gd name="T67" fmla="*/ 26 h 55"/>
                <a:gd name="T68" fmla="*/ 12 w 74"/>
                <a:gd name="T69" fmla="*/ 26 h 55"/>
                <a:gd name="T70" fmla="*/ 12 w 74"/>
                <a:gd name="T71" fmla="*/ 26 h 55"/>
                <a:gd name="T72" fmla="*/ 12 w 74"/>
                <a:gd name="T73" fmla="*/ 26 h 55"/>
                <a:gd name="T74" fmla="*/ 12 w 74"/>
                <a:gd name="T75" fmla="*/ 26 h 55"/>
                <a:gd name="T76" fmla="*/ 12 w 74"/>
                <a:gd name="T77" fmla="*/ 26 h 55"/>
                <a:gd name="T78" fmla="*/ 12 w 74"/>
                <a:gd name="T79" fmla="*/ 26 h 55"/>
                <a:gd name="T80" fmla="*/ 12 w 74"/>
                <a:gd name="T81" fmla="*/ 26 h 55"/>
                <a:gd name="T82" fmla="*/ 12 w 74"/>
                <a:gd name="T83" fmla="*/ 26 h 55"/>
                <a:gd name="T84" fmla="*/ 12 w 74"/>
                <a:gd name="T85" fmla="*/ 26 h 55"/>
                <a:gd name="T86" fmla="*/ 12 w 74"/>
                <a:gd name="T87" fmla="*/ 26 h 55"/>
                <a:gd name="T88" fmla="*/ 12 w 74"/>
                <a:gd name="T89" fmla="*/ 26 h 55"/>
                <a:gd name="T90" fmla="*/ 12 w 74"/>
                <a:gd name="T91" fmla="*/ 26 h 55"/>
                <a:gd name="T92" fmla="*/ 4 w 74"/>
                <a:gd name="T93" fmla="*/ 55 h 55"/>
                <a:gd name="T94" fmla="*/ 14 w 74"/>
                <a:gd name="T95" fmla="*/ 44 h 55"/>
                <a:gd name="T96" fmla="*/ 74 w 74"/>
                <a:gd name="T97" fmla="*/ 9 h 55"/>
                <a:gd name="T98" fmla="*/ 59 w 74"/>
                <a:gd name="T99" fmla="*/ 1 h 55"/>
                <a:gd name="T100" fmla="*/ 57 w 74"/>
                <a:gd name="T10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" h="55">
                  <a:moveTo>
                    <a:pt x="57" y="0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2" y="33"/>
                    <a:pt x="0" y="45"/>
                    <a:pt x="4" y="55"/>
                  </a:cubicBezTo>
                  <a:cubicBezTo>
                    <a:pt x="6" y="51"/>
                    <a:pt x="9" y="46"/>
                    <a:pt x="14" y="44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E1E1FB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íşliḋe"/>
            <p:cNvSpPr/>
            <p:nvPr/>
          </p:nvSpPr>
          <p:spPr bwMode="auto">
            <a:xfrm>
              <a:off x="7121292" y="2901029"/>
              <a:ext cx="82759" cy="47510"/>
            </a:xfrm>
            <a:custGeom>
              <a:avLst/>
              <a:gdLst>
                <a:gd name="T0" fmla="*/ 21 w 26"/>
                <a:gd name="T1" fmla="*/ 12 h 15"/>
                <a:gd name="T2" fmla="*/ 21 w 26"/>
                <a:gd name="T3" fmla="*/ 2 h 15"/>
                <a:gd name="T4" fmla="*/ 4 w 26"/>
                <a:gd name="T5" fmla="*/ 2 h 15"/>
                <a:gd name="T6" fmla="*/ 4 w 26"/>
                <a:gd name="T7" fmla="*/ 12 h 15"/>
                <a:gd name="T8" fmla="*/ 21 w 26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21" y="12"/>
                  </a:moveTo>
                  <a:cubicBezTo>
                    <a:pt x="26" y="9"/>
                    <a:pt x="26" y="5"/>
                    <a:pt x="21" y="2"/>
                  </a:cubicBezTo>
                  <a:cubicBezTo>
                    <a:pt x="17" y="0"/>
                    <a:pt x="9" y="0"/>
                    <a:pt x="4" y="2"/>
                  </a:cubicBezTo>
                  <a:cubicBezTo>
                    <a:pt x="0" y="5"/>
                    <a:pt x="0" y="9"/>
                    <a:pt x="4" y="12"/>
                  </a:cubicBezTo>
                  <a:cubicBezTo>
                    <a:pt x="9" y="15"/>
                    <a:pt x="17" y="15"/>
                    <a:pt x="21" y="12"/>
                  </a:cubicBezTo>
                </a:path>
              </a:pathLst>
            </a:custGeom>
            <a:solidFill>
              <a:srgbClr val="007E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íṧḷïde"/>
            <p:cNvSpPr/>
            <p:nvPr/>
          </p:nvSpPr>
          <p:spPr bwMode="auto">
            <a:xfrm>
              <a:off x="7443132" y="3098730"/>
              <a:ext cx="303449" cy="160921"/>
            </a:xfrm>
            <a:custGeom>
              <a:avLst/>
              <a:gdLst>
                <a:gd name="T0" fmla="*/ 3 w 95"/>
                <a:gd name="T1" fmla="*/ 2 h 51"/>
                <a:gd name="T2" fmla="*/ 13 w 95"/>
                <a:gd name="T3" fmla="*/ 1 h 51"/>
                <a:gd name="T4" fmla="*/ 93 w 95"/>
                <a:gd name="T5" fmla="*/ 47 h 51"/>
                <a:gd name="T6" fmla="*/ 94 w 95"/>
                <a:gd name="T7" fmla="*/ 51 h 51"/>
                <a:gd name="T8" fmla="*/ 93 w 95"/>
                <a:gd name="T9" fmla="*/ 50 h 51"/>
                <a:gd name="T10" fmla="*/ 13 w 95"/>
                <a:gd name="T11" fmla="*/ 3 h 51"/>
                <a:gd name="T12" fmla="*/ 3 w 95"/>
                <a:gd name="T13" fmla="*/ 4 h 51"/>
                <a:gd name="T14" fmla="*/ 0 w 95"/>
                <a:gd name="T15" fmla="*/ 6 h 51"/>
                <a:gd name="T16" fmla="*/ 3 w 95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51">
                  <a:moveTo>
                    <a:pt x="3" y="2"/>
                  </a:moveTo>
                  <a:cubicBezTo>
                    <a:pt x="6" y="0"/>
                    <a:pt x="10" y="0"/>
                    <a:pt x="13" y="1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4" y="48"/>
                    <a:pt x="95" y="50"/>
                    <a:pt x="94" y="51"/>
                  </a:cubicBezTo>
                  <a:cubicBezTo>
                    <a:pt x="94" y="50"/>
                    <a:pt x="93" y="50"/>
                    <a:pt x="93" y="5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2"/>
                    <a:pt x="6" y="2"/>
                    <a:pt x="3" y="4"/>
                  </a:cubicBezTo>
                  <a:cubicBezTo>
                    <a:pt x="2" y="5"/>
                    <a:pt x="1" y="5"/>
                    <a:pt x="0" y="6"/>
                  </a:cubicBezTo>
                  <a:cubicBezTo>
                    <a:pt x="0" y="5"/>
                    <a:pt x="1" y="3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išļíḓè"/>
            <p:cNvSpPr/>
            <p:nvPr/>
          </p:nvSpPr>
          <p:spPr bwMode="auto">
            <a:xfrm>
              <a:off x="5337377" y="3699499"/>
              <a:ext cx="962456" cy="662071"/>
            </a:xfrm>
            <a:custGeom>
              <a:avLst/>
              <a:gdLst>
                <a:gd name="T0" fmla="*/ 268 w 302"/>
                <a:gd name="T1" fmla="*/ 104 h 208"/>
                <a:gd name="T2" fmla="*/ 268 w 302"/>
                <a:gd name="T3" fmla="*/ 144 h 208"/>
                <a:gd name="T4" fmla="*/ 302 w 302"/>
                <a:gd name="T5" fmla="*/ 124 h 208"/>
                <a:gd name="T6" fmla="*/ 268 w 302"/>
                <a:gd name="T7" fmla="*/ 104 h 208"/>
                <a:gd name="T8" fmla="*/ 88 w 302"/>
                <a:gd name="T9" fmla="*/ 0 h 208"/>
                <a:gd name="T10" fmla="*/ 0 w 302"/>
                <a:gd name="T11" fmla="*/ 51 h 208"/>
                <a:gd name="T12" fmla="*/ 0 w 302"/>
                <a:gd name="T13" fmla="*/ 117 h 208"/>
                <a:gd name="T14" fmla="*/ 157 w 302"/>
                <a:gd name="T15" fmla="*/ 208 h 208"/>
                <a:gd name="T16" fmla="*/ 194 w 302"/>
                <a:gd name="T17" fmla="*/ 186 h 208"/>
                <a:gd name="T18" fmla="*/ 194 w 302"/>
                <a:gd name="T19" fmla="*/ 69 h 208"/>
                <a:gd name="T20" fmla="*/ 130 w 302"/>
                <a:gd name="T21" fmla="*/ 32 h 208"/>
                <a:gd name="T22" fmla="*/ 123 w 302"/>
                <a:gd name="T23" fmla="*/ 20 h 208"/>
                <a:gd name="T24" fmla="*/ 88 w 302"/>
                <a:gd name="T2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2" h="208">
                  <a:moveTo>
                    <a:pt x="268" y="104"/>
                  </a:moveTo>
                  <a:cubicBezTo>
                    <a:pt x="268" y="144"/>
                    <a:pt x="268" y="144"/>
                    <a:pt x="268" y="144"/>
                  </a:cubicBezTo>
                  <a:cubicBezTo>
                    <a:pt x="302" y="124"/>
                    <a:pt x="302" y="124"/>
                    <a:pt x="302" y="124"/>
                  </a:cubicBezTo>
                  <a:cubicBezTo>
                    <a:pt x="268" y="104"/>
                    <a:pt x="268" y="104"/>
                    <a:pt x="268" y="104"/>
                  </a:cubicBezTo>
                  <a:moveTo>
                    <a:pt x="88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57" y="208"/>
                    <a:pt x="157" y="208"/>
                    <a:pt x="157" y="208"/>
                  </a:cubicBezTo>
                  <a:cubicBezTo>
                    <a:pt x="194" y="186"/>
                    <a:pt x="194" y="186"/>
                    <a:pt x="194" y="186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24" y="29"/>
                    <a:pt x="122" y="24"/>
                    <a:pt x="123" y="20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gradFill>
              <a:gsLst>
                <a:gs pos="0">
                  <a:srgbClr val="E9EAFE">
                    <a:alpha val="0"/>
                  </a:srgbClr>
                </a:gs>
                <a:gs pos="100000">
                  <a:srgbClr val="C5C7F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îsľiḑè"/>
            <p:cNvSpPr/>
            <p:nvPr/>
          </p:nvSpPr>
          <p:spPr bwMode="auto">
            <a:xfrm>
              <a:off x="6790256" y="2168459"/>
              <a:ext cx="824524" cy="478163"/>
            </a:xfrm>
            <a:custGeom>
              <a:avLst/>
              <a:gdLst>
                <a:gd name="T0" fmla="*/ 251 w 259"/>
                <a:gd name="T1" fmla="*/ 83 h 150"/>
                <a:gd name="T2" fmla="*/ 144 w 259"/>
                <a:gd name="T3" fmla="*/ 145 h 150"/>
                <a:gd name="T4" fmla="*/ 113 w 259"/>
                <a:gd name="T5" fmla="*/ 144 h 150"/>
                <a:gd name="T6" fmla="*/ 10 w 259"/>
                <a:gd name="T7" fmla="*/ 84 h 150"/>
                <a:gd name="T8" fmla="*/ 7 w 259"/>
                <a:gd name="T9" fmla="*/ 67 h 150"/>
                <a:gd name="T10" fmla="*/ 115 w 259"/>
                <a:gd name="T11" fmla="*/ 5 h 150"/>
                <a:gd name="T12" fmla="*/ 146 w 259"/>
                <a:gd name="T13" fmla="*/ 6 h 150"/>
                <a:gd name="T14" fmla="*/ 249 w 259"/>
                <a:gd name="T15" fmla="*/ 65 h 150"/>
                <a:gd name="T16" fmla="*/ 251 w 259"/>
                <a:gd name="T17" fmla="*/ 8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" h="150">
                  <a:moveTo>
                    <a:pt x="251" y="83"/>
                  </a:moveTo>
                  <a:cubicBezTo>
                    <a:pt x="144" y="145"/>
                    <a:pt x="144" y="145"/>
                    <a:pt x="144" y="145"/>
                  </a:cubicBezTo>
                  <a:cubicBezTo>
                    <a:pt x="136" y="150"/>
                    <a:pt x="122" y="149"/>
                    <a:pt x="113" y="144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" y="79"/>
                    <a:pt x="0" y="71"/>
                    <a:pt x="7" y="67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23" y="0"/>
                    <a:pt x="137" y="1"/>
                    <a:pt x="146" y="6"/>
                  </a:cubicBezTo>
                  <a:cubicBezTo>
                    <a:pt x="249" y="65"/>
                    <a:pt x="249" y="65"/>
                    <a:pt x="249" y="65"/>
                  </a:cubicBezTo>
                  <a:cubicBezTo>
                    <a:pt x="258" y="71"/>
                    <a:pt x="259" y="79"/>
                    <a:pt x="251" y="83"/>
                  </a:cubicBezTo>
                </a:path>
              </a:pathLst>
            </a:custGeom>
            <a:solidFill>
              <a:srgbClr val="C83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iṥ1îḍé"/>
            <p:cNvSpPr/>
            <p:nvPr/>
          </p:nvSpPr>
          <p:spPr bwMode="auto">
            <a:xfrm>
              <a:off x="7200985" y="2413671"/>
              <a:ext cx="407664" cy="1486595"/>
            </a:xfrm>
            <a:custGeom>
              <a:avLst/>
              <a:gdLst>
                <a:gd name="T0" fmla="*/ 127 w 128"/>
                <a:gd name="T1" fmla="*/ 393 h 467"/>
                <a:gd name="T2" fmla="*/ 127 w 128"/>
                <a:gd name="T3" fmla="*/ 0 h 467"/>
                <a:gd name="T4" fmla="*/ 127 w 128"/>
                <a:gd name="T5" fmla="*/ 0 h 467"/>
                <a:gd name="T6" fmla="*/ 127 w 128"/>
                <a:gd name="T7" fmla="*/ 0 h 467"/>
                <a:gd name="T8" fmla="*/ 122 w 128"/>
                <a:gd name="T9" fmla="*/ 6 h 467"/>
                <a:gd name="T10" fmla="*/ 15 w 128"/>
                <a:gd name="T11" fmla="*/ 68 h 467"/>
                <a:gd name="T12" fmla="*/ 0 w 128"/>
                <a:gd name="T13" fmla="*/ 71 h 467"/>
                <a:gd name="T14" fmla="*/ 0 w 128"/>
                <a:gd name="T15" fmla="*/ 467 h 467"/>
                <a:gd name="T16" fmla="*/ 15 w 128"/>
                <a:gd name="T17" fmla="*/ 464 h 467"/>
                <a:gd name="T18" fmla="*/ 122 w 128"/>
                <a:gd name="T19" fmla="*/ 402 h 467"/>
                <a:gd name="T20" fmla="*/ 127 w 128"/>
                <a:gd name="T21" fmla="*/ 393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467">
                  <a:moveTo>
                    <a:pt x="127" y="393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2"/>
                    <a:pt x="125" y="4"/>
                    <a:pt x="122" y="6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1" y="71"/>
                    <a:pt x="6" y="71"/>
                    <a:pt x="0" y="71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6" y="467"/>
                    <a:pt x="11" y="466"/>
                    <a:pt x="15" y="464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26" y="400"/>
                    <a:pt x="128" y="396"/>
                    <a:pt x="127" y="393"/>
                  </a:cubicBezTo>
                  <a:close/>
                </a:path>
              </a:pathLst>
            </a:custGeom>
            <a:solidFill>
              <a:srgbClr val="AC21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ïṥlíḓè"/>
            <p:cNvSpPr/>
            <p:nvPr/>
          </p:nvSpPr>
          <p:spPr bwMode="auto">
            <a:xfrm>
              <a:off x="6796386" y="2410606"/>
              <a:ext cx="404599" cy="1489660"/>
            </a:xfrm>
            <a:custGeom>
              <a:avLst/>
              <a:gdLst>
                <a:gd name="T0" fmla="*/ 111 w 127"/>
                <a:gd name="T1" fmla="*/ 68 h 468"/>
                <a:gd name="T2" fmla="*/ 8 w 127"/>
                <a:gd name="T3" fmla="*/ 8 h 468"/>
                <a:gd name="T4" fmla="*/ 0 w 127"/>
                <a:gd name="T5" fmla="*/ 0 h 468"/>
                <a:gd name="T6" fmla="*/ 0 w 127"/>
                <a:gd name="T7" fmla="*/ 393 h 468"/>
                <a:gd name="T8" fmla="*/ 8 w 127"/>
                <a:gd name="T9" fmla="*/ 404 h 468"/>
                <a:gd name="T10" fmla="*/ 111 w 127"/>
                <a:gd name="T11" fmla="*/ 464 h 468"/>
                <a:gd name="T12" fmla="*/ 127 w 127"/>
                <a:gd name="T13" fmla="*/ 468 h 468"/>
                <a:gd name="T14" fmla="*/ 127 w 127"/>
                <a:gd name="T15" fmla="*/ 72 h 468"/>
                <a:gd name="T16" fmla="*/ 111 w 127"/>
                <a:gd name="T17" fmla="*/ 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68">
                  <a:moveTo>
                    <a:pt x="111" y="6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3" y="6"/>
                    <a:pt x="1" y="3"/>
                    <a:pt x="0" y="0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397"/>
                    <a:pt x="2" y="401"/>
                    <a:pt x="8" y="404"/>
                  </a:cubicBezTo>
                  <a:cubicBezTo>
                    <a:pt x="111" y="464"/>
                    <a:pt x="111" y="464"/>
                    <a:pt x="111" y="464"/>
                  </a:cubicBezTo>
                  <a:cubicBezTo>
                    <a:pt x="116" y="467"/>
                    <a:pt x="122" y="468"/>
                    <a:pt x="127" y="468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2" y="72"/>
                    <a:pt x="116" y="71"/>
                    <a:pt x="111" y="68"/>
                  </a:cubicBezTo>
                </a:path>
              </a:pathLst>
            </a:custGeom>
            <a:solidFill>
              <a:srgbClr val="8D0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íSliḓê"/>
            <p:cNvSpPr/>
            <p:nvPr/>
          </p:nvSpPr>
          <p:spPr bwMode="auto">
            <a:xfrm>
              <a:off x="6249257" y="2913290"/>
              <a:ext cx="824524" cy="476631"/>
            </a:xfrm>
            <a:custGeom>
              <a:avLst/>
              <a:gdLst>
                <a:gd name="T0" fmla="*/ 252 w 259"/>
                <a:gd name="T1" fmla="*/ 83 h 150"/>
                <a:gd name="T2" fmla="*/ 144 w 259"/>
                <a:gd name="T3" fmla="*/ 146 h 150"/>
                <a:gd name="T4" fmla="*/ 113 w 259"/>
                <a:gd name="T5" fmla="*/ 144 h 150"/>
                <a:gd name="T6" fmla="*/ 10 w 259"/>
                <a:gd name="T7" fmla="*/ 85 h 150"/>
                <a:gd name="T8" fmla="*/ 8 w 259"/>
                <a:gd name="T9" fmla="*/ 67 h 150"/>
                <a:gd name="T10" fmla="*/ 115 w 259"/>
                <a:gd name="T11" fmla="*/ 5 h 150"/>
                <a:gd name="T12" fmla="*/ 146 w 259"/>
                <a:gd name="T13" fmla="*/ 6 h 150"/>
                <a:gd name="T14" fmla="*/ 249 w 259"/>
                <a:gd name="T15" fmla="*/ 66 h 150"/>
                <a:gd name="T16" fmla="*/ 252 w 259"/>
                <a:gd name="T17" fmla="*/ 8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" h="150">
                  <a:moveTo>
                    <a:pt x="252" y="83"/>
                  </a:moveTo>
                  <a:cubicBezTo>
                    <a:pt x="144" y="146"/>
                    <a:pt x="144" y="146"/>
                    <a:pt x="144" y="146"/>
                  </a:cubicBezTo>
                  <a:cubicBezTo>
                    <a:pt x="136" y="150"/>
                    <a:pt x="122" y="150"/>
                    <a:pt x="113" y="144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" y="79"/>
                    <a:pt x="0" y="71"/>
                    <a:pt x="8" y="67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23" y="0"/>
                    <a:pt x="137" y="1"/>
                    <a:pt x="146" y="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8" y="71"/>
                    <a:pt x="259" y="79"/>
                    <a:pt x="252" y="83"/>
                  </a:cubicBezTo>
                </a:path>
              </a:pathLst>
            </a:custGeom>
            <a:solidFill>
              <a:srgbClr val="755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iśļïḓè"/>
            <p:cNvSpPr/>
            <p:nvPr/>
          </p:nvSpPr>
          <p:spPr bwMode="auto">
            <a:xfrm>
              <a:off x="6663052" y="3158501"/>
              <a:ext cx="404599" cy="1052878"/>
            </a:xfrm>
            <a:custGeom>
              <a:avLst/>
              <a:gdLst>
                <a:gd name="T0" fmla="*/ 127 w 127"/>
                <a:gd name="T1" fmla="*/ 257 h 331"/>
                <a:gd name="T2" fmla="*/ 127 w 127"/>
                <a:gd name="T3" fmla="*/ 0 h 331"/>
                <a:gd name="T4" fmla="*/ 127 w 127"/>
                <a:gd name="T5" fmla="*/ 0 h 331"/>
                <a:gd name="T6" fmla="*/ 122 w 127"/>
                <a:gd name="T7" fmla="*/ 6 h 331"/>
                <a:gd name="T8" fmla="*/ 14 w 127"/>
                <a:gd name="T9" fmla="*/ 69 h 331"/>
                <a:gd name="T10" fmla="*/ 0 w 127"/>
                <a:gd name="T11" fmla="*/ 72 h 331"/>
                <a:gd name="T12" fmla="*/ 0 w 127"/>
                <a:gd name="T13" fmla="*/ 331 h 331"/>
                <a:gd name="T14" fmla="*/ 14 w 127"/>
                <a:gd name="T15" fmla="*/ 328 h 331"/>
                <a:gd name="T16" fmla="*/ 122 w 127"/>
                <a:gd name="T17" fmla="*/ 266 h 331"/>
                <a:gd name="T18" fmla="*/ 127 w 127"/>
                <a:gd name="T19" fmla="*/ 25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331">
                  <a:moveTo>
                    <a:pt x="127" y="257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3"/>
                    <a:pt x="124" y="5"/>
                    <a:pt x="122" y="6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0" y="71"/>
                    <a:pt x="5" y="72"/>
                    <a:pt x="0" y="72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5" y="331"/>
                    <a:pt x="10" y="330"/>
                    <a:pt x="14" y="328"/>
                  </a:cubicBezTo>
                  <a:cubicBezTo>
                    <a:pt x="122" y="266"/>
                    <a:pt x="122" y="266"/>
                    <a:pt x="122" y="266"/>
                  </a:cubicBezTo>
                  <a:cubicBezTo>
                    <a:pt x="126" y="263"/>
                    <a:pt x="127" y="260"/>
                    <a:pt x="127" y="257"/>
                  </a:cubicBezTo>
                  <a:close/>
                </a:path>
              </a:pathLst>
            </a:custGeom>
            <a:solidFill>
              <a:srgbClr val="603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îŝļîḋé"/>
            <p:cNvSpPr/>
            <p:nvPr/>
          </p:nvSpPr>
          <p:spPr bwMode="auto">
            <a:xfrm>
              <a:off x="6255388" y="3155436"/>
              <a:ext cx="407664" cy="1055943"/>
            </a:xfrm>
            <a:custGeom>
              <a:avLst/>
              <a:gdLst>
                <a:gd name="T0" fmla="*/ 111 w 128"/>
                <a:gd name="T1" fmla="*/ 68 h 332"/>
                <a:gd name="T2" fmla="*/ 8 w 128"/>
                <a:gd name="T3" fmla="*/ 9 h 332"/>
                <a:gd name="T4" fmla="*/ 1 w 128"/>
                <a:gd name="T5" fmla="*/ 0 h 332"/>
                <a:gd name="T6" fmla="*/ 1 w 128"/>
                <a:gd name="T7" fmla="*/ 257 h 332"/>
                <a:gd name="T8" fmla="*/ 8 w 128"/>
                <a:gd name="T9" fmla="*/ 268 h 332"/>
                <a:gd name="T10" fmla="*/ 111 w 128"/>
                <a:gd name="T11" fmla="*/ 328 h 332"/>
                <a:gd name="T12" fmla="*/ 128 w 128"/>
                <a:gd name="T13" fmla="*/ 332 h 332"/>
                <a:gd name="T14" fmla="*/ 128 w 128"/>
                <a:gd name="T15" fmla="*/ 73 h 332"/>
                <a:gd name="T16" fmla="*/ 111 w 128"/>
                <a:gd name="T17" fmla="*/ 6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332">
                  <a:moveTo>
                    <a:pt x="111" y="68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4" y="6"/>
                    <a:pt x="1" y="3"/>
                    <a:pt x="1" y="0"/>
                  </a:cubicBezTo>
                  <a:cubicBezTo>
                    <a:pt x="1" y="257"/>
                    <a:pt x="1" y="257"/>
                    <a:pt x="1" y="257"/>
                  </a:cubicBezTo>
                  <a:cubicBezTo>
                    <a:pt x="0" y="260"/>
                    <a:pt x="2" y="265"/>
                    <a:pt x="8" y="268"/>
                  </a:cubicBezTo>
                  <a:cubicBezTo>
                    <a:pt x="111" y="328"/>
                    <a:pt x="111" y="328"/>
                    <a:pt x="111" y="328"/>
                  </a:cubicBezTo>
                  <a:cubicBezTo>
                    <a:pt x="116" y="330"/>
                    <a:pt x="122" y="332"/>
                    <a:pt x="128" y="332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2" y="72"/>
                    <a:pt x="116" y="71"/>
                    <a:pt x="111" y="68"/>
                  </a:cubicBezTo>
                </a:path>
              </a:pathLst>
            </a:custGeom>
            <a:solidFill>
              <a:srgbClr val="4505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î$ľïḋé"/>
            <p:cNvSpPr/>
            <p:nvPr/>
          </p:nvSpPr>
          <p:spPr bwMode="auto">
            <a:xfrm>
              <a:off x="5720520" y="3533981"/>
              <a:ext cx="824524" cy="476631"/>
            </a:xfrm>
            <a:custGeom>
              <a:avLst/>
              <a:gdLst>
                <a:gd name="T0" fmla="*/ 252 w 259"/>
                <a:gd name="T1" fmla="*/ 83 h 150"/>
                <a:gd name="T2" fmla="*/ 144 w 259"/>
                <a:gd name="T3" fmla="*/ 145 h 150"/>
                <a:gd name="T4" fmla="*/ 113 w 259"/>
                <a:gd name="T5" fmla="*/ 144 h 150"/>
                <a:gd name="T6" fmla="*/ 10 w 259"/>
                <a:gd name="T7" fmla="*/ 84 h 150"/>
                <a:gd name="T8" fmla="*/ 8 w 259"/>
                <a:gd name="T9" fmla="*/ 66 h 150"/>
                <a:gd name="T10" fmla="*/ 115 w 259"/>
                <a:gd name="T11" fmla="*/ 4 h 150"/>
                <a:gd name="T12" fmla="*/ 146 w 259"/>
                <a:gd name="T13" fmla="*/ 6 h 150"/>
                <a:gd name="T14" fmla="*/ 249 w 259"/>
                <a:gd name="T15" fmla="*/ 65 h 150"/>
                <a:gd name="T16" fmla="*/ 252 w 259"/>
                <a:gd name="T17" fmla="*/ 8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" h="150">
                  <a:moveTo>
                    <a:pt x="252" y="83"/>
                  </a:moveTo>
                  <a:cubicBezTo>
                    <a:pt x="144" y="145"/>
                    <a:pt x="144" y="145"/>
                    <a:pt x="144" y="145"/>
                  </a:cubicBezTo>
                  <a:cubicBezTo>
                    <a:pt x="136" y="150"/>
                    <a:pt x="122" y="149"/>
                    <a:pt x="113" y="144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" y="79"/>
                    <a:pt x="0" y="71"/>
                    <a:pt x="8" y="66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23" y="0"/>
                    <a:pt x="137" y="0"/>
                    <a:pt x="146" y="6"/>
                  </a:cubicBezTo>
                  <a:cubicBezTo>
                    <a:pt x="249" y="65"/>
                    <a:pt x="249" y="65"/>
                    <a:pt x="249" y="65"/>
                  </a:cubicBezTo>
                  <a:cubicBezTo>
                    <a:pt x="258" y="70"/>
                    <a:pt x="259" y="78"/>
                    <a:pt x="252" y="83"/>
                  </a:cubicBezTo>
                </a:path>
              </a:pathLst>
            </a:custGeom>
            <a:solidFill>
              <a:srgbClr val="E9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iṣliďé"/>
            <p:cNvSpPr/>
            <p:nvPr/>
          </p:nvSpPr>
          <p:spPr bwMode="auto">
            <a:xfrm>
              <a:off x="6134315" y="3779193"/>
              <a:ext cx="404599" cy="737168"/>
            </a:xfrm>
            <a:custGeom>
              <a:avLst/>
              <a:gdLst>
                <a:gd name="T0" fmla="*/ 127 w 127"/>
                <a:gd name="T1" fmla="*/ 158 h 232"/>
                <a:gd name="T2" fmla="*/ 127 w 127"/>
                <a:gd name="T3" fmla="*/ 0 h 232"/>
                <a:gd name="T4" fmla="*/ 127 w 127"/>
                <a:gd name="T5" fmla="*/ 0 h 232"/>
                <a:gd name="T6" fmla="*/ 127 w 127"/>
                <a:gd name="T7" fmla="*/ 0 h 232"/>
                <a:gd name="T8" fmla="*/ 122 w 127"/>
                <a:gd name="T9" fmla="*/ 6 h 232"/>
                <a:gd name="T10" fmla="*/ 14 w 127"/>
                <a:gd name="T11" fmla="*/ 68 h 232"/>
                <a:gd name="T12" fmla="*/ 0 w 127"/>
                <a:gd name="T13" fmla="*/ 71 h 232"/>
                <a:gd name="T14" fmla="*/ 0 w 127"/>
                <a:gd name="T15" fmla="*/ 232 h 232"/>
                <a:gd name="T16" fmla="*/ 14 w 127"/>
                <a:gd name="T17" fmla="*/ 229 h 232"/>
                <a:gd name="T18" fmla="*/ 122 w 127"/>
                <a:gd name="T19" fmla="*/ 167 h 232"/>
                <a:gd name="T20" fmla="*/ 127 w 127"/>
                <a:gd name="T21" fmla="*/ 15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232">
                  <a:moveTo>
                    <a:pt x="127" y="158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2"/>
                    <a:pt x="124" y="4"/>
                    <a:pt x="122" y="6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0" y="70"/>
                    <a:pt x="5" y="71"/>
                    <a:pt x="0" y="71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5" y="232"/>
                    <a:pt x="10" y="231"/>
                    <a:pt x="14" y="229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6" y="164"/>
                    <a:pt x="127" y="161"/>
                    <a:pt x="127" y="158"/>
                  </a:cubicBezTo>
                  <a:close/>
                </a:path>
              </a:pathLst>
            </a:custGeom>
            <a:solidFill>
              <a:srgbClr val="DB6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ïş1iďê"/>
            <p:cNvSpPr/>
            <p:nvPr/>
          </p:nvSpPr>
          <p:spPr bwMode="auto">
            <a:xfrm>
              <a:off x="5726651" y="3773062"/>
              <a:ext cx="407664" cy="743298"/>
            </a:xfrm>
            <a:custGeom>
              <a:avLst/>
              <a:gdLst>
                <a:gd name="T0" fmla="*/ 111 w 128"/>
                <a:gd name="T1" fmla="*/ 69 h 234"/>
                <a:gd name="T2" fmla="*/ 8 w 128"/>
                <a:gd name="T3" fmla="*/ 9 h 234"/>
                <a:gd name="T4" fmla="*/ 1 w 128"/>
                <a:gd name="T5" fmla="*/ 0 h 234"/>
                <a:gd name="T6" fmla="*/ 1 w 128"/>
                <a:gd name="T7" fmla="*/ 158 h 234"/>
                <a:gd name="T8" fmla="*/ 8 w 128"/>
                <a:gd name="T9" fmla="*/ 170 h 234"/>
                <a:gd name="T10" fmla="*/ 111 w 128"/>
                <a:gd name="T11" fmla="*/ 229 h 234"/>
                <a:gd name="T12" fmla="*/ 128 w 128"/>
                <a:gd name="T13" fmla="*/ 234 h 234"/>
                <a:gd name="T14" fmla="*/ 128 w 128"/>
                <a:gd name="T15" fmla="*/ 73 h 234"/>
                <a:gd name="T16" fmla="*/ 111 w 128"/>
                <a:gd name="T17" fmla="*/ 6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34">
                  <a:moveTo>
                    <a:pt x="111" y="6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4" y="7"/>
                    <a:pt x="1" y="3"/>
                    <a:pt x="1" y="0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0" y="162"/>
                    <a:pt x="2" y="167"/>
                    <a:pt x="8" y="170"/>
                  </a:cubicBezTo>
                  <a:cubicBezTo>
                    <a:pt x="111" y="229"/>
                    <a:pt x="111" y="229"/>
                    <a:pt x="111" y="229"/>
                  </a:cubicBezTo>
                  <a:cubicBezTo>
                    <a:pt x="116" y="232"/>
                    <a:pt x="122" y="234"/>
                    <a:pt x="128" y="234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2" y="73"/>
                    <a:pt x="116" y="71"/>
                    <a:pt x="111" y="69"/>
                  </a:cubicBezTo>
                  <a:close/>
                </a:path>
              </a:pathLst>
            </a:custGeom>
            <a:solidFill>
              <a:srgbClr val="B631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iṥľîdè"/>
            <p:cNvSpPr/>
            <p:nvPr/>
          </p:nvSpPr>
          <p:spPr bwMode="auto">
            <a:xfrm>
              <a:off x="6981827" y="2416736"/>
              <a:ext cx="286592" cy="165518"/>
            </a:xfrm>
            <a:custGeom>
              <a:avLst/>
              <a:gdLst>
                <a:gd name="T0" fmla="*/ 120 w 187"/>
                <a:gd name="T1" fmla="*/ 0 h 108"/>
                <a:gd name="T2" fmla="*/ 0 w 187"/>
                <a:gd name="T3" fmla="*/ 71 h 108"/>
                <a:gd name="T4" fmla="*/ 64 w 187"/>
                <a:gd name="T5" fmla="*/ 108 h 108"/>
                <a:gd name="T6" fmla="*/ 187 w 187"/>
                <a:gd name="T7" fmla="*/ 38 h 108"/>
                <a:gd name="T8" fmla="*/ 120 w 187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08">
                  <a:moveTo>
                    <a:pt x="120" y="0"/>
                  </a:moveTo>
                  <a:lnTo>
                    <a:pt x="0" y="71"/>
                  </a:lnTo>
                  <a:lnTo>
                    <a:pt x="64" y="108"/>
                  </a:lnTo>
                  <a:lnTo>
                    <a:pt x="187" y="38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C83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ï$ḷïdê"/>
            <p:cNvSpPr/>
            <p:nvPr/>
          </p:nvSpPr>
          <p:spPr bwMode="auto">
            <a:xfrm>
              <a:off x="6981827" y="2416736"/>
              <a:ext cx="286592" cy="165518"/>
            </a:xfrm>
            <a:custGeom>
              <a:avLst/>
              <a:gdLst>
                <a:gd name="T0" fmla="*/ 120 w 187"/>
                <a:gd name="T1" fmla="*/ 0 h 108"/>
                <a:gd name="T2" fmla="*/ 0 w 187"/>
                <a:gd name="T3" fmla="*/ 71 h 108"/>
                <a:gd name="T4" fmla="*/ 64 w 187"/>
                <a:gd name="T5" fmla="*/ 108 h 108"/>
                <a:gd name="T6" fmla="*/ 187 w 187"/>
                <a:gd name="T7" fmla="*/ 38 h 108"/>
                <a:gd name="T8" fmla="*/ 120 w 187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08">
                  <a:moveTo>
                    <a:pt x="120" y="0"/>
                  </a:moveTo>
                  <a:lnTo>
                    <a:pt x="0" y="71"/>
                  </a:lnTo>
                  <a:lnTo>
                    <a:pt x="64" y="108"/>
                  </a:lnTo>
                  <a:lnTo>
                    <a:pt x="187" y="38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iṡlïḑé"/>
            <p:cNvSpPr/>
            <p:nvPr/>
          </p:nvSpPr>
          <p:spPr bwMode="auto">
            <a:xfrm>
              <a:off x="5990253" y="3648924"/>
              <a:ext cx="286592" cy="165518"/>
            </a:xfrm>
            <a:custGeom>
              <a:avLst/>
              <a:gdLst>
                <a:gd name="T0" fmla="*/ 123 w 187"/>
                <a:gd name="T1" fmla="*/ 0 h 108"/>
                <a:gd name="T2" fmla="*/ 0 w 187"/>
                <a:gd name="T3" fmla="*/ 70 h 108"/>
                <a:gd name="T4" fmla="*/ 65 w 187"/>
                <a:gd name="T5" fmla="*/ 108 h 108"/>
                <a:gd name="T6" fmla="*/ 187 w 187"/>
                <a:gd name="T7" fmla="*/ 37 h 108"/>
                <a:gd name="T8" fmla="*/ 123 w 187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08">
                  <a:moveTo>
                    <a:pt x="123" y="0"/>
                  </a:moveTo>
                  <a:lnTo>
                    <a:pt x="0" y="70"/>
                  </a:lnTo>
                  <a:lnTo>
                    <a:pt x="65" y="108"/>
                  </a:lnTo>
                  <a:lnTo>
                    <a:pt x="187" y="3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9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iṣḷîde"/>
            <p:cNvSpPr/>
            <p:nvPr/>
          </p:nvSpPr>
          <p:spPr bwMode="auto">
            <a:xfrm>
              <a:off x="5990253" y="3648924"/>
              <a:ext cx="286592" cy="165518"/>
            </a:xfrm>
            <a:custGeom>
              <a:avLst/>
              <a:gdLst>
                <a:gd name="T0" fmla="*/ 123 w 187"/>
                <a:gd name="T1" fmla="*/ 0 h 108"/>
                <a:gd name="T2" fmla="*/ 0 w 187"/>
                <a:gd name="T3" fmla="*/ 70 h 108"/>
                <a:gd name="T4" fmla="*/ 65 w 187"/>
                <a:gd name="T5" fmla="*/ 108 h 108"/>
                <a:gd name="T6" fmla="*/ 187 w 187"/>
                <a:gd name="T7" fmla="*/ 37 h 108"/>
                <a:gd name="T8" fmla="*/ 123 w 187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08">
                  <a:moveTo>
                    <a:pt x="123" y="0"/>
                  </a:moveTo>
                  <a:lnTo>
                    <a:pt x="0" y="70"/>
                  </a:lnTo>
                  <a:lnTo>
                    <a:pt x="65" y="108"/>
                  </a:lnTo>
                  <a:lnTo>
                    <a:pt x="187" y="37"/>
                  </a:lnTo>
                  <a:lnTo>
                    <a:pt x="123" y="0"/>
                  </a:lnTo>
                </a:path>
              </a:pathLst>
            </a:custGeom>
            <a:gradFill>
              <a:gsLst>
                <a:gs pos="0">
                  <a:srgbClr val="DE9DFC">
                    <a:alpha val="38000"/>
                  </a:srgbClr>
                </a:gs>
                <a:gs pos="100000">
                  <a:srgbClr val="A979EE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îşľiďê"/>
            <p:cNvSpPr/>
            <p:nvPr/>
          </p:nvSpPr>
          <p:spPr bwMode="auto">
            <a:xfrm>
              <a:off x="6541979" y="3161566"/>
              <a:ext cx="286592" cy="165518"/>
            </a:xfrm>
            <a:custGeom>
              <a:avLst/>
              <a:gdLst>
                <a:gd name="T0" fmla="*/ 123 w 187"/>
                <a:gd name="T1" fmla="*/ 0 h 108"/>
                <a:gd name="T2" fmla="*/ 0 w 187"/>
                <a:gd name="T3" fmla="*/ 69 h 108"/>
                <a:gd name="T4" fmla="*/ 64 w 187"/>
                <a:gd name="T5" fmla="*/ 108 h 108"/>
                <a:gd name="T6" fmla="*/ 187 w 187"/>
                <a:gd name="T7" fmla="*/ 37 h 108"/>
                <a:gd name="T8" fmla="*/ 123 w 187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08">
                  <a:moveTo>
                    <a:pt x="123" y="0"/>
                  </a:moveTo>
                  <a:lnTo>
                    <a:pt x="0" y="69"/>
                  </a:lnTo>
                  <a:lnTo>
                    <a:pt x="64" y="108"/>
                  </a:lnTo>
                  <a:lnTo>
                    <a:pt x="187" y="37"/>
                  </a:lnTo>
                  <a:lnTo>
                    <a:pt x="123" y="0"/>
                  </a:lnTo>
                  <a:close/>
                </a:path>
              </a:pathLst>
            </a:custGeom>
            <a:gradFill>
              <a:gsLst>
                <a:gs pos="0">
                  <a:srgbClr val="7554EA">
                    <a:alpha val="0"/>
                  </a:srgbClr>
                </a:gs>
                <a:gs pos="78000">
                  <a:srgbClr val="5841DC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iṡḷîḍé"/>
            <p:cNvSpPr/>
            <p:nvPr/>
          </p:nvSpPr>
          <p:spPr bwMode="auto">
            <a:xfrm>
              <a:off x="6541979" y="3161566"/>
              <a:ext cx="286592" cy="165518"/>
            </a:xfrm>
            <a:custGeom>
              <a:avLst/>
              <a:gdLst>
                <a:gd name="T0" fmla="*/ 123 w 187"/>
                <a:gd name="T1" fmla="*/ 0 h 108"/>
                <a:gd name="T2" fmla="*/ 0 w 187"/>
                <a:gd name="T3" fmla="*/ 69 h 108"/>
                <a:gd name="T4" fmla="*/ 64 w 187"/>
                <a:gd name="T5" fmla="*/ 108 h 108"/>
                <a:gd name="T6" fmla="*/ 187 w 187"/>
                <a:gd name="T7" fmla="*/ 37 h 108"/>
                <a:gd name="T8" fmla="*/ 123 w 187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08">
                  <a:moveTo>
                    <a:pt x="123" y="0"/>
                  </a:moveTo>
                  <a:lnTo>
                    <a:pt x="0" y="69"/>
                  </a:lnTo>
                  <a:lnTo>
                    <a:pt x="64" y="108"/>
                  </a:lnTo>
                  <a:lnTo>
                    <a:pt x="187" y="37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i$1ïďe"/>
            <p:cNvSpPr/>
            <p:nvPr/>
          </p:nvSpPr>
          <p:spPr bwMode="auto">
            <a:xfrm>
              <a:off x="5977992" y="1068072"/>
              <a:ext cx="1777784" cy="2806141"/>
            </a:xfrm>
            <a:custGeom>
              <a:avLst/>
              <a:gdLst>
                <a:gd name="T0" fmla="*/ 558 w 558"/>
                <a:gd name="T1" fmla="*/ 106 h 882"/>
                <a:gd name="T2" fmla="*/ 556 w 558"/>
                <a:gd name="T3" fmla="*/ 0 h 882"/>
                <a:gd name="T4" fmla="*/ 476 w 558"/>
                <a:gd name="T5" fmla="*/ 101 h 882"/>
                <a:gd name="T6" fmla="*/ 502 w 558"/>
                <a:gd name="T7" fmla="*/ 102 h 882"/>
                <a:gd name="T8" fmla="*/ 410 w 558"/>
                <a:gd name="T9" fmla="*/ 346 h 882"/>
                <a:gd name="T10" fmla="*/ 350 w 558"/>
                <a:gd name="T11" fmla="*/ 208 h 882"/>
                <a:gd name="T12" fmla="*/ 207 w 558"/>
                <a:gd name="T13" fmla="*/ 630 h 882"/>
                <a:gd name="T14" fmla="*/ 126 w 558"/>
                <a:gd name="T15" fmla="*/ 519 h 882"/>
                <a:gd name="T16" fmla="*/ 112 w 558"/>
                <a:gd name="T17" fmla="*/ 559 h 882"/>
                <a:gd name="T18" fmla="*/ 57 w 558"/>
                <a:gd name="T19" fmla="*/ 713 h 882"/>
                <a:gd name="T20" fmla="*/ 1 w 558"/>
                <a:gd name="T21" fmla="*/ 882 h 882"/>
                <a:gd name="T22" fmla="*/ 34 w 558"/>
                <a:gd name="T23" fmla="*/ 867 h 882"/>
                <a:gd name="T24" fmla="*/ 128 w 558"/>
                <a:gd name="T25" fmla="*/ 600 h 882"/>
                <a:gd name="T26" fmla="*/ 209 w 558"/>
                <a:gd name="T27" fmla="*/ 712 h 882"/>
                <a:gd name="T28" fmla="*/ 347 w 558"/>
                <a:gd name="T29" fmla="*/ 309 h 882"/>
                <a:gd name="T30" fmla="*/ 405 w 558"/>
                <a:gd name="T31" fmla="*/ 442 h 882"/>
                <a:gd name="T32" fmla="*/ 532 w 558"/>
                <a:gd name="T33" fmla="*/ 104 h 882"/>
                <a:gd name="T34" fmla="*/ 558 w 558"/>
                <a:gd name="T35" fmla="*/ 106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8" h="882">
                  <a:moveTo>
                    <a:pt x="558" y="106"/>
                  </a:moveTo>
                  <a:cubicBezTo>
                    <a:pt x="556" y="0"/>
                    <a:pt x="556" y="0"/>
                    <a:pt x="556" y="0"/>
                  </a:cubicBezTo>
                  <a:cubicBezTo>
                    <a:pt x="476" y="101"/>
                    <a:pt x="476" y="101"/>
                    <a:pt x="476" y="101"/>
                  </a:cubicBezTo>
                  <a:cubicBezTo>
                    <a:pt x="502" y="102"/>
                    <a:pt x="502" y="102"/>
                    <a:pt x="502" y="102"/>
                  </a:cubicBezTo>
                  <a:cubicBezTo>
                    <a:pt x="410" y="346"/>
                    <a:pt x="410" y="346"/>
                    <a:pt x="410" y="346"/>
                  </a:cubicBezTo>
                  <a:cubicBezTo>
                    <a:pt x="350" y="208"/>
                    <a:pt x="350" y="208"/>
                    <a:pt x="350" y="208"/>
                  </a:cubicBezTo>
                  <a:cubicBezTo>
                    <a:pt x="207" y="630"/>
                    <a:pt x="207" y="630"/>
                    <a:pt x="207" y="630"/>
                  </a:cubicBezTo>
                  <a:cubicBezTo>
                    <a:pt x="126" y="519"/>
                    <a:pt x="126" y="519"/>
                    <a:pt x="126" y="519"/>
                  </a:cubicBezTo>
                  <a:cubicBezTo>
                    <a:pt x="112" y="559"/>
                    <a:pt x="112" y="559"/>
                    <a:pt x="112" y="559"/>
                  </a:cubicBezTo>
                  <a:cubicBezTo>
                    <a:pt x="112" y="560"/>
                    <a:pt x="84" y="637"/>
                    <a:pt x="57" y="713"/>
                  </a:cubicBezTo>
                  <a:cubicBezTo>
                    <a:pt x="0" y="873"/>
                    <a:pt x="2" y="874"/>
                    <a:pt x="1" y="882"/>
                  </a:cubicBezTo>
                  <a:cubicBezTo>
                    <a:pt x="1" y="882"/>
                    <a:pt x="34" y="867"/>
                    <a:pt x="34" y="867"/>
                  </a:cubicBezTo>
                  <a:cubicBezTo>
                    <a:pt x="38" y="853"/>
                    <a:pt x="89" y="709"/>
                    <a:pt x="128" y="600"/>
                  </a:cubicBezTo>
                  <a:cubicBezTo>
                    <a:pt x="209" y="712"/>
                    <a:pt x="209" y="712"/>
                    <a:pt x="209" y="712"/>
                  </a:cubicBezTo>
                  <a:cubicBezTo>
                    <a:pt x="347" y="309"/>
                    <a:pt x="347" y="309"/>
                    <a:pt x="347" y="309"/>
                  </a:cubicBezTo>
                  <a:cubicBezTo>
                    <a:pt x="405" y="442"/>
                    <a:pt x="405" y="442"/>
                    <a:pt x="405" y="442"/>
                  </a:cubicBezTo>
                  <a:cubicBezTo>
                    <a:pt x="532" y="104"/>
                    <a:pt x="532" y="104"/>
                    <a:pt x="532" y="104"/>
                  </a:cubicBezTo>
                  <a:lnTo>
                    <a:pt x="558" y="106"/>
                  </a:lnTo>
                  <a:close/>
                </a:path>
              </a:pathLst>
            </a:custGeom>
            <a:solidFill>
              <a:srgbClr val="CCCCF9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ïśľîďè"/>
            <p:cNvSpPr/>
            <p:nvPr/>
          </p:nvSpPr>
          <p:spPr bwMode="auto">
            <a:xfrm>
              <a:off x="5886038" y="2668078"/>
              <a:ext cx="493488" cy="1206135"/>
            </a:xfrm>
            <a:custGeom>
              <a:avLst/>
              <a:gdLst>
                <a:gd name="T0" fmla="*/ 141 w 155"/>
                <a:gd name="T1" fmla="*/ 56 h 379"/>
                <a:gd name="T2" fmla="*/ 155 w 155"/>
                <a:gd name="T3" fmla="*/ 16 h 379"/>
                <a:gd name="T4" fmla="*/ 127 w 155"/>
                <a:gd name="T5" fmla="*/ 0 h 379"/>
                <a:gd name="T6" fmla="*/ 112 w 155"/>
                <a:gd name="T7" fmla="*/ 40 h 379"/>
                <a:gd name="T8" fmla="*/ 57 w 155"/>
                <a:gd name="T9" fmla="*/ 194 h 379"/>
                <a:gd name="T10" fmla="*/ 1 w 155"/>
                <a:gd name="T11" fmla="*/ 363 h 379"/>
                <a:gd name="T12" fmla="*/ 30 w 155"/>
                <a:gd name="T13" fmla="*/ 379 h 379"/>
                <a:gd name="T14" fmla="*/ 86 w 155"/>
                <a:gd name="T15" fmla="*/ 210 h 379"/>
                <a:gd name="T16" fmla="*/ 141 w 155"/>
                <a:gd name="T17" fmla="*/ 5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379">
                  <a:moveTo>
                    <a:pt x="141" y="56"/>
                  </a:moveTo>
                  <a:cubicBezTo>
                    <a:pt x="155" y="16"/>
                    <a:pt x="155" y="16"/>
                    <a:pt x="155" y="16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2" y="41"/>
                    <a:pt x="85" y="118"/>
                    <a:pt x="57" y="194"/>
                  </a:cubicBezTo>
                  <a:cubicBezTo>
                    <a:pt x="0" y="354"/>
                    <a:pt x="3" y="355"/>
                    <a:pt x="1" y="363"/>
                  </a:cubicBezTo>
                  <a:cubicBezTo>
                    <a:pt x="30" y="379"/>
                    <a:pt x="30" y="379"/>
                    <a:pt x="30" y="379"/>
                  </a:cubicBezTo>
                  <a:cubicBezTo>
                    <a:pt x="31" y="371"/>
                    <a:pt x="29" y="370"/>
                    <a:pt x="86" y="210"/>
                  </a:cubicBezTo>
                  <a:cubicBezTo>
                    <a:pt x="113" y="134"/>
                    <a:pt x="141" y="57"/>
                    <a:pt x="141" y="56"/>
                  </a:cubicBezTo>
                  <a:close/>
                </a:path>
              </a:pathLst>
            </a:custGeom>
            <a:gradFill>
              <a:gsLst>
                <a:gs pos="0">
                  <a:srgbClr val="5E66D8"/>
                </a:gs>
                <a:gs pos="100000">
                  <a:srgbClr val="B3B6FD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2" name="íSľîdè"/>
            <p:cNvSpPr/>
            <p:nvPr/>
          </p:nvSpPr>
          <p:spPr bwMode="auto">
            <a:xfrm>
              <a:off x="7093705" y="1017497"/>
              <a:ext cx="655941" cy="1150962"/>
            </a:xfrm>
            <a:custGeom>
              <a:avLst/>
              <a:gdLst>
                <a:gd name="T0" fmla="*/ 316 w 428"/>
                <a:gd name="T1" fmla="*/ 245 h 751"/>
                <a:gd name="T2" fmla="*/ 261 w 428"/>
                <a:gd name="T3" fmla="*/ 243 h 751"/>
                <a:gd name="T4" fmla="*/ 428 w 428"/>
                <a:gd name="T5" fmla="*/ 33 h 751"/>
                <a:gd name="T6" fmla="*/ 370 w 428"/>
                <a:gd name="T7" fmla="*/ 0 h 751"/>
                <a:gd name="T8" fmla="*/ 203 w 428"/>
                <a:gd name="T9" fmla="*/ 210 h 751"/>
                <a:gd name="T10" fmla="*/ 249 w 428"/>
                <a:gd name="T11" fmla="*/ 235 h 751"/>
                <a:gd name="T12" fmla="*/ 85 w 428"/>
                <a:gd name="T13" fmla="*/ 664 h 751"/>
                <a:gd name="T14" fmla="*/ 0 w 428"/>
                <a:gd name="T15" fmla="*/ 465 h 751"/>
                <a:gd name="T16" fmla="*/ 124 w 428"/>
                <a:gd name="T17" fmla="*/ 751 h 751"/>
                <a:gd name="T18" fmla="*/ 316 w 428"/>
                <a:gd name="T19" fmla="*/ 245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751">
                  <a:moveTo>
                    <a:pt x="316" y="245"/>
                  </a:moveTo>
                  <a:lnTo>
                    <a:pt x="261" y="243"/>
                  </a:lnTo>
                  <a:lnTo>
                    <a:pt x="428" y="33"/>
                  </a:lnTo>
                  <a:lnTo>
                    <a:pt x="370" y="0"/>
                  </a:lnTo>
                  <a:lnTo>
                    <a:pt x="203" y="210"/>
                  </a:lnTo>
                  <a:lnTo>
                    <a:pt x="249" y="235"/>
                  </a:lnTo>
                  <a:lnTo>
                    <a:pt x="85" y="664"/>
                  </a:lnTo>
                  <a:lnTo>
                    <a:pt x="0" y="465"/>
                  </a:lnTo>
                  <a:lnTo>
                    <a:pt x="124" y="751"/>
                  </a:lnTo>
                  <a:lnTo>
                    <a:pt x="316" y="245"/>
                  </a:lnTo>
                  <a:close/>
                </a:path>
              </a:pathLst>
            </a:custGeom>
            <a:gradFill>
              <a:gsLst>
                <a:gs pos="0">
                  <a:srgbClr val="9B9FF2"/>
                </a:gs>
                <a:gs pos="100000">
                  <a:srgbClr val="B3B6FD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3" name="iṥľíďe"/>
            <p:cNvSpPr/>
            <p:nvPr/>
          </p:nvSpPr>
          <p:spPr bwMode="auto">
            <a:xfrm>
              <a:off x="6379526" y="1682633"/>
              <a:ext cx="714179" cy="1390044"/>
            </a:xfrm>
            <a:custGeom>
              <a:avLst/>
              <a:gdLst>
                <a:gd name="T0" fmla="*/ 466 w 466"/>
                <a:gd name="T1" fmla="*/ 31 h 907"/>
                <a:gd name="T2" fmla="*/ 407 w 466"/>
                <a:gd name="T3" fmla="*/ 0 h 907"/>
                <a:gd name="T4" fmla="*/ 118 w 466"/>
                <a:gd name="T5" fmla="*/ 840 h 907"/>
                <a:gd name="T6" fmla="*/ 0 w 466"/>
                <a:gd name="T7" fmla="*/ 677 h 907"/>
                <a:gd name="T8" fmla="*/ 168 w 466"/>
                <a:gd name="T9" fmla="*/ 907 h 907"/>
                <a:gd name="T10" fmla="*/ 466 w 466"/>
                <a:gd name="T11" fmla="*/ 31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907">
                  <a:moveTo>
                    <a:pt x="466" y="31"/>
                  </a:moveTo>
                  <a:lnTo>
                    <a:pt x="407" y="0"/>
                  </a:lnTo>
                  <a:lnTo>
                    <a:pt x="118" y="840"/>
                  </a:lnTo>
                  <a:lnTo>
                    <a:pt x="0" y="677"/>
                  </a:lnTo>
                  <a:lnTo>
                    <a:pt x="168" y="907"/>
                  </a:lnTo>
                  <a:lnTo>
                    <a:pt x="466" y="31"/>
                  </a:lnTo>
                  <a:close/>
                </a:path>
              </a:pathLst>
            </a:custGeom>
            <a:gradFill>
              <a:gsLst>
                <a:gs pos="0">
                  <a:srgbClr val="7B82E5"/>
                </a:gs>
                <a:gs pos="100000">
                  <a:srgbClr val="B3B6FD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4" name="ïšlïḑé"/>
            <p:cNvSpPr/>
            <p:nvPr/>
          </p:nvSpPr>
          <p:spPr bwMode="auto">
            <a:xfrm>
              <a:off x="6364201" y="2977658"/>
              <a:ext cx="280461" cy="355557"/>
            </a:xfrm>
            <a:custGeom>
              <a:avLst/>
              <a:gdLst>
                <a:gd name="T0" fmla="*/ 2 w 88"/>
                <a:gd name="T1" fmla="*/ 16 h 112"/>
                <a:gd name="T2" fmla="*/ 60 w 88"/>
                <a:gd name="T3" fmla="*/ 96 h 112"/>
                <a:gd name="T4" fmla="*/ 60 w 88"/>
                <a:gd name="T5" fmla="*/ 96 h 112"/>
                <a:gd name="T6" fmla="*/ 88 w 88"/>
                <a:gd name="T7" fmla="*/ 112 h 112"/>
                <a:gd name="T8" fmla="*/ 7 w 88"/>
                <a:gd name="T9" fmla="*/ 0 h 112"/>
                <a:gd name="T10" fmla="*/ 2 w 88"/>
                <a:gd name="T11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12">
                  <a:moveTo>
                    <a:pt x="2" y="16"/>
                  </a:moveTo>
                  <a:cubicBezTo>
                    <a:pt x="60" y="96"/>
                    <a:pt x="60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10"/>
                    <a:pt x="0" y="20"/>
                    <a:pt x="2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iṡḻîḓè"/>
            <p:cNvSpPr/>
            <p:nvPr/>
          </p:nvSpPr>
          <p:spPr bwMode="auto">
            <a:xfrm>
              <a:off x="7052325" y="2051984"/>
              <a:ext cx="216093" cy="422990"/>
            </a:xfrm>
            <a:custGeom>
              <a:avLst/>
              <a:gdLst>
                <a:gd name="T0" fmla="*/ 0 w 141"/>
                <a:gd name="T1" fmla="*/ 56 h 276"/>
                <a:gd name="T2" fmla="*/ 81 w 141"/>
                <a:gd name="T3" fmla="*/ 243 h 276"/>
                <a:gd name="T4" fmla="*/ 141 w 141"/>
                <a:gd name="T5" fmla="*/ 276 h 276"/>
                <a:gd name="T6" fmla="*/ 20 w 141"/>
                <a:gd name="T7" fmla="*/ 0 h 276"/>
                <a:gd name="T8" fmla="*/ 0 w 141"/>
                <a:gd name="T9" fmla="*/ 5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6">
                  <a:moveTo>
                    <a:pt x="0" y="56"/>
                  </a:moveTo>
                  <a:lnTo>
                    <a:pt x="81" y="243"/>
                  </a:lnTo>
                  <a:lnTo>
                    <a:pt x="141" y="276"/>
                  </a:lnTo>
                  <a:lnTo>
                    <a:pt x="2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ísḷïḓê"/>
            <p:cNvSpPr/>
            <p:nvPr/>
          </p:nvSpPr>
          <p:spPr bwMode="auto">
            <a:xfrm>
              <a:off x="3579516" y="4660422"/>
              <a:ext cx="2268207" cy="1180081"/>
            </a:xfrm>
            <a:custGeom>
              <a:avLst/>
              <a:gdLst>
                <a:gd name="T0" fmla="*/ 662 w 712"/>
                <a:gd name="T1" fmla="*/ 288 h 371"/>
                <a:gd name="T2" fmla="*/ 464 w 712"/>
                <a:gd name="T3" fmla="*/ 296 h 371"/>
                <a:gd name="T4" fmla="*/ 34 w 712"/>
                <a:gd name="T5" fmla="*/ 48 h 371"/>
                <a:gd name="T6" fmla="*/ 0 w 712"/>
                <a:gd name="T7" fmla="*/ 0 h 371"/>
                <a:gd name="T8" fmla="*/ 0 w 712"/>
                <a:gd name="T9" fmla="*/ 44 h 371"/>
                <a:gd name="T10" fmla="*/ 0 w 712"/>
                <a:gd name="T11" fmla="*/ 45 h 371"/>
                <a:gd name="T12" fmla="*/ 34 w 712"/>
                <a:gd name="T13" fmla="*/ 93 h 371"/>
                <a:gd name="T14" fmla="*/ 464 w 712"/>
                <a:gd name="T15" fmla="*/ 342 h 371"/>
                <a:gd name="T16" fmla="*/ 662 w 712"/>
                <a:gd name="T17" fmla="*/ 333 h 371"/>
                <a:gd name="T18" fmla="*/ 711 w 712"/>
                <a:gd name="T19" fmla="*/ 266 h 371"/>
                <a:gd name="T20" fmla="*/ 711 w 712"/>
                <a:gd name="T21" fmla="*/ 222 h 371"/>
                <a:gd name="T22" fmla="*/ 662 w 712"/>
                <a:gd name="T23" fmla="*/ 288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2" h="371">
                  <a:moveTo>
                    <a:pt x="662" y="288"/>
                  </a:moveTo>
                  <a:cubicBezTo>
                    <a:pt x="604" y="322"/>
                    <a:pt x="515" y="325"/>
                    <a:pt x="464" y="29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12" y="35"/>
                    <a:pt x="1" y="18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0" y="63"/>
                    <a:pt x="12" y="80"/>
                    <a:pt x="34" y="93"/>
                  </a:cubicBezTo>
                  <a:cubicBezTo>
                    <a:pt x="464" y="342"/>
                    <a:pt x="464" y="342"/>
                    <a:pt x="464" y="342"/>
                  </a:cubicBezTo>
                  <a:cubicBezTo>
                    <a:pt x="515" y="371"/>
                    <a:pt x="604" y="367"/>
                    <a:pt x="662" y="333"/>
                  </a:cubicBezTo>
                  <a:cubicBezTo>
                    <a:pt x="695" y="314"/>
                    <a:pt x="712" y="290"/>
                    <a:pt x="711" y="266"/>
                  </a:cubicBezTo>
                  <a:cubicBezTo>
                    <a:pt x="711" y="222"/>
                    <a:pt x="711" y="222"/>
                    <a:pt x="711" y="222"/>
                  </a:cubicBezTo>
                  <a:cubicBezTo>
                    <a:pt x="711" y="245"/>
                    <a:pt x="695" y="269"/>
                    <a:pt x="662" y="288"/>
                  </a:cubicBezTo>
                  <a:close/>
                </a:path>
              </a:pathLst>
            </a:custGeom>
            <a:gradFill>
              <a:gsLst>
                <a:gs pos="94000">
                  <a:srgbClr val="ADB0FA"/>
                </a:gs>
                <a:gs pos="0">
                  <a:srgbClr val="5B64D7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îS1ïḓê"/>
            <p:cNvSpPr/>
            <p:nvPr/>
          </p:nvSpPr>
          <p:spPr bwMode="auto">
            <a:xfrm>
              <a:off x="3525876" y="4329387"/>
              <a:ext cx="2369357" cy="1363989"/>
            </a:xfrm>
            <a:custGeom>
              <a:avLst/>
              <a:gdLst>
                <a:gd name="T0" fmla="*/ 481 w 744"/>
                <a:gd name="T1" fmla="*/ 400 h 429"/>
                <a:gd name="T2" fmla="*/ 51 w 744"/>
                <a:gd name="T3" fmla="*/ 152 h 429"/>
                <a:gd name="T4" fmla="*/ 65 w 744"/>
                <a:gd name="T5" fmla="*/ 37 h 429"/>
                <a:gd name="T6" fmla="*/ 264 w 744"/>
                <a:gd name="T7" fmla="*/ 29 h 429"/>
                <a:gd name="T8" fmla="*/ 693 w 744"/>
                <a:gd name="T9" fmla="*/ 277 h 429"/>
                <a:gd name="T10" fmla="*/ 679 w 744"/>
                <a:gd name="T11" fmla="*/ 392 h 429"/>
                <a:gd name="T12" fmla="*/ 481 w 744"/>
                <a:gd name="T13" fmla="*/ 40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429">
                  <a:moveTo>
                    <a:pt x="481" y="400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0" y="123"/>
                    <a:pt x="7" y="71"/>
                    <a:pt x="65" y="37"/>
                  </a:cubicBezTo>
                  <a:cubicBezTo>
                    <a:pt x="124" y="4"/>
                    <a:pt x="213" y="0"/>
                    <a:pt x="264" y="29"/>
                  </a:cubicBezTo>
                  <a:cubicBezTo>
                    <a:pt x="693" y="277"/>
                    <a:pt x="693" y="277"/>
                    <a:pt x="693" y="277"/>
                  </a:cubicBezTo>
                  <a:cubicBezTo>
                    <a:pt x="744" y="307"/>
                    <a:pt x="738" y="358"/>
                    <a:pt x="679" y="392"/>
                  </a:cubicBezTo>
                  <a:cubicBezTo>
                    <a:pt x="621" y="426"/>
                    <a:pt x="532" y="429"/>
                    <a:pt x="481" y="400"/>
                  </a:cubicBezTo>
                  <a:close/>
                </a:path>
              </a:pathLst>
            </a:custGeom>
            <a:gradFill>
              <a:gsLst>
                <a:gs pos="0">
                  <a:srgbClr val="E5E6FE"/>
                </a:gs>
                <a:gs pos="100000">
                  <a:srgbClr val="C7C7F8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îŝľíḓê"/>
            <p:cNvSpPr/>
            <p:nvPr/>
          </p:nvSpPr>
          <p:spPr bwMode="auto">
            <a:xfrm>
              <a:off x="5041590" y="5251995"/>
              <a:ext cx="576247" cy="225289"/>
            </a:xfrm>
            <a:custGeom>
              <a:avLst/>
              <a:gdLst>
                <a:gd name="T0" fmla="*/ 70 w 181"/>
                <a:gd name="T1" fmla="*/ 0 h 71"/>
                <a:gd name="T2" fmla="*/ 0 w 181"/>
                <a:gd name="T3" fmla="*/ 51 h 71"/>
                <a:gd name="T4" fmla="*/ 149 w 181"/>
                <a:gd name="T5" fmla="*/ 46 h 71"/>
                <a:gd name="T6" fmla="*/ 181 w 181"/>
                <a:gd name="T7" fmla="*/ 10 h 71"/>
                <a:gd name="T8" fmla="*/ 70 w 18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71">
                  <a:moveTo>
                    <a:pt x="7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45" y="71"/>
                    <a:pt x="109" y="69"/>
                    <a:pt x="149" y="46"/>
                  </a:cubicBezTo>
                  <a:cubicBezTo>
                    <a:pt x="166" y="36"/>
                    <a:pt x="177" y="23"/>
                    <a:pt x="181" y="1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E9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iŝlïde"/>
            <p:cNvSpPr/>
            <p:nvPr/>
          </p:nvSpPr>
          <p:spPr bwMode="auto">
            <a:xfrm>
              <a:off x="4873007" y="5045097"/>
              <a:ext cx="392339" cy="369350"/>
            </a:xfrm>
            <a:custGeom>
              <a:avLst/>
              <a:gdLst>
                <a:gd name="T0" fmla="*/ 123 w 123"/>
                <a:gd name="T1" fmla="*/ 65 h 116"/>
                <a:gd name="T2" fmla="*/ 109 w 123"/>
                <a:gd name="T3" fmla="*/ 0 h 116"/>
                <a:gd name="T4" fmla="*/ 43 w 123"/>
                <a:gd name="T5" fmla="*/ 19 h 116"/>
                <a:gd name="T6" fmla="*/ 43 w 123"/>
                <a:gd name="T7" fmla="*/ 111 h 116"/>
                <a:gd name="T8" fmla="*/ 53 w 123"/>
                <a:gd name="T9" fmla="*/ 116 h 116"/>
                <a:gd name="T10" fmla="*/ 123 w 123"/>
                <a:gd name="T1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16">
                  <a:moveTo>
                    <a:pt x="123" y="65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84" y="2"/>
                    <a:pt x="61" y="8"/>
                    <a:pt x="43" y="19"/>
                  </a:cubicBezTo>
                  <a:cubicBezTo>
                    <a:pt x="0" y="44"/>
                    <a:pt x="0" y="85"/>
                    <a:pt x="43" y="111"/>
                  </a:cubicBezTo>
                  <a:cubicBezTo>
                    <a:pt x="46" y="112"/>
                    <a:pt x="50" y="114"/>
                    <a:pt x="53" y="116"/>
                  </a:cubicBezTo>
                  <a:lnTo>
                    <a:pt x="123" y="65"/>
                  </a:lnTo>
                  <a:close/>
                </a:path>
              </a:pathLst>
            </a:custGeom>
            <a:solidFill>
              <a:srgbClr val="755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ïSḷïḑé"/>
            <p:cNvSpPr/>
            <p:nvPr/>
          </p:nvSpPr>
          <p:spPr bwMode="auto">
            <a:xfrm>
              <a:off x="5219368" y="5038967"/>
              <a:ext cx="418393" cy="243680"/>
            </a:xfrm>
            <a:custGeom>
              <a:avLst/>
              <a:gdLst>
                <a:gd name="T0" fmla="*/ 14 w 131"/>
                <a:gd name="T1" fmla="*/ 67 h 77"/>
                <a:gd name="T2" fmla="*/ 125 w 131"/>
                <a:gd name="T3" fmla="*/ 77 h 77"/>
                <a:gd name="T4" fmla="*/ 93 w 131"/>
                <a:gd name="T5" fmla="*/ 21 h 77"/>
                <a:gd name="T6" fmla="*/ 0 w 131"/>
                <a:gd name="T7" fmla="*/ 2 h 77"/>
                <a:gd name="T8" fmla="*/ 14 w 131"/>
                <a:gd name="T9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7">
                  <a:moveTo>
                    <a:pt x="14" y="67"/>
                  </a:moveTo>
                  <a:cubicBezTo>
                    <a:pt x="125" y="77"/>
                    <a:pt x="125" y="77"/>
                    <a:pt x="125" y="77"/>
                  </a:cubicBezTo>
                  <a:cubicBezTo>
                    <a:pt x="131" y="56"/>
                    <a:pt x="119" y="35"/>
                    <a:pt x="93" y="21"/>
                  </a:cubicBezTo>
                  <a:cubicBezTo>
                    <a:pt x="69" y="6"/>
                    <a:pt x="34" y="0"/>
                    <a:pt x="0" y="2"/>
                  </a:cubicBezTo>
                  <a:lnTo>
                    <a:pt x="14" y="67"/>
                  </a:lnTo>
                  <a:close/>
                </a:path>
              </a:pathLst>
            </a:custGeom>
            <a:solidFill>
              <a:srgbClr val="C83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îŝľïdê"/>
            <p:cNvSpPr/>
            <p:nvPr/>
          </p:nvSpPr>
          <p:spPr bwMode="auto">
            <a:xfrm>
              <a:off x="5041590" y="5282647"/>
              <a:ext cx="576247" cy="312645"/>
            </a:xfrm>
            <a:custGeom>
              <a:avLst/>
              <a:gdLst>
                <a:gd name="T0" fmla="*/ 149 w 181"/>
                <a:gd name="T1" fmla="*/ 36 h 98"/>
                <a:gd name="T2" fmla="*/ 181 w 181"/>
                <a:gd name="T3" fmla="*/ 0 h 98"/>
                <a:gd name="T4" fmla="*/ 181 w 181"/>
                <a:gd name="T5" fmla="*/ 36 h 98"/>
                <a:gd name="T6" fmla="*/ 149 w 181"/>
                <a:gd name="T7" fmla="*/ 72 h 98"/>
                <a:gd name="T8" fmla="*/ 0 w 181"/>
                <a:gd name="T9" fmla="*/ 77 h 98"/>
                <a:gd name="T10" fmla="*/ 0 w 181"/>
                <a:gd name="T11" fmla="*/ 41 h 98"/>
                <a:gd name="T12" fmla="*/ 149 w 181"/>
                <a:gd name="T13" fmla="*/ 3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98">
                  <a:moveTo>
                    <a:pt x="149" y="36"/>
                  </a:moveTo>
                  <a:cubicBezTo>
                    <a:pt x="166" y="26"/>
                    <a:pt x="177" y="13"/>
                    <a:pt x="181" y="0"/>
                  </a:cubicBezTo>
                  <a:cubicBezTo>
                    <a:pt x="181" y="36"/>
                    <a:pt x="181" y="36"/>
                    <a:pt x="181" y="36"/>
                  </a:cubicBezTo>
                  <a:cubicBezTo>
                    <a:pt x="177" y="50"/>
                    <a:pt x="166" y="62"/>
                    <a:pt x="149" y="72"/>
                  </a:cubicBezTo>
                  <a:cubicBezTo>
                    <a:pt x="109" y="95"/>
                    <a:pt x="45" y="98"/>
                    <a:pt x="0" y="7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5" y="61"/>
                    <a:pt x="109" y="59"/>
                    <a:pt x="149" y="36"/>
                  </a:cubicBezTo>
                  <a:close/>
                </a:path>
              </a:pathLst>
            </a:custGeom>
            <a:solidFill>
              <a:srgbClr val="DB6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2" name="î$ḻîḓê"/>
            <p:cNvSpPr/>
            <p:nvPr/>
          </p:nvSpPr>
          <p:spPr bwMode="auto">
            <a:xfrm>
              <a:off x="4905192" y="5251995"/>
              <a:ext cx="136399" cy="275863"/>
            </a:xfrm>
            <a:custGeom>
              <a:avLst/>
              <a:gdLst>
                <a:gd name="T0" fmla="*/ 33 w 43"/>
                <a:gd name="T1" fmla="*/ 46 h 87"/>
                <a:gd name="T2" fmla="*/ 43 w 43"/>
                <a:gd name="T3" fmla="*/ 51 h 87"/>
                <a:gd name="T4" fmla="*/ 43 w 43"/>
                <a:gd name="T5" fmla="*/ 87 h 87"/>
                <a:gd name="T6" fmla="*/ 33 w 43"/>
                <a:gd name="T7" fmla="*/ 82 h 87"/>
                <a:gd name="T8" fmla="*/ 0 w 43"/>
                <a:gd name="T9" fmla="*/ 36 h 87"/>
                <a:gd name="T10" fmla="*/ 0 w 43"/>
                <a:gd name="T11" fmla="*/ 0 h 87"/>
                <a:gd name="T12" fmla="*/ 0 w 43"/>
                <a:gd name="T13" fmla="*/ 0 h 87"/>
                <a:gd name="T14" fmla="*/ 33 w 43"/>
                <a:gd name="T15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87">
                  <a:moveTo>
                    <a:pt x="33" y="46"/>
                  </a:moveTo>
                  <a:cubicBezTo>
                    <a:pt x="36" y="47"/>
                    <a:pt x="40" y="49"/>
                    <a:pt x="43" y="51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0" y="86"/>
                    <a:pt x="36" y="84"/>
                    <a:pt x="33" y="82"/>
                  </a:cubicBezTo>
                  <a:cubicBezTo>
                    <a:pt x="11" y="69"/>
                    <a:pt x="0" y="53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1" y="33"/>
                    <a:pt x="33" y="46"/>
                  </a:cubicBezTo>
                  <a:close/>
                </a:path>
              </a:pathLst>
            </a:custGeom>
            <a:solidFill>
              <a:srgbClr val="4505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iS1íḋê"/>
            <p:cNvSpPr/>
            <p:nvPr/>
          </p:nvSpPr>
          <p:spPr bwMode="auto">
            <a:xfrm>
              <a:off x="3977985" y="4539349"/>
              <a:ext cx="372416" cy="216093"/>
            </a:xfrm>
            <a:custGeom>
              <a:avLst/>
              <a:gdLst>
                <a:gd name="T0" fmla="*/ 0 w 243"/>
                <a:gd name="T1" fmla="*/ 118 h 141"/>
                <a:gd name="T2" fmla="*/ 39 w 243"/>
                <a:gd name="T3" fmla="*/ 141 h 141"/>
                <a:gd name="T4" fmla="*/ 243 w 243"/>
                <a:gd name="T5" fmla="*/ 23 h 141"/>
                <a:gd name="T6" fmla="*/ 206 w 243"/>
                <a:gd name="T7" fmla="*/ 0 h 141"/>
                <a:gd name="T8" fmla="*/ 0 w 243"/>
                <a:gd name="T9" fmla="*/ 11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41">
                  <a:moveTo>
                    <a:pt x="0" y="118"/>
                  </a:moveTo>
                  <a:lnTo>
                    <a:pt x="39" y="141"/>
                  </a:lnTo>
                  <a:lnTo>
                    <a:pt x="243" y="23"/>
                  </a:lnTo>
                  <a:lnTo>
                    <a:pt x="2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C83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íṣļiḍê"/>
            <p:cNvSpPr/>
            <p:nvPr/>
          </p:nvSpPr>
          <p:spPr bwMode="auto">
            <a:xfrm>
              <a:off x="3872238" y="4548544"/>
              <a:ext cx="251342" cy="145595"/>
            </a:xfrm>
            <a:custGeom>
              <a:avLst/>
              <a:gdLst>
                <a:gd name="T0" fmla="*/ 0 w 164"/>
                <a:gd name="T1" fmla="*/ 73 h 95"/>
                <a:gd name="T2" fmla="*/ 40 w 164"/>
                <a:gd name="T3" fmla="*/ 95 h 95"/>
                <a:gd name="T4" fmla="*/ 164 w 164"/>
                <a:gd name="T5" fmla="*/ 23 h 95"/>
                <a:gd name="T6" fmla="*/ 127 w 164"/>
                <a:gd name="T7" fmla="*/ 0 h 95"/>
                <a:gd name="T8" fmla="*/ 0 w 164"/>
                <a:gd name="T9" fmla="*/ 7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95">
                  <a:moveTo>
                    <a:pt x="0" y="73"/>
                  </a:moveTo>
                  <a:lnTo>
                    <a:pt x="40" y="95"/>
                  </a:lnTo>
                  <a:lnTo>
                    <a:pt x="164" y="23"/>
                  </a:lnTo>
                  <a:lnTo>
                    <a:pt x="127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755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iṣ1îdé"/>
            <p:cNvSpPr/>
            <p:nvPr/>
          </p:nvSpPr>
          <p:spPr bwMode="auto">
            <a:xfrm>
              <a:off x="3768023" y="4450459"/>
              <a:ext cx="314178" cy="183909"/>
            </a:xfrm>
            <a:custGeom>
              <a:avLst/>
              <a:gdLst>
                <a:gd name="T0" fmla="*/ 0 w 205"/>
                <a:gd name="T1" fmla="*/ 97 h 120"/>
                <a:gd name="T2" fmla="*/ 39 w 205"/>
                <a:gd name="T3" fmla="*/ 120 h 120"/>
                <a:gd name="T4" fmla="*/ 205 w 205"/>
                <a:gd name="T5" fmla="*/ 22 h 120"/>
                <a:gd name="T6" fmla="*/ 168 w 205"/>
                <a:gd name="T7" fmla="*/ 0 h 120"/>
                <a:gd name="T8" fmla="*/ 0 w 205"/>
                <a:gd name="T9" fmla="*/ 9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20">
                  <a:moveTo>
                    <a:pt x="0" y="97"/>
                  </a:moveTo>
                  <a:lnTo>
                    <a:pt x="39" y="120"/>
                  </a:lnTo>
                  <a:lnTo>
                    <a:pt x="205" y="22"/>
                  </a:lnTo>
                  <a:lnTo>
                    <a:pt x="168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E9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iṧļîḍe"/>
            <p:cNvSpPr/>
            <p:nvPr/>
          </p:nvSpPr>
          <p:spPr bwMode="auto">
            <a:xfrm>
              <a:off x="5064579" y="1803707"/>
              <a:ext cx="337166" cy="648279"/>
            </a:xfrm>
            <a:custGeom>
              <a:avLst/>
              <a:gdLst>
                <a:gd name="T0" fmla="*/ 0 w 106"/>
                <a:gd name="T1" fmla="*/ 0 h 204"/>
                <a:gd name="T2" fmla="*/ 106 w 106"/>
                <a:gd name="T3" fmla="*/ 152 h 204"/>
                <a:gd name="T4" fmla="*/ 2 w 106"/>
                <a:gd name="T5" fmla="*/ 204 h 204"/>
                <a:gd name="T6" fmla="*/ 0 w 106"/>
                <a:gd name="T7" fmla="*/ 192 h 204"/>
                <a:gd name="T8" fmla="*/ 0 w 106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04">
                  <a:moveTo>
                    <a:pt x="0" y="0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2" y="204"/>
                    <a:pt x="2" y="204"/>
                    <a:pt x="2" y="204"/>
                  </a:cubicBezTo>
                  <a:cubicBezTo>
                    <a:pt x="1" y="200"/>
                    <a:pt x="0" y="196"/>
                    <a:pt x="0" y="19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CBCBF9"/>
                </a:gs>
                <a:gs pos="100000">
                  <a:srgbClr val="E5E6FE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îṣḷíḓé"/>
            <p:cNvSpPr/>
            <p:nvPr/>
          </p:nvSpPr>
          <p:spPr bwMode="auto">
            <a:xfrm>
              <a:off x="5102893" y="2333977"/>
              <a:ext cx="933337" cy="706516"/>
            </a:xfrm>
            <a:custGeom>
              <a:avLst/>
              <a:gdLst>
                <a:gd name="T0" fmla="*/ 105 w 293"/>
                <a:gd name="T1" fmla="*/ 0 h 222"/>
                <a:gd name="T2" fmla="*/ 147 w 293"/>
                <a:gd name="T3" fmla="*/ 60 h 222"/>
                <a:gd name="T4" fmla="*/ 188 w 293"/>
                <a:gd name="T5" fmla="*/ 49 h 222"/>
                <a:gd name="T6" fmla="*/ 293 w 293"/>
                <a:gd name="T7" fmla="*/ 222 h 222"/>
                <a:gd name="T8" fmla="*/ 284 w 293"/>
                <a:gd name="T9" fmla="*/ 219 h 222"/>
                <a:gd name="T10" fmla="*/ 9 w 293"/>
                <a:gd name="T11" fmla="*/ 61 h 222"/>
                <a:gd name="T12" fmla="*/ 0 w 293"/>
                <a:gd name="T13" fmla="*/ 52 h 222"/>
                <a:gd name="T14" fmla="*/ 105 w 293"/>
                <a:gd name="T1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222">
                  <a:moveTo>
                    <a:pt x="105" y="0"/>
                  </a:moveTo>
                  <a:cubicBezTo>
                    <a:pt x="147" y="60"/>
                    <a:pt x="147" y="60"/>
                    <a:pt x="147" y="60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293" y="222"/>
                    <a:pt x="293" y="222"/>
                    <a:pt x="293" y="222"/>
                  </a:cubicBezTo>
                  <a:cubicBezTo>
                    <a:pt x="290" y="222"/>
                    <a:pt x="287" y="221"/>
                    <a:pt x="284" y="219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6" y="58"/>
                    <a:pt x="2" y="56"/>
                    <a:pt x="0" y="52"/>
                  </a:cubicBezTo>
                  <a:lnTo>
                    <a:pt x="105" y="0"/>
                  </a:lnTo>
                  <a:close/>
                </a:path>
              </a:pathLst>
            </a:custGeom>
            <a:gradFill>
              <a:gsLst>
                <a:gs pos="0">
                  <a:srgbClr val="CBCBF9"/>
                </a:gs>
                <a:gs pos="100000">
                  <a:srgbClr val="E5E6FE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iṩḻíḓe"/>
            <p:cNvSpPr/>
            <p:nvPr/>
          </p:nvSpPr>
          <p:spPr bwMode="auto">
            <a:xfrm>
              <a:off x="5735846" y="2389150"/>
              <a:ext cx="341764" cy="639083"/>
            </a:xfrm>
            <a:custGeom>
              <a:avLst/>
              <a:gdLst>
                <a:gd name="T0" fmla="*/ 107 w 107"/>
                <a:gd name="T1" fmla="*/ 0 h 201"/>
                <a:gd name="T2" fmla="*/ 107 w 107"/>
                <a:gd name="T3" fmla="*/ 192 h 201"/>
                <a:gd name="T4" fmla="*/ 104 w 107"/>
                <a:gd name="T5" fmla="*/ 201 h 201"/>
                <a:gd name="T6" fmla="*/ 0 w 107"/>
                <a:gd name="T7" fmla="*/ 29 h 201"/>
                <a:gd name="T8" fmla="*/ 107 w 107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01">
                  <a:moveTo>
                    <a:pt x="107" y="0"/>
                  </a:moveTo>
                  <a:cubicBezTo>
                    <a:pt x="107" y="192"/>
                    <a:pt x="107" y="192"/>
                    <a:pt x="107" y="192"/>
                  </a:cubicBezTo>
                  <a:cubicBezTo>
                    <a:pt x="107" y="196"/>
                    <a:pt x="106" y="199"/>
                    <a:pt x="104" y="201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gradFill>
              <a:gsLst>
                <a:gs pos="0">
                  <a:srgbClr val="CBCBF9"/>
                </a:gs>
                <a:gs pos="100000">
                  <a:srgbClr val="E5E6FE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ïṥḷïḍê"/>
            <p:cNvSpPr/>
            <p:nvPr/>
          </p:nvSpPr>
          <p:spPr bwMode="auto">
            <a:xfrm>
              <a:off x="5067644" y="1762327"/>
              <a:ext cx="1009966" cy="712647"/>
            </a:xfrm>
            <a:custGeom>
              <a:avLst/>
              <a:gdLst>
                <a:gd name="T0" fmla="*/ 317 w 317"/>
                <a:gd name="T1" fmla="*/ 182 h 224"/>
                <a:gd name="T2" fmla="*/ 166 w 317"/>
                <a:gd name="T3" fmla="*/ 223 h 224"/>
                <a:gd name="T4" fmla="*/ 158 w 317"/>
                <a:gd name="T5" fmla="*/ 222 h 224"/>
                <a:gd name="T6" fmla="*/ 150 w 317"/>
                <a:gd name="T7" fmla="*/ 214 h 224"/>
                <a:gd name="T8" fmla="*/ 0 w 317"/>
                <a:gd name="T9" fmla="*/ 0 h 224"/>
                <a:gd name="T10" fmla="*/ 317 w 317"/>
                <a:gd name="T11" fmla="*/ 18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" h="224">
                  <a:moveTo>
                    <a:pt x="317" y="182"/>
                  </a:moveTo>
                  <a:cubicBezTo>
                    <a:pt x="166" y="223"/>
                    <a:pt x="166" y="223"/>
                    <a:pt x="166" y="223"/>
                  </a:cubicBezTo>
                  <a:cubicBezTo>
                    <a:pt x="164" y="224"/>
                    <a:pt x="161" y="223"/>
                    <a:pt x="158" y="222"/>
                  </a:cubicBezTo>
                  <a:cubicBezTo>
                    <a:pt x="155" y="220"/>
                    <a:pt x="152" y="217"/>
                    <a:pt x="150" y="2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17" y="182"/>
                  </a:lnTo>
                  <a:close/>
                </a:path>
              </a:pathLst>
            </a:custGeom>
            <a:gradFill>
              <a:gsLst>
                <a:gs pos="0">
                  <a:srgbClr val="CBCBF9"/>
                </a:gs>
                <a:gs pos="100000">
                  <a:srgbClr val="E5E6FE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ïṩlíďè"/>
            <p:cNvSpPr/>
            <p:nvPr/>
          </p:nvSpPr>
          <p:spPr bwMode="auto">
            <a:xfrm>
              <a:off x="5121284" y="2712522"/>
              <a:ext cx="717244" cy="481228"/>
            </a:xfrm>
            <a:custGeom>
              <a:avLst/>
              <a:gdLst>
                <a:gd name="T0" fmla="*/ 370 w 468"/>
                <a:gd name="T1" fmla="*/ 314 h 314"/>
                <a:gd name="T2" fmla="*/ 468 w 468"/>
                <a:gd name="T3" fmla="*/ 303 h 314"/>
                <a:gd name="T4" fmla="*/ 370 w 468"/>
                <a:gd name="T5" fmla="*/ 181 h 314"/>
                <a:gd name="T6" fmla="*/ 370 w 468"/>
                <a:gd name="T7" fmla="*/ 214 h 314"/>
                <a:gd name="T8" fmla="*/ 0 w 468"/>
                <a:gd name="T9" fmla="*/ 0 h 314"/>
                <a:gd name="T10" fmla="*/ 0 w 468"/>
                <a:gd name="T11" fmla="*/ 67 h 314"/>
                <a:gd name="T12" fmla="*/ 370 w 468"/>
                <a:gd name="T13" fmla="*/ 281 h 314"/>
                <a:gd name="T14" fmla="*/ 370 w 468"/>
                <a:gd name="T15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8" h="314">
                  <a:moveTo>
                    <a:pt x="370" y="314"/>
                  </a:moveTo>
                  <a:lnTo>
                    <a:pt x="468" y="303"/>
                  </a:lnTo>
                  <a:lnTo>
                    <a:pt x="370" y="181"/>
                  </a:lnTo>
                  <a:lnTo>
                    <a:pt x="370" y="214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70" y="281"/>
                  </a:lnTo>
                  <a:lnTo>
                    <a:pt x="370" y="314"/>
                  </a:lnTo>
                  <a:close/>
                </a:path>
              </a:pathLst>
            </a:custGeom>
            <a:gradFill>
              <a:gsLst>
                <a:gs pos="0">
                  <a:srgbClr val="CBCBF9"/>
                </a:gs>
                <a:gs pos="100000">
                  <a:srgbClr val="E5E6FE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ïşliḓe"/>
            <p:cNvSpPr/>
            <p:nvPr/>
          </p:nvSpPr>
          <p:spPr bwMode="auto">
            <a:xfrm>
              <a:off x="4227938" y="4692607"/>
              <a:ext cx="734517" cy="422990"/>
            </a:xfrm>
            <a:custGeom>
              <a:avLst/>
              <a:gdLst>
                <a:gd name="T0" fmla="*/ 8 w 124"/>
                <a:gd name="T1" fmla="*/ 26 h 71"/>
                <a:gd name="T2" fmla="*/ 78 w 124"/>
                <a:gd name="T3" fmla="*/ 66 h 71"/>
                <a:gd name="T4" fmla="*/ 113 w 124"/>
                <a:gd name="T5" fmla="*/ 65 h 71"/>
                <a:gd name="T6" fmla="*/ 115 w 124"/>
                <a:gd name="T7" fmla="*/ 45 h 71"/>
                <a:gd name="T8" fmla="*/ 45 w 124"/>
                <a:gd name="T9" fmla="*/ 5 h 71"/>
                <a:gd name="T10" fmla="*/ 11 w 124"/>
                <a:gd name="T11" fmla="*/ 6 h 71"/>
                <a:gd name="T12" fmla="*/ 8 w 124"/>
                <a:gd name="T13" fmla="*/ 2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71">
                  <a:moveTo>
                    <a:pt x="8" y="26"/>
                  </a:moveTo>
                  <a:cubicBezTo>
                    <a:pt x="78" y="66"/>
                    <a:pt x="78" y="66"/>
                    <a:pt x="78" y="66"/>
                  </a:cubicBezTo>
                  <a:cubicBezTo>
                    <a:pt x="87" y="71"/>
                    <a:pt x="103" y="71"/>
                    <a:pt x="113" y="65"/>
                  </a:cubicBezTo>
                  <a:cubicBezTo>
                    <a:pt x="123" y="59"/>
                    <a:pt x="124" y="50"/>
                    <a:pt x="115" y="4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36" y="0"/>
                    <a:pt x="21" y="0"/>
                    <a:pt x="11" y="6"/>
                  </a:cubicBezTo>
                  <a:cubicBezTo>
                    <a:pt x="1" y="12"/>
                    <a:pt x="0" y="21"/>
                    <a:pt x="8" y="26"/>
                  </a:cubicBezTo>
                </a:path>
              </a:pathLst>
            </a:custGeom>
            <a:gradFill>
              <a:gsLst>
                <a:gs pos="0">
                  <a:srgbClr val="30307C"/>
                </a:gs>
                <a:gs pos="100000">
                  <a:srgbClr val="384DB9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íṥļiḑé"/>
            <p:cNvSpPr/>
            <p:nvPr/>
          </p:nvSpPr>
          <p:spPr bwMode="auto">
            <a:xfrm>
              <a:off x="4362660" y="3402040"/>
              <a:ext cx="370016" cy="217002"/>
            </a:xfrm>
            <a:custGeom>
              <a:avLst/>
              <a:gdLst>
                <a:gd name="T0" fmla="*/ 124 w 128"/>
                <a:gd name="T1" fmla="*/ 4 h 75"/>
                <a:gd name="T2" fmla="*/ 125 w 128"/>
                <a:gd name="T3" fmla="*/ 11 h 75"/>
                <a:gd name="T4" fmla="*/ 19 w 128"/>
                <a:gd name="T5" fmla="*/ 73 h 75"/>
                <a:gd name="T6" fmla="*/ 6 w 128"/>
                <a:gd name="T7" fmla="*/ 72 h 75"/>
                <a:gd name="T8" fmla="*/ 4 w 128"/>
                <a:gd name="T9" fmla="*/ 71 h 75"/>
                <a:gd name="T10" fmla="*/ 3 w 128"/>
                <a:gd name="T11" fmla="*/ 64 h 75"/>
                <a:gd name="T12" fmla="*/ 110 w 128"/>
                <a:gd name="T13" fmla="*/ 2 h 75"/>
                <a:gd name="T14" fmla="*/ 122 w 128"/>
                <a:gd name="T15" fmla="*/ 3 h 75"/>
                <a:gd name="T16" fmla="*/ 124 w 128"/>
                <a:gd name="T17" fmla="*/ 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5">
                  <a:moveTo>
                    <a:pt x="124" y="4"/>
                  </a:moveTo>
                  <a:cubicBezTo>
                    <a:pt x="128" y="6"/>
                    <a:pt x="128" y="9"/>
                    <a:pt x="125" y="11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6" y="75"/>
                    <a:pt x="10" y="74"/>
                    <a:pt x="6" y="72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" y="69"/>
                    <a:pt x="0" y="66"/>
                    <a:pt x="3" y="64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3" y="0"/>
                    <a:pt x="118" y="0"/>
                    <a:pt x="122" y="3"/>
                  </a:cubicBezTo>
                  <a:lnTo>
                    <a:pt x="124" y="4"/>
                  </a:lnTo>
                  <a:close/>
                </a:path>
              </a:pathLst>
            </a:custGeom>
            <a:gradFill>
              <a:gsLst>
                <a:gs pos="0">
                  <a:srgbClr val="333A90"/>
                </a:gs>
                <a:gs pos="100000">
                  <a:srgbClr val="384CB7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34409" y="5176392"/>
            <a:ext cx="4664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Heat of News</a:t>
            </a:r>
            <a:endParaRPr lang="zh-CN" altLang="en-US" sz="4400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113810" y="3130041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400" b="1" dirty="0">
                <a:latin typeface="Avenir Next LT Pro Light" panose="020B0304020202020204" pitchFamily="34" charset="0"/>
                <a:ea typeface="+mj-ea"/>
                <a:cs typeface="+mj-cs"/>
              </a:rPr>
              <a:t>Epidemic Review</a:t>
            </a:r>
            <a:endParaRPr lang="en-US" altLang="zh-CN" sz="5400" b="1" dirty="0">
              <a:latin typeface="Avenir Next LT Pro Light" panose="020B0304020202020204" pitchFamily="34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CN" sz="5400" dirty="0">
              <a:latin typeface="Avenir Next LT Pro Light" panose="020B0304020202020204" pitchFamily="34" charset="0"/>
              <a:ea typeface="+mj-ea"/>
              <a:cs typeface="+mj-cs"/>
            </a:endParaRPr>
          </a:p>
        </p:txBody>
      </p:sp>
      <p:grpSp>
        <p:nvGrpSpPr>
          <p:cNvPr id="14" name="Group 13"/>
          <p:cNvGrpSpPr>
            <a:grpSpLocks noGrp="1" noRot="1" noChangeAspect="1" noMove="1" noResize="1" noUngrp="1"/>
          </p:cNvGrpSpPr>
          <p:nvPr/>
        </p:nvGrpSpPr>
        <p:grpSpPr>
          <a:xfrm>
            <a:off x="0" y="3154317"/>
            <a:ext cx="731521" cy="673460"/>
            <a:chOff x="3940602" y="308034"/>
            <a:chExt cx="2116791" cy="3428999"/>
          </a:xfrm>
          <a:gradFill>
            <a:gsLst>
              <a:gs pos="0">
                <a:srgbClr val="7030A0"/>
              </a:gs>
              <a:gs pos="100000">
                <a:srgbClr val="002060"/>
              </a:gs>
            </a:gsLst>
            <a:lin ang="10800000" scaled="0"/>
          </a:gradFill>
        </p:grpSpPr>
        <p:sp>
          <p:nvSpPr>
            <p:cNvPr id="15" name="Rectangle 14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电脑萤幕的截图&#10;&#10;描述已自动生成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r="43563" b="1"/>
          <a:stretch>
            <a:fillRect/>
          </a:stretch>
        </p:blipFill>
        <p:spPr>
          <a:xfrm>
            <a:off x="5922492" y="666728"/>
            <a:ext cx="5536001" cy="5465791"/>
          </a:xfrm>
          <a:prstGeom prst="rect">
            <a:avLst/>
          </a:prstGeom>
          <a:noFill/>
        </p:spPr>
      </p:pic>
      <p:grpSp>
        <p:nvGrpSpPr>
          <p:cNvPr id="18" name="74fef0ac-dc50-4bde-ac3f-9f7057b48f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3688" y="243115"/>
            <a:ext cx="1276350" cy="1004620"/>
            <a:chOff x="3240088" y="1177925"/>
            <a:chExt cx="5711826" cy="4495801"/>
          </a:xfrm>
        </p:grpSpPr>
        <p:sp>
          <p:nvSpPr>
            <p:cNvPr id="20" name="iŝľîḑê"/>
            <p:cNvSpPr/>
            <p:nvPr/>
          </p:nvSpPr>
          <p:spPr bwMode="auto">
            <a:xfrm>
              <a:off x="4227513" y="1674813"/>
              <a:ext cx="3619500" cy="2566988"/>
            </a:xfrm>
            <a:custGeom>
              <a:avLst/>
              <a:gdLst>
                <a:gd name="T0" fmla="*/ 557 w 583"/>
                <a:gd name="T1" fmla="*/ 414 h 414"/>
                <a:gd name="T2" fmla="*/ 26 w 583"/>
                <a:gd name="T3" fmla="*/ 414 h 414"/>
                <a:gd name="T4" fmla="*/ 0 w 583"/>
                <a:gd name="T5" fmla="*/ 388 h 414"/>
                <a:gd name="T6" fmla="*/ 0 w 583"/>
                <a:gd name="T7" fmla="*/ 26 h 414"/>
                <a:gd name="T8" fmla="*/ 26 w 583"/>
                <a:gd name="T9" fmla="*/ 0 h 414"/>
                <a:gd name="T10" fmla="*/ 557 w 583"/>
                <a:gd name="T11" fmla="*/ 0 h 414"/>
                <a:gd name="T12" fmla="*/ 583 w 583"/>
                <a:gd name="T13" fmla="*/ 26 h 414"/>
                <a:gd name="T14" fmla="*/ 583 w 583"/>
                <a:gd name="T15" fmla="*/ 388 h 414"/>
                <a:gd name="T16" fmla="*/ 557 w 583"/>
                <a:gd name="T17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414">
                  <a:moveTo>
                    <a:pt x="557" y="414"/>
                  </a:moveTo>
                  <a:cubicBezTo>
                    <a:pt x="26" y="414"/>
                    <a:pt x="26" y="414"/>
                    <a:pt x="26" y="414"/>
                  </a:cubicBezTo>
                  <a:cubicBezTo>
                    <a:pt x="12" y="414"/>
                    <a:pt x="0" y="403"/>
                    <a:pt x="0" y="38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71" y="0"/>
                    <a:pt x="583" y="12"/>
                    <a:pt x="583" y="26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83" y="403"/>
                    <a:pt x="571" y="414"/>
                    <a:pt x="557" y="414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ṣļïďê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sļîḑé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ïṥ1îḋé"/>
            <p:cNvSpPr/>
            <p:nvPr/>
          </p:nvSpPr>
          <p:spPr bwMode="auto">
            <a:xfrm>
              <a:off x="4425951" y="1828800"/>
              <a:ext cx="3222625" cy="2157413"/>
            </a:xfrm>
            <a:custGeom>
              <a:avLst/>
              <a:gdLst>
                <a:gd name="T0" fmla="*/ 506 w 519"/>
                <a:gd name="T1" fmla="*/ 348 h 348"/>
                <a:gd name="T2" fmla="*/ 13 w 519"/>
                <a:gd name="T3" fmla="*/ 348 h 348"/>
                <a:gd name="T4" fmla="*/ 0 w 519"/>
                <a:gd name="T5" fmla="*/ 336 h 348"/>
                <a:gd name="T6" fmla="*/ 0 w 519"/>
                <a:gd name="T7" fmla="*/ 12 h 348"/>
                <a:gd name="T8" fmla="*/ 13 w 519"/>
                <a:gd name="T9" fmla="*/ 0 h 348"/>
                <a:gd name="T10" fmla="*/ 506 w 519"/>
                <a:gd name="T11" fmla="*/ 0 h 348"/>
                <a:gd name="T12" fmla="*/ 519 w 519"/>
                <a:gd name="T13" fmla="*/ 12 h 348"/>
                <a:gd name="T14" fmla="*/ 519 w 519"/>
                <a:gd name="T15" fmla="*/ 336 h 348"/>
                <a:gd name="T16" fmla="*/ 506 w 519"/>
                <a:gd name="T17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348">
                  <a:moveTo>
                    <a:pt x="506" y="348"/>
                  </a:moveTo>
                  <a:cubicBezTo>
                    <a:pt x="13" y="348"/>
                    <a:pt x="13" y="348"/>
                    <a:pt x="13" y="348"/>
                  </a:cubicBezTo>
                  <a:cubicBezTo>
                    <a:pt x="6" y="348"/>
                    <a:pt x="0" y="343"/>
                    <a:pt x="0" y="33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3" y="0"/>
                    <a:pt x="519" y="5"/>
                    <a:pt x="519" y="12"/>
                  </a:cubicBezTo>
                  <a:cubicBezTo>
                    <a:pt x="519" y="336"/>
                    <a:pt x="519" y="336"/>
                    <a:pt x="519" y="336"/>
                  </a:cubicBezTo>
                  <a:cubicBezTo>
                    <a:pt x="519" y="343"/>
                    <a:pt x="513" y="348"/>
                    <a:pt x="506" y="348"/>
                  </a:cubicBezTo>
                </a:path>
              </a:pathLst>
            </a:custGeom>
            <a:solidFill>
              <a:srgbClr val="2F6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ṩlíḑè"/>
            <p:cNvSpPr/>
            <p:nvPr/>
          </p:nvSpPr>
          <p:spPr bwMode="auto">
            <a:xfrm>
              <a:off x="6443663" y="1444625"/>
              <a:ext cx="2241550" cy="1277938"/>
            </a:xfrm>
            <a:custGeom>
              <a:avLst/>
              <a:gdLst>
                <a:gd name="T0" fmla="*/ 0 w 361"/>
                <a:gd name="T1" fmla="*/ 0 h 206"/>
                <a:gd name="T2" fmla="*/ 0 w 361"/>
                <a:gd name="T3" fmla="*/ 199 h 206"/>
                <a:gd name="T4" fmla="*/ 7 w 361"/>
                <a:gd name="T5" fmla="*/ 206 h 206"/>
                <a:gd name="T6" fmla="*/ 354 w 361"/>
                <a:gd name="T7" fmla="*/ 206 h 206"/>
                <a:gd name="T8" fmla="*/ 361 w 361"/>
                <a:gd name="T9" fmla="*/ 199 h 206"/>
                <a:gd name="T10" fmla="*/ 361 w 361"/>
                <a:gd name="T11" fmla="*/ 0 h 206"/>
                <a:gd name="T12" fmla="*/ 0 w 36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206">
                  <a:moveTo>
                    <a:pt x="0" y="0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3"/>
                    <a:pt x="3" y="206"/>
                    <a:pt x="7" y="206"/>
                  </a:cubicBezTo>
                  <a:cubicBezTo>
                    <a:pt x="354" y="206"/>
                    <a:pt x="354" y="206"/>
                    <a:pt x="354" y="206"/>
                  </a:cubicBezTo>
                  <a:cubicBezTo>
                    <a:pt x="358" y="206"/>
                    <a:pt x="361" y="203"/>
                    <a:pt x="361" y="19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sľîḍé"/>
            <p:cNvSpPr/>
            <p:nvPr/>
          </p:nvSpPr>
          <p:spPr bwMode="auto">
            <a:xfrm>
              <a:off x="6443663" y="1177925"/>
              <a:ext cx="2241550" cy="298450"/>
            </a:xfrm>
            <a:custGeom>
              <a:avLst/>
              <a:gdLst>
                <a:gd name="T0" fmla="*/ 354 w 361"/>
                <a:gd name="T1" fmla="*/ 0 h 48"/>
                <a:gd name="T2" fmla="*/ 7 w 361"/>
                <a:gd name="T3" fmla="*/ 0 h 48"/>
                <a:gd name="T4" fmla="*/ 0 w 361"/>
                <a:gd name="T5" fmla="*/ 7 h 48"/>
                <a:gd name="T6" fmla="*/ 0 w 361"/>
                <a:gd name="T7" fmla="*/ 48 h 48"/>
                <a:gd name="T8" fmla="*/ 361 w 361"/>
                <a:gd name="T9" fmla="*/ 48 h 48"/>
                <a:gd name="T10" fmla="*/ 361 w 361"/>
                <a:gd name="T11" fmla="*/ 7 h 48"/>
                <a:gd name="T12" fmla="*/ 354 w 36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48">
                  <a:moveTo>
                    <a:pt x="35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61" y="48"/>
                    <a:pt x="361" y="48"/>
                    <a:pt x="361" y="48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61" y="4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2B4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ṡliḑè"/>
            <p:cNvSpPr/>
            <p:nvPr/>
          </p:nvSpPr>
          <p:spPr bwMode="auto">
            <a:xfrm>
              <a:off x="6573838" y="1289050"/>
              <a:ext cx="1198563" cy="80963"/>
            </a:xfrm>
            <a:custGeom>
              <a:avLst/>
              <a:gdLst>
                <a:gd name="T0" fmla="*/ 187 w 193"/>
                <a:gd name="T1" fmla="*/ 13 h 13"/>
                <a:gd name="T2" fmla="*/ 6 w 193"/>
                <a:gd name="T3" fmla="*/ 13 h 13"/>
                <a:gd name="T4" fmla="*/ 0 w 193"/>
                <a:gd name="T5" fmla="*/ 6 h 13"/>
                <a:gd name="T6" fmla="*/ 6 w 193"/>
                <a:gd name="T7" fmla="*/ 0 h 13"/>
                <a:gd name="T8" fmla="*/ 187 w 193"/>
                <a:gd name="T9" fmla="*/ 0 h 13"/>
                <a:gd name="T10" fmla="*/ 193 w 193"/>
                <a:gd name="T11" fmla="*/ 6 h 13"/>
                <a:gd name="T12" fmla="*/ 187 w 19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">
                  <a:moveTo>
                    <a:pt x="18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0"/>
                    <a:pt x="190" y="13"/>
                    <a:pt x="187" y="13"/>
                  </a:cubicBezTo>
                  <a:close/>
                </a:path>
              </a:pathLst>
            </a:custGeom>
            <a:solidFill>
              <a:srgbClr val="D4E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íṥļïḑè"/>
            <p:cNvSpPr/>
            <p:nvPr/>
          </p:nvSpPr>
          <p:spPr bwMode="auto">
            <a:xfrm>
              <a:off x="8020051" y="1289050"/>
              <a:ext cx="100013" cy="100013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ŝḻíḓê"/>
            <p:cNvSpPr/>
            <p:nvPr/>
          </p:nvSpPr>
          <p:spPr bwMode="auto">
            <a:xfrm>
              <a:off x="8224838" y="1289050"/>
              <a:ext cx="106363" cy="100013"/>
            </a:xfrm>
            <a:prstGeom prst="ellipse">
              <a:avLst/>
            </a:prstGeom>
            <a:solidFill>
              <a:srgbClr val="75E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ṥľïḑe"/>
            <p:cNvSpPr/>
            <p:nvPr/>
          </p:nvSpPr>
          <p:spPr bwMode="auto">
            <a:xfrm>
              <a:off x="8435976" y="1289050"/>
              <a:ext cx="100013" cy="100013"/>
            </a:xfrm>
            <a:prstGeom prst="ellipse">
              <a:avLst/>
            </a:prstGeom>
            <a:solidFill>
              <a:srgbClr val="F2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îṡ1íḑê"/>
            <p:cNvSpPr/>
            <p:nvPr/>
          </p:nvSpPr>
          <p:spPr bwMode="auto">
            <a:xfrm>
              <a:off x="6592888" y="1611313"/>
              <a:ext cx="974725" cy="919163"/>
            </a:xfrm>
            <a:custGeom>
              <a:avLst/>
              <a:gdLst>
                <a:gd name="T0" fmla="*/ 154 w 157"/>
                <a:gd name="T1" fmla="*/ 148 h 148"/>
                <a:gd name="T2" fmla="*/ 3 w 157"/>
                <a:gd name="T3" fmla="*/ 148 h 148"/>
                <a:gd name="T4" fmla="*/ 0 w 157"/>
                <a:gd name="T5" fmla="*/ 145 h 148"/>
                <a:gd name="T6" fmla="*/ 0 w 157"/>
                <a:gd name="T7" fmla="*/ 3 h 148"/>
                <a:gd name="T8" fmla="*/ 3 w 157"/>
                <a:gd name="T9" fmla="*/ 0 h 148"/>
                <a:gd name="T10" fmla="*/ 154 w 157"/>
                <a:gd name="T11" fmla="*/ 0 h 148"/>
                <a:gd name="T12" fmla="*/ 157 w 157"/>
                <a:gd name="T13" fmla="*/ 3 h 148"/>
                <a:gd name="T14" fmla="*/ 157 w 157"/>
                <a:gd name="T15" fmla="*/ 145 h 148"/>
                <a:gd name="T16" fmla="*/ 154 w 157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48">
                  <a:moveTo>
                    <a:pt x="154" y="148"/>
                  </a:move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6" y="0"/>
                    <a:pt x="157" y="1"/>
                    <a:pt x="157" y="3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57" y="147"/>
                    <a:pt x="156" y="148"/>
                    <a:pt x="154" y="14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ṣḷïḍè"/>
            <p:cNvSpPr/>
            <p:nvPr/>
          </p:nvSpPr>
          <p:spPr bwMode="auto">
            <a:xfrm>
              <a:off x="6791326" y="1792288"/>
              <a:ext cx="601663" cy="569913"/>
            </a:xfrm>
            <a:custGeom>
              <a:avLst/>
              <a:gdLst>
                <a:gd name="T0" fmla="*/ 55 w 97"/>
                <a:gd name="T1" fmla="*/ 5 h 92"/>
                <a:gd name="T2" fmla="*/ 63 w 97"/>
                <a:gd name="T3" fmla="*/ 22 h 92"/>
                <a:gd name="T4" fmla="*/ 69 w 97"/>
                <a:gd name="T5" fmla="*/ 26 h 92"/>
                <a:gd name="T6" fmla="*/ 88 w 97"/>
                <a:gd name="T7" fmla="*/ 29 h 92"/>
                <a:gd name="T8" fmla="*/ 92 w 97"/>
                <a:gd name="T9" fmla="*/ 42 h 92"/>
                <a:gd name="T10" fmla="*/ 79 w 97"/>
                <a:gd name="T11" fmla="*/ 55 h 92"/>
                <a:gd name="T12" fmla="*/ 76 w 97"/>
                <a:gd name="T13" fmla="*/ 62 h 92"/>
                <a:gd name="T14" fmla="*/ 79 w 97"/>
                <a:gd name="T15" fmla="*/ 80 h 92"/>
                <a:gd name="T16" fmla="*/ 68 w 97"/>
                <a:gd name="T17" fmla="*/ 89 h 92"/>
                <a:gd name="T18" fmla="*/ 52 w 97"/>
                <a:gd name="T19" fmla="*/ 80 h 92"/>
                <a:gd name="T20" fmla="*/ 44 w 97"/>
                <a:gd name="T21" fmla="*/ 80 h 92"/>
                <a:gd name="T22" fmla="*/ 28 w 97"/>
                <a:gd name="T23" fmla="*/ 89 h 92"/>
                <a:gd name="T24" fmla="*/ 17 w 97"/>
                <a:gd name="T25" fmla="*/ 80 h 92"/>
                <a:gd name="T26" fmla="*/ 20 w 97"/>
                <a:gd name="T27" fmla="*/ 62 h 92"/>
                <a:gd name="T28" fmla="*/ 18 w 97"/>
                <a:gd name="T29" fmla="*/ 55 h 92"/>
                <a:gd name="T30" fmla="*/ 4 w 97"/>
                <a:gd name="T31" fmla="*/ 42 h 92"/>
                <a:gd name="T32" fmla="*/ 9 w 97"/>
                <a:gd name="T33" fmla="*/ 29 h 92"/>
                <a:gd name="T34" fmla="*/ 27 w 97"/>
                <a:gd name="T35" fmla="*/ 26 h 92"/>
                <a:gd name="T36" fmla="*/ 33 w 97"/>
                <a:gd name="T37" fmla="*/ 22 h 92"/>
                <a:gd name="T38" fmla="*/ 41 w 97"/>
                <a:gd name="T39" fmla="*/ 5 h 92"/>
                <a:gd name="T40" fmla="*/ 55 w 97"/>
                <a:gd name="T41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2">
                  <a:moveTo>
                    <a:pt x="55" y="5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4" y="24"/>
                    <a:pt x="67" y="26"/>
                    <a:pt x="69" y="26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4" y="30"/>
                    <a:pt x="97" y="38"/>
                    <a:pt x="92" y="4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7" y="57"/>
                    <a:pt x="76" y="60"/>
                    <a:pt x="76" y="62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1" y="87"/>
                    <a:pt x="74" y="92"/>
                    <a:pt x="68" y="8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79"/>
                    <a:pt x="47" y="79"/>
                    <a:pt x="44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2" y="92"/>
                    <a:pt x="16" y="87"/>
                    <a:pt x="17" y="8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0"/>
                    <a:pt x="19" y="57"/>
                    <a:pt x="18" y="5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8"/>
                    <a:pt x="2" y="30"/>
                    <a:pt x="9" y="2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0" y="26"/>
                    <a:pt x="32" y="24"/>
                    <a:pt x="33" y="22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4" y="0"/>
                    <a:pt x="52" y="0"/>
                    <a:pt x="55" y="5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íṧ1îḋé"/>
            <p:cNvSpPr/>
            <p:nvPr/>
          </p:nvSpPr>
          <p:spPr bwMode="auto">
            <a:xfrm>
              <a:off x="7089776" y="1798638"/>
              <a:ext cx="303213" cy="563563"/>
            </a:xfrm>
            <a:custGeom>
              <a:avLst/>
              <a:gdLst>
                <a:gd name="T0" fmla="*/ 40 w 49"/>
                <a:gd name="T1" fmla="*/ 28 h 91"/>
                <a:gd name="T2" fmla="*/ 21 w 49"/>
                <a:gd name="T3" fmla="*/ 25 h 91"/>
                <a:gd name="T4" fmla="*/ 15 w 49"/>
                <a:gd name="T5" fmla="*/ 21 h 91"/>
                <a:gd name="T6" fmla="*/ 7 w 49"/>
                <a:gd name="T7" fmla="*/ 4 h 91"/>
                <a:gd name="T8" fmla="*/ 0 w 49"/>
                <a:gd name="T9" fmla="*/ 0 h 91"/>
                <a:gd name="T10" fmla="*/ 0 w 49"/>
                <a:gd name="T11" fmla="*/ 78 h 91"/>
                <a:gd name="T12" fmla="*/ 4 w 49"/>
                <a:gd name="T13" fmla="*/ 79 h 91"/>
                <a:gd name="T14" fmla="*/ 20 w 49"/>
                <a:gd name="T15" fmla="*/ 88 h 91"/>
                <a:gd name="T16" fmla="*/ 31 w 49"/>
                <a:gd name="T17" fmla="*/ 79 h 91"/>
                <a:gd name="T18" fmla="*/ 28 w 49"/>
                <a:gd name="T19" fmla="*/ 61 h 91"/>
                <a:gd name="T20" fmla="*/ 31 w 49"/>
                <a:gd name="T21" fmla="*/ 54 h 91"/>
                <a:gd name="T22" fmla="*/ 44 w 49"/>
                <a:gd name="T23" fmla="*/ 41 h 91"/>
                <a:gd name="T24" fmla="*/ 40 w 49"/>
                <a:gd name="T25" fmla="*/ 2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91">
                  <a:moveTo>
                    <a:pt x="40" y="28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19" y="25"/>
                    <a:pt x="16" y="23"/>
                    <a:pt x="15" y="2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8"/>
                    <a:pt x="3" y="78"/>
                    <a:pt x="4" y="79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6" y="91"/>
                    <a:pt x="33" y="86"/>
                    <a:pt x="31" y="79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9"/>
                    <a:pt x="29" y="56"/>
                    <a:pt x="31" y="5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9" y="37"/>
                    <a:pt x="46" y="29"/>
                    <a:pt x="40" y="28"/>
                  </a:cubicBez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iśḷïḍê"/>
            <p:cNvSpPr/>
            <p:nvPr/>
          </p:nvSpPr>
          <p:spPr bwMode="auto">
            <a:xfrm>
              <a:off x="7685088" y="1649413"/>
              <a:ext cx="808038" cy="98425"/>
            </a:xfrm>
            <a:custGeom>
              <a:avLst/>
              <a:gdLst>
                <a:gd name="T0" fmla="*/ 123 w 130"/>
                <a:gd name="T1" fmla="*/ 16 h 16"/>
                <a:gd name="T2" fmla="*/ 8 w 130"/>
                <a:gd name="T3" fmla="*/ 16 h 16"/>
                <a:gd name="T4" fmla="*/ 0 w 130"/>
                <a:gd name="T5" fmla="*/ 9 h 16"/>
                <a:gd name="T6" fmla="*/ 0 w 130"/>
                <a:gd name="T7" fmla="*/ 7 h 16"/>
                <a:gd name="T8" fmla="*/ 8 w 130"/>
                <a:gd name="T9" fmla="*/ 0 h 16"/>
                <a:gd name="T10" fmla="*/ 123 w 130"/>
                <a:gd name="T11" fmla="*/ 0 h 16"/>
                <a:gd name="T12" fmla="*/ 130 w 130"/>
                <a:gd name="T13" fmla="*/ 7 h 16"/>
                <a:gd name="T14" fmla="*/ 130 w 130"/>
                <a:gd name="T15" fmla="*/ 9 h 16"/>
                <a:gd name="T16" fmla="*/ 123 w 130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6">
                  <a:moveTo>
                    <a:pt x="123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7" y="0"/>
                    <a:pt x="130" y="3"/>
                    <a:pt x="130" y="7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13"/>
                    <a:pt x="127" y="16"/>
                    <a:pt x="123" y="16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şľíḋê"/>
            <p:cNvSpPr/>
            <p:nvPr/>
          </p:nvSpPr>
          <p:spPr bwMode="auto">
            <a:xfrm>
              <a:off x="7685088" y="2157413"/>
              <a:ext cx="808038" cy="55563"/>
            </a:xfrm>
            <a:custGeom>
              <a:avLst/>
              <a:gdLst>
                <a:gd name="T0" fmla="*/ 125 w 130"/>
                <a:gd name="T1" fmla="*/ 9 h 9"/>
                <a:gd name="T2" fmla="*/ 5 w 130"/>
                <a:gd name="T3" fmla="*/ 9 h 9"/>
                <a:gd name="T4" fmla="*/ 0 w 130"/>
                <a:gd name="T5" fmla="*/ 4 h 9"/>
                <a:gd name="T6" fmla="*/ 5 w 130"/>
                <a:gd name="T7" fmla="*/ 0 h 9"/>
                <a:gd name="T8" fmla="*/ 125 w 130"/>
                <a:gd name="T9" fmla="*/ 0 h 9"/>
                <a:gd name="T10" fmla="*/ 130 w 130"/>
                <a:gd name="T11" fmla="*/ 4 h 9"/>
                <a:gd name="T12" fmla="*/ 125 w 13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">
                  <a:moveTo>
                    <a:pt x="12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8" y="0"/>
                    <a:pt x="130" y="2"/>
                    <a:pt x="130" y="4"/>
                  </a:cubicBezTo>
                  <a:cubicBezTo>
                    <a:pt x="130" y="7"/>
                    <a:pt x="128" y="9"/>
                    <a:pt x="125" y="9"/>
                  </a:cubicBezTo>
                  <a:close/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ṩḷiḍe"/>
            <p:cNvSpPr/>
            <p:nvPr/>
          </p:nvSpPr>
          <p:spPr bwMode="auto">
            <a:xfrm>
              <a:off x="7685088" y="1816100"/>
              <a:ext cx="808038" cy="44450"/>
            </a:xfrm>
            <a:custGeom>
              <a:avLst/>
              <a:gdLst>
                <a:gd name="T0" fmla="*/ 126 w 130"/>
                <a:gd name="T1" fmla="*/ 7 h 7"/>
                <a:gd name="T2" fmla="*/ 4 w 130"/>
                <a:gd name="T3" fmla="*/ 7 h 7"/>
                <a:gd name="T4" fmla="*/ 0 w 130"/>
                <a:gd name="T5" fmla="*/ 4 h 7"/>
                <a:gd name="T6" fmla="*/ 4 w 130"/>
                <a:gd name="T7" fmla="*/ 0 h 7"/>
                <a:gd name="T8" fmla="*/ 126 w 130"/>
                <a:gd name="T9" fmla="*/ 0 h 7"/>
                <a:gd name="T10" fmla="*/ 130 w 130"/>
                <a:gd name="T11" fmla="*/ 4 h 7"/>
                <a:gd name="T12" fmla="*/ 126 w 13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">
                  <a:moveTo>
                    <a:pt x="1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4"/>
                  </a:cubicBezTo>
                  <a:cubicBezTo>
                    <a:pt x="130" y="6"/>
                    <a:pt x="128" y="7"/>
                    <a:pt x="126" y="7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íş1ïḍe"/>
            <p:cNvSpPr/>
            <p:nvPr/>
          </p:nvSpPr>
          <p:spPr bwMode="auto">
            <a:xfrm>
              <a:off x="7685088" y="1935163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îSlîďê"/>
            <p:cNvSpPr/>
            <p:nvPr/>
          </p:nvSpPr>
          <p:spPr bwMode="auto">
            <a:xfrm>
              <a:off x="7685088" y="2052638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ïṩlïḓe"/>
            <p:cNvSpPr/>
            <p:nvPr/>
          </p:nvSpPr>
          <p:spPr bwMode="auto">
            <a:xfrm>
              <a:off x="7766051" y="2411413"/>
              <a:ext cx="919163" cy="311150"/>
            </a:xfrm>
            <a:custGeom>
              <a:avLst/>
              <a:gdLst>
                <a:gd name="T0" fmla="*/ 141 w 148"/>
                <a:gd name="T1" fmla="*/ 50 h 50"/>
                <a:gd name="T2" fmla="*/ 148 w 148"/>
                <a:gd name="T3" fmla="*/ 44 h 50"/>
                <a:gd name="T4" fmla="*/ 75 w 148"/>
                <a:gd name="T5" fmla="*/ 0 h 50"/>
                <a:gd name="T6" fmla="*/ 0 w 148"/>
                <a:gd name="T7" fmla="*/ 50 h 50"/>
                <a:gd name="T8" fmla="*/ 141 w 148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50">
                  <a:moveTo>
                    <a:pt x="141" y="50"/>
                  </a:moveTo>
                  <a:cubicBezTo>
                    <a:pt x="144" y="50"/>
                    <a:pt x="147" y="47"/>
                    <a:pt x="148" y="44"/>
                  </a:cubicBezTo>
                  <a:cubicBezTo>
                    <a:pt x="134" y="18"/>
                    <a:pt x="107" y="0"/>
                    <a:pt x="75" y="0"/>
                  </a:cubicBezTo>
                  <a:cubicBezTo>
                    <a:pt x="41" y="0"/>
                    <a:pt x="12" y="21"/>
                    <a:pt x="0" y="50"/>
                  </a:cubicBezTo>
                  <a:lnTo>
                    <a:pt x="141" y="50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šḻiďé"/>
            <p:cNvSpPr/>
            <p:nvPr/>
          </p:nvSpPr>
          <p:spPr bwMode="auto">
            <a:xfrm>
              <a:off x="7934326" y="2336800"/>
              <a:ext cx="1017588" cy="1141413"/>
            </a:xfrm>
            <a:custGeom>
              <a:avLst/>
              <a:gdLst>
                <a:gd name="T0" fmla="*/ 164 w 164"/>
                <a:gd name="T1" fmla="*/ 82 h 184"/>
                <a:gd name="T2" fmla="*/ 82 w 164"/>
                <a:gd name="T3" fmla="*/ 0 h 184"/>
                <a:gd name="T4" fmla="*/ 0 w 164"/>
                <a:gd name="T5" fmla="*/ 82 h 184"/>
                <a:gd name="T6" fmla="*/ 69 w 164"/>
                <a:gd name="T7" fmla="*/ 163 h 184"/>
                <a:gd name="T8" fmla="*/ 69 w 164"/>
                <a:gd name="T9" fmla="*/ 184 h 184"/>
                <a:gd name="T10" fmla="*/ 86 w 164"/>
                <a:gd name="T11" fmla="*/ 164 h 184"/>
                <a:gd name="T12" fmla="*/ 164 w 164"/>
                <a:gd name="T13" fmla="*/ 8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4">
                  <a:moveTo>
                    <a:pt x="164" y="82"/>
                  </a:moveTo>
                  <a:cubicBezTo>
                    <a:pt x="164" y="37"/>
                    <a:pt x="127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123"/>
                    <a:pt x="30" y="157"/>
                    <a:pt x="69" y="163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69" y="184"/>
                    <a:pt x="80" y="177"/>
                    <a:pt x="86" y="164"/>
                  </a:cubicBezTo>
                  <a:cubicBezTo>
                    <a:pt x="129" y="161"/>
                    <a:pt x="164" y="126"/>
                    <a:pt x="164" y="82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íşlïḓê"/>
            <p:cNvSpPr/>
            <p:nvPr/>
          </p:nvSpPr>
          <p:spPr bwMode="auto">
            <a:xfrm>
              <a:off x="8169276" y="2628900"/>
              <a:ext cx="522288" cy="465138"/>
            </a:xfrm>
            <a:custGeom>
              <a:avLst/>
              <a:gdLst>
                <a:gd name="T0" fmla="*/ 137 w 329"/>
                <a:gd name="T1" fmla="*/ 293 h 293"/>
                <a:gd name="T2" fmla="*/ 0 w 329"/>
                <a:gd name="T3" fmla="*/ 195 h 293"/>
                <a:gd name="T4" fmla="*/ 47 w 329"/>
                <a:gd name="T5" fmla="*/ 133 h 293"/>
                <a:gd name="T6" fmla="*/ 121 w 329"/>
                <a:gd name="T7" fmla="*/ 188 h 293"/>
                <a:gd name="T8" fmla="*/ 266 w 329"/>
                <a:gd name="T9" fmla="*/ 0 h 293"/>
                <a:gd name="T10" fmla="*/ 329 w 329"/>
                <a:gd name="T11" fmla="*/ 47 h 293"/>
                <a:gd name="T12" fmla="*/ 137 w 32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93">
                  <a:moveTo>
                    <a:pt x="137" y="293"/>
                  </a:moveTo>
                  <a:lnTo>
                    <a:pt x="0" y="195"/>
                  </a:lnTo>
                  <a:lnTo>
                    <a:pt x="47" y="133"/>
                  </a:lnTo>
                  <a:lnTo>
                    <a:pt x="121" y="188"/>
                  </a:lnTo>
                  <a:lnTo>
                    <a:pt x="266" y="0"/>
                  </a:lnTo>
                  <a:lnTo>
                    <a:pt x="329" y="47"/>
                  </a:lnTo>
                  <a:lnTo>
                    <a:pt x="137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íṩľïḍè"/>
            <p:cNvSpPr/>
            <p:nvPr/>
          </p:nvSpPr>
          <p:spPr bwMode="auto">
            <a:xfrm>
              <a:off x="4276726" y="2647950"/>
              <a:ext cx="1347788" cy="1463675"/>
            </a:xfrm>
            <a:custGeom>
              <a:avLst/>
              <a:gdLst>
                <a:gd name="T0" fmla="*/ 24 w 217"/>
                <a:gd name="T1" fmla="*/ 0 h 236"/>
                <a:gd name="T2" fmla="*/ 0 w 217"/>
                <a:gd name="T3" fmla="*/ 23 h 236"/>
                <a:gd name="T4" fmla="*/ 0 w 217"/>
                <a:gd name="T5" fmla="*/ 210 h 236"/>
                <a:gd name="T6" fmla="*/ 28 w 217"/>
                <a:gd name="T7" fmla="*/ 236 h 236"/>
                <a:gd name="T8" fmla="*/ 195 w 217"/>
                <a:gd name="T9" fmla="*/ 236 h 236"/>
                <a:gd name="T10" fmla="*/ 217 w 217"/>
                <a:gd name="T11" fmla="*/ 216 h 236"/>
                <a:gd name="T12" fmla="*/ 37 w 217"/>
                <a:gd name="T13" fmla="*/ 216 h 236"/>
                <a:gd name="T14" fmla="*/ 24 w 217"/>
                <a:gd name="T15" fmla="*/ 204 h 236"/>
                <a:gd name="T16" fmla="*/ 24 w 217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36">
                  <a:moveTo>
                    <a:pt x="24" y="0"/>
                  </a:moveTo>
                  <a:cubicBezTo>
                    <a:pt x="15" y="7"/>
                    <a:pt x="7" y="14"/>
                    <a:pt x="0" y="2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8" y="220"/>
                    <a:pt x="17" y="229"/>
                    <a:pt x="28" y="236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203" y="230"/>
                    <a:pt x="211" y="224"/>
                    <a:pt x="217" y="216"/>
                  </a:cubicBezTo>
                  <a:cubicBezTo>
                    <a:pt x="37" y="216"/>
                    <a:pt x="37" y="216"/>
                    <a:pt x="37" y="216"/>
                  </a:cubicBezTo>
                  <a:cubicBezTo>
                    <a:pt x="30" y="216"/>
                    <a:pt x="24" y="211"/>
                    <a:pt x="24" y="204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53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îsḻïdè"/>
            <p:cNvSpPr/>
            <p:nvPr/>
          </p:nvSpPr>
          <p:spPr bwMode="auto">
            <a:xfrm>
              <a:off x="4425951" y="2466975"/>
              <a:ext cx="1446213" cy="1519238"/>
            </a:xfrm>
            <a:custGeom>
              <a:avLst/>
              <a:gdLst>
                <a:gd name="T0" fmla="*/ 87 w 233"/>
                <a:gd name="T1" fmla="*/ 0 h 245"/>
                <a:gd name="T2" fmla="*/ 0 w 233"/>
                <a:gd name="T3" fmla="*/ 29 h 245"/>
                <a:gd name="T4" fmla="*/ 0 w 233"/>
                <a:gd name="T5" fmla="*/ 233 h 245"/>
                <a:gd name="T6" fmla="*/ 13 w 233"/>
                <a:gd name="T7" fmla="*/ 245 h 245"/>
                <a:gd name="T8" fmla="*/ 193 w 233"/>
                <a:gd name="T9" fmla="*/ 245 h 245"/>
                <a:gd name="T10" fmla="*/ 233 w 233"/>
                <a:gd name="T11" fmla="*/ 146 h 245"/>
                <a:gd name="T12" fmla="*/ 87 w 233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5">
                  <a:moveTo>
                    <a:pt x="87" y="0"/>
                  </a:moveTo>
                  <a:cubicBezTo>
                    <a:pt x="55" y="0"/>
                    <a:pt x="24" y="11"/>
                    <a:pt x="0" y="2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6" y="245"/>
                    <a:pt x="13" y="245"/>
                  </a:cubicBezTo>
                  <a:cubicBezTo>
                    <a:pt x="193" y="245"/>
                    <a:pt x="193" y="245"/>
                    <a:pt x="193" y="245"/>
                  </a:cubicBezTo>
                  <a:cubicBezTo>
                    <a:pt x="218" y="219"/>
                    <a:pt x="233" y="184"/>
                    <a:pt x="233" y="146"/>
                  </a:cubicBezTo>
                  <a:cubicBezTo>
                    <a:pt x="233" y="65"/>
                    <a:pt x="168" y="0"/>
                    <a:pt x="87" y="0"/>
                  </a:cubicBezTo>
                </a:path>
              </a:pathLst>
            </a:custGeom>
            <a:solidFill>
              <a:srgbClr val="245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îš1íḑê"/>
            <p:cNvSpPr/>
            <p:nvPr/>
          </p:nvSpPr>
          <p:spPr bwMode="auto">
            <a:xfrm>
              <a:off x="4121151" y="4111625"/>
              <a:ext cx="3830638" cy="198438"/>
            </a:xfrm>
            <a:custGeom>
              <a:avLst/>
              <a:gdLst>
                <a:gd name="T0" fmla="*/ 3 w 617"/>
                <a:gd name="T1" fmla="*/ 0 h 32"/>
                <a:gd name="T2" fmla="*/ 0 w 617"/>
                <a:gd name="T3" fmla="*/ 10 h 32"/>
                <a:gd name="T4" fmla="*/ 22 w 617"/>
                <a:gd name="T5" fmla="*/ 32 h 32"/>
                <a:gd name="T6" fmla="*/ 595 w 617"/>
                <a:gd name="T7" fmla="*/ 32 h 32"/>
                <a:gd name="T8" fmla="*/ 617 w 617"/>
                <a:gd name="T9" fmla="*/ 10 h 32"/>
                <a:gd name="T10" fmla="*/ 614 w 617"/>
                <a:gd name="T11" fmla="*/ 0 h 32"/>
                <a:gd name="T12" fmla="*/ 3 w 61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32">
                  <a:moveTo>
                    <a:pt x="3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595" y="32"/>
                    <a:pt x="595" y="32"/>
                    <a:pt x="595" y="32"/>
                  </a:cubicBezTo>
                  <a:cubicBezTo>
                    <a:pt x="607" y="32"/>
                    <a:pt x="617" y="22"/>
                    <a:pt x="617" y="10"/>
                  </a:cubicBezTo>
                  <a:cubicBezTo>
                    <a:pt x="617" y="6"/>
                    <a:pt x="616" y="3"/>
                    <a:pt x="61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îṡḷîḓè"/>
            <p:cNvSpPr/>
            <p:nvPr/>
          </p:nvSpPr>
          <p:spPr bwMode="auto">
            <a:xfrm>
              <a:off x="4140201" y="4241800"/>
              <a:ext cx="3794125" cy="68263"/>
            </a:xfrm>
            <a:custGeom>
              <a:avLst/>
              <a:gdLst>
                <a:gd name="T0" fmla="*/ 0 w 611"/>
                <a:gd name="T1" fmla="*/ 0 h 11"/>
                <a:gd name="T2" fmla="*/ 19 w 611"/>
                <a:gd name="T3" fmla="*/ 11 h 11"/>
                <a:gd name="T4" fmla="*/ 592 w 611"/>
                <a:gd name="T5" fmla="*/ 11 h 11"/>
                <a:gd name="T6" fmla="*/ 611 w 611"/>
                <a:gd name="T7" fmla="*/ 0 h 11"/>
                <a:gd name="T8" fmla="*/ 0 w 6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1">
                  <a:moveTo>
                    <a:pt x="0" y="0"/>
                  </a:moveTo>
                  <a:cubicBezTo>
                    <a:pt x="4" y="6"/>
                    <a:pt x="11" y="11"/>
                    <a:pt x="19" y="11"/>
                  </a:cubicBezTo>
                  <a:cubicBezTo>
                    <a:pt x="592" y="11"/>
                    <a:pt x="592" y="11"/>
                    <a:pt x="592" y="11"/>
                  </a:cubicBezTo>
                  <a:cubicBezTo>
                    <a:pt x="600" y="11"/>
                    <a:pt x="607" y="6"/>
                    <a:pt x="61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$1íḍè"/>
            <p:cNvSpPr/>
            <p:nvPr/>
          </p:nvSpPr>
          <p:spPr bwMode="auto">
            <a:xfrm>
              <a:off x="3984626" y="2300288"/>
              <a:ext cx="1806575" cy="1811338"/>
            </a:xfrm>
            <a:prstGeom prst="ellipse">
              <a:avLst/>
            </a:pr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šlídè"/>
            <p:cNvSpPr/>
            <p:nvPr/>
          </p:nvSpPr>
          <p:spPr bwMode="auto">
            <a:xfrm>
              <a:off x="3898901" y="2300288"/>
              <a:ext cx="1806575" cy="1811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íS1idé"/>
            <p:cNvSpPr/>
            <p:nvPr/>
          </p:nvSpPr>
          <p:spPr bwMode="auto">
            <a:xfrm>
              <a:off x="4084638" y="2486025"/>
              <a:ext cx="1439863" cy="1438275"/>
            </a:xfrm>
            <a:prstGeom prst="ellipse">
              <a:avLst/>
            </a:pr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íṣḷîḑê"/>
            <p:cNvSpPr/>
            <p:nvPr/>
          </p:nvSpPr>
          <p:spPr bwMode="auto">
            <a:xfrm>
              <a:off x="4351338" y="2752725"/>
              <a:ext cx="906463" cy="904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îšľîḋè"/>
            <p:cNvSpPr/>
            <p:nvPr/>
          </p:nvSpPr>
          <p:spPr bwMode="auto">
            <a:xfrm>
              <a:off x="4624388" y="3032125"/>
              <a:ext cx="354013" cy="422275"/>
            </a:xfrm>
            <a:custGeom>
              <a:avLst/>
              <a:gdLst>
                <a:gd name="T0" fmla="*/ 57 w 57"/>
                <a:gd name="T1" fmla="*/ 28 h 68"/>
                <a:gd name="T2" fmla="*/ 29 w 57"/>
                <a:gd name="T3" fmla="*/ 0 h 68"/>
                <a:gd name="T4" fmla="*/ 0 w 57"/>
                <a:gd name="T5" fmla="*/ 28 h 68"/>
                <a:gd name="T6" fmla="*/ 27 w 57"/>
                <a:gd name="T7" fmla="*/ 56 h 68"/>
                <a:gd name="T8" fmla="*/ 27 w 57"/>
                <a:gd name="T9" fmla="*/ 68 h 68"/>
                <a:gd name="T10" fmla="*/ 37 w 57"/>
                <a:gd name="T11" fmla="*/ 55 h 68"/>
                <a:gd name="T12" fmla="*/ 57 w 57"/>
                <a:gd name="T13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68">
                  <a:moveTo>
                    <a:pt x="57" y="28"/>
                  </a:moveTo>
                  <a:cubicBezTo>
                    <a:pt x="57" y="13"/>
                    <a:pt x="44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2" y="55"/>
                    <a:pt x="27" y="56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7" y="68"/>
                    <a:pt x="35" y="63"/>
                    <a:pt x="37" y="55"/>
                  </a:cubicBezTo>
                  <a:cubicBezTo>
                    <a:pt x="49" y="52"/>
                    <a:pt x="57" y="41"/>
                    <a:pt x="57" y="28"/>
                  </a:cubicBez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íšḷïḓe"/>
            <p:cNvSpPr/>
            <p:nvPr/>
          </p:nvSpPr>
          <p:spPr bwMode="auto">
            <a:xfrm>
              <a:off x="3587751" y="3162300"/>
              <a:ext cx="1254125" cy="98425"/>
            </a:xfrm>
            <a:custGeom>
              <a:avLst/>
              <a:gdLst>
                <a:gd name="T0" fmla="*/ 194 w 202"/>
                <a:gd name="T1" fmla="*/ 16 h 16"/>
                <a:gd name="T2" fmla="*/ 8 w 202"/>
                <a:gd name="T3" fmla="*/ 16 h 16"/>
                <a:gd name="T4" fmla="*/ 0 w 202"/>
                <a:gd name="T5" fmla="*/ 8 h 16"/>
                <a:gd name="T6" fmla="*/ 8 w 202"/>
                <a:gd name="T7" fmla="*/ 0 h 16"/>
                <a:gd name="T8" fmla="*/ 194 w 202"/>
                <a:gd name="T9" fmla="*/ 0 h 16"/>
                <a:gd name="T10" fmla="*/ 202 w 202"/>
                <a:gd name="T11" fmla="*/ 8 h 16"/>
                <a:gd name="T12" fmla="*/ 194 w 20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6">
                  <a:moveTo>
                    <a:pt x="19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8" y="0"/>
                    <a:pt x="202" y="3"/>
                    <a:pt x="202" y="8"/>
                  </a:cubicBezTo>
                  <a:cubicBezTo>
                    <a:pt x="202" y="12"/>
                    <a:pt x="198" y="16"/>
                    <a:pt x="194" y="16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iśḷíde"/>
            <p:cNvSpPr/>
            <p:nvPr/>
          </p:nvSpPr>
          <p:spPr bwMode="auto">
            <a:xfrm>
              <a:off x="3240088" y="3094038"/>
              <a:ext cx="465138" cy="247650"/>
            </a:xfrm>
            <a:custGeom>
              <a:avLst/>
              <a:gdLst>
                <a:gd name="T0" fmla="*/ 75 w 75"/>
                <a:gd name="T1" fmla="*/ 11 h 40"/>
                <a:gd name="T2" fmla="*/ 64 w 75"/>
                <a:gd name="T3" fmla="*/ 1 h 40"/>
                <a:gd name="T4" fmla="*/ 61 w 75"/>
                <a:gd name="T5" fmla="*/ 0 h 40"/>
                <a:gd name="T6" fmla="*/ 6 w 75"/>
                <a:gd name="T7" fmla="*/ 0 h 40"/>
                <a:gd name="T8" fmla="*/ 3 w 75"/>
                <a:gd name="T9" fmla="*/ 7 h 40"/>
                <a:gd name="T10" fmla="*/ 12 w 75"/>
                <a:gd name="T11" fmla="*/ 17 h 40"/>
                <a:gd name="T12" fmla="*/ 12 w 75"/>
                <a:gd name="T13" fmla="*/ 23 h 40"/>
                <a:gd name="T14" fmla="*/ 3 w 75"/>
                <a:gd name="T15" fmla="*/ 32 h 40"/>
                <a:gd name="T16" fmla="*/ 6 w 75"/>
                <a:gd name="T17" fmla="*/ 40 h 40"/>
                <a:gd name="T18" fmla="*/ 61 w 75"/>
                <a:gd name="T19" fmla="*/ 40 h 40"/>
                <a:gd name="T20" fmla="*/ 64 w 75"/>
                <a:gd name="T21" fmla="*/ 38 h 40"/>
                <a:gd name="T22" fmla="*/ 75 w 75"/>
                <a:gd name="T23" fmla="*/ 28 h 40"/>
                <a:gd name="T24" fmla="*/ 75 w 75"/>
                <a:gd name="T2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0">
                  <a:moveTo>
                    <a:pt x="75" y="11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5"/>
                    <a:pt x="3" y="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8"/>
                    <a:pt x="14" y="21"/>
                    <a:pt x="12" y="2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2" y="40"/>
                    <a:pt x="6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0"/>
                    <a:pt x="64" y="39"/>
                    <a:pt x="64" y="38"/>
                  </a:cubicBezTo>
                  <a:cubicBezTo>
                    <a:pt x="75" y="28"/>
                    <a:pt x="75" y="28"/>
                    <a:pt x="75" y="28"/>
                  </a:cubicBezTo>
                  <a:lnTo>
                    <a:pt x="75" y="11"/>
                  </a:ln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iśḷîdè"/>
            <p:cNvSpPr/>
            <p:nvPr/>
          </p:nvSpPr>
          <p:spPr bwMode="auto">
            <a:xfrm>
              <a:off x="3314701" y="3119438"/>
              <a:ext cx="204788" cy="55563"/>
            </a:xfrm>
            <a:custGeom>
              <a:avLst/>
              <a:gdLst>
                <a:gd name="T0" fmla="*/ 28 w 33"/>
                <a:gd name="T1" fmla="*/ 9 h 9"/>
                <a:gd name="T2" fmla="*/ 4 w 33"/>
                <a:gd name="T3" fmla="*/ 9 h 9"/>
                <a:gd name="T4" fmla="*/ 0 w 33"/>
                <a:gd name="T5" fmla="*/ 5 h 9"/>
                <a:gd name="T6" fmla="*/ 4 w 33"/>
                <a:gd name="T7" fmla="*/ 0 h 9"/>
                <a:gd name="T8" fmla="*/ 28 w 33"/>
                <a:gd name="T9" fmla="*/ 0 h 9"/>
                <a:gd name="T10" fmla="*/ 33 w 33"/>
                <a:gd name="T11" fmla="*/ 5 h 9"/>
                <a:gd name="T12" fmla="*/ 28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2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3" y="7"/>
                    <a:pt x="31" y="9"/>
                    <a:pt x="2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îṣliḋe"/>
            <p:cNvSpPr/>
            <p:nvPr/>
          </p:nvSpPr>
          <p:spPr bwMode="auto">
            <a:xfrm>
              <a:off x="3538538" y="3119438"/>
              <a:ext cx="74613" cy="55563"/>
            </a:xfrm>
            <a:custGeom>
              <a:avLst/>
              <a:gdLst>
                <a:gd name="T0" fmla="*/ 8 w 12"/>
                <a:gd name="T1" fmla="*/ 9 h 9"/>
                <a:gd name="T2" fmla="*/ 4 w 12"/>
                <a:gd name="T3" fmla="*/ 9 h 9"/>
                <a:gd name="T4" fmla="*/ 0 w 12"/>
                <a:gd name="T5" fmla="*/ 5 h 9"/>
                <a:gd name="T6" fmla="*/ 4 w 12"/>
                <a:gd name="T7" fmla="*/ 0 h 9"/>
                <a:gd name="T8" fmla="*/ 8 w 12"/>
                <a:gd name="T9" fmla="*/ 0 h 9"/>
                <a:gd name="T10" fmla="*/ 12 w 12"/>
                <a:gd name="T11" fmla="*/ 5 h 9"/>
                <a:gd name="T12" fmla="*/ 8 w 1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0" y="9"/>
                    <a:pt x="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ṥļiďé"/>
            <p:cNvSpPr/>
            <p:nvPr/>
          </p:nvSpPr>
          <p:spPr bwMode="auto">
            <a:xfrm>
              <a:off x="4506913" y="1543050"/>
              <a:ext cx="1763713" cy="496888"/>
            </a:xfrm>
            <a:custGeom>
              <a:avLst/>
              <a:gdLst>
                <a:gd name="T0" fmla="*/ 252 w 284"/>
                <a:gd name="T1" fmla="*/ 0 h 80"/>
                <a:gd name="T2" fmla="*/ 33 w 284"/>
                <a:gd name="T3" fmla="*/ 0 h 80"/>
                <a:gd name="T4" fmla="*/ 0 w 284"/>
                <a:gd name="T5" fmla="*/ 32 h 80"/>
                <a:gd name="T6" fmla="*/ 33 w 284"/>
                <a:gd name="T7" fmla="*/ 64 h 80"/>
                <a:gd name="T8" fmla="*/ 49 w 284"/>
                <a:gd name="T9" fmla="*/ 64 h 80"/>
                <a:gd name="T10" fmla="*/ 64 w 284"/>
                <a:gd name="T11" fmla="*/ 80 h 80"/>
                <a:gd name="T12" fmla="*/ 80 w 284"/>
                <a:gd name="T13" fmla="*/ 64 h 80"/>
                <a:gd name="T14" fmla="*/ 252 w 284"/>
                <a:gd name="T15" fmla="*/ 64 h 80"/>
                <a:gd name="T16" fmla="*/ 284 w 284"/>
                <a:gd name="T17" fmla="*/ 32 h 80"/>
                <a:gd name="T18" fmla="*/ 252 w 28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80">
                  <a:moveTo>
                    <a:pt x="25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70" y="64"/>
                    <a:pt x="284" y="50"/>
                    <a:pt x="284" y="32"/>
                  </a:cubicBezTo>
                  <a:cubicBezTo>
                    <a:pt x="284" y="14"/>
                    <a:pt x="270" y="0"/>
                    <a:pt x="252" y="0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ï$ḷïdè"/>
            <p:cNvSpPr/>
            <p:nvPr/>
          </p:nvSpPr>
          <p:spPr bwMode="auto">
            <a:xfrm>
              <a:off x="4760913" y="1760538"/>
              <a:ext cx="944563" cy="49213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ṩlïďê"/>
            <p:cNvSpPr/>
            <p:nvPr/>
          </p:nvSpPr>
          <p:spPr bwMode="auto">
            <a:xfrm>
              <a:off x="4760913" y="1636713"/>
              <a:ext cx="665163" cy="49213"/>
            </a:xfrm>
            <a:custGeom>
              <a:avLst/>
              <a:gdLst>
                <a:gd name="T0" fmla="*/ 103 w 107"/>
                <a:gd name="T1" fmla="*/ 8 h 8"/>
                <a:gd name="T2" fmla="*/ 4 w 107"/>
                <a:gd name="T3" fmla="*/ 8 h 8"/>
                <a:gd name="T4" fmla="*/ 0 w 107"/>
                <a:gd name="T5" fmla="*/ 4 h 8"/>
                <a:gd name="T6" fmla="*/ 4 w 107"/>
                <a:gd name="T7" fmla="*/ 0 h 8"/>
                <a:gd name="T8" fmla="*/ 103 w 107"/>
                <a:gd name="T9" fmla="*/ 0 h 8"/>
                <a:gd name="T10" fmla="*/ 107 w 107"/>
                <a:gd name="T11" fmla="*/ 4 h 8"/>
                <a:gd name="T12" fmla="*/ 103 w 10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8">
                  <a:moveTo>
                    <a:pt x="103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7" y="2"/>
                    <a:pt x="107" y="4"/>
                  </a:cubicBezTo>
                  <a:cubicBezTo>
                    <a:pt x="107" y="6"/>
                    <a:pt x="105" y="8"/>
                    <a:pt x="10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ïşļîḑè"/>
            <p:cNvSpPr/>
            <p:nvPr/>
          </p:nvSpPr>
          <p:spPr bwMode="auto">
            <a:xfrm>
              <a:off x="5897563" y="2827338"/>
              <a:ext cx="1601788" cy="1017588"/>
            </a:xfrm>
            <a:custGeom>
              <a:avLst/>
              <a:gdLst>
                <a:gd name="T0" fmla="*/ 4 w 258"/>
                <a:gd name="T1" fmla="*/ 163 h 164"/>
                <a:gd name="T2" fmla="*/ 40 w 258"/>
                <a:gd name="T3" fmla="*/ 129 h 164"/>
                <a:gd name="T4" fmla="*/ 105 w 258"/>
                <a:gd name="T5" fmla="*/ 108 h 164"/>
                <a:gd name="T6" fmla="*/ 106 w 258"/>
                <a:gd name="T7" fmla="*/ 108 h 164"/>
                <a:gd name="T8" fmla="*/ 154 w 258"/>
                <a:gd name="T9" fmla="*/ 63 h 164"/>
                <a:gd name="T10" fmla="*/ 216 w 258"/>
                <a:gd name="T11" fmla="*/ 46 h 164"/>
                <a:gd name="T12" fmla="*/ 217 w 258"/>
                <a:gd name="T13" fmla="*/ 46 h 164"/>
                <a:gd name="T14" fmla="*/ 257 w 258"/>
                <a:gd name="T15" fmla="*/ 3 h 164"/>
                <a:gd name="T16" fmla="*/ 257 w 258"/>
                <a:gd name="T17" fmla="*/ 0 h 164"/>
                <a:gd name="T18" fmla="*/ 254 w 258"/>
                <a:gd name="T19" fmla="*/ 0 h 164"/>
                <a:gd name="T20" fmla="*/ 214 w 258"/>
                <a:gd name="T21" fmla="*/ 43 h 164"/>
                <a:gd name="T22" fmla="*/ 153 w 258"/>
                <a:gd name="T23" fmla="*/ 60 h 164"/>
                <a:gd name="T24" fmla="*/ 152 w 258"/>
                <a:gd name="T25" fmla="*/ 60 h 164"/>
                <a:gd name="T26" fmla="*/ 104 w 258"/>
                <a:gd name="T27" fmla="*/ 105 h 164"/>
                <a:gd name="T28" fmla="*/ 39 w 258"/>
                <a:gd name="T29" fmla="*/ 125 h 164"/>
                <a:gd name="T30" fmla="*/ 38 w 258"/>
                <a:gd name="T31" fmla="*/ 126 h 164"/>
                <a:gd name="T32" fmla="*/ 1 w 258"/>
                <a:gd name="T33" fmla="*/ 160 h 164"/>
                <a:gd name="T34" fmla="*/ 1 w 258"/>
                <a:gd name="T35" fmla="*/ 163 h 164"/>
                <a:gd name="T36" fmla="*/ 4 w 258"/>
                <a:gd name="T37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8" h="164">
                  <a:moveTo>
                    <a:pt x="4" y="163"/>
                  </a:moveTo>
                  <a:cubicBezTo>
                    <a:pt x="40" y="129"/>
                    <a:pt x="40" y="129"/>
                    <a:pt x="40" y="12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8" y="2"/>
                    <a:pt x="258" y="1"/>
                    <a:pt x="257" y="0"/>
                  </a:cubicBezTo>
                  <a:cubicBezTo>
                    <a:pt x="256" y="0"/>
                    <a:pt x="255" y="0"/>
                    <a:pt x="254" y="0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0" y="161"/>
                    <a:pt x="0" y="162"/>
                    <a:pt x="1" y="163"/>
                  </a:cubicBezTo>
                  <a:cubicBezTo>
                    <a:pt x="2" y="164"/>
                    <a:pt x="3" y="164"/>
                    <a:pt x="4" y="163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işḻiḓé"/>
            <p:cNvSpPr/>
            <p:nvPr/>
          </p:nvSpPr>
          <p:spPr bwMode="auto">
            <a:xfrm>
              <a:off x="6102351" y="3584575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sļîḋe"/>
            <p:cNvSpPr/>
            <p:nvPr/>
          </p:nvSpPr>
          <p:spPr bwMode="auto">
            <a:xfrm>
              <a:off x="6804026" y="3175000"/>
              <a:ext cx="7461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šľiḍê"/>
            <p:cNvSpPr/>
            <p:nvPr/>
          </p:nvSpPr>
          <p:spPr bwMode="auto">
            <a:xfrm>
              <a:off x="7461251" y="2797175"/>
              <a:ext cx="68263" cy="73025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î$líďé"/>
            <p:cNvSpPr/>
            <p:nvPr/>
          </p:nvSpPr>
          <p:spPr bwMode="auto">
            <a:xfrm>
              <a:off x="6859588" y="3589338"/>
              <a:ext cx="1812925" cy="2084388"/>
            </a:xfrm>
            <a:custGeom>
              <a:avLst/>
              <a:gdLst>
                <a:gd name="T0" fmla="*/ 159 w 292"/>
                <a:gd name="T1" fmla="*/ 0 h 336"/>
                <a:gd name="T2" fmla="*/ 159 w 292"/>
                <a:gd name="T3" fmla="*/ 79 h 336"/>
                <a:gd name="T4" fmla="*/ 158 w 292"/>
                <a:gd name="T5" fmla="*/ 84 h 336"/>
                <a:gd name="T6" fmla="*/ 173 w 292"/>
                <a:gd name="T7" fmla="*/ 84 h 336"/>
                <a:gd name="T8" fmla="*/ 176 w 292"/>
                <a:gd name="T9" fmla="*/ 94 h 336"/>
                <a:gd name="T10" fmla="*/ 154 w 292"/>
                <a:gd name="T11" fmla="*/ 116 h 336"/>
                <a:gd name="T12" fmla="*/ 154 w 292"/>
                <a:gd name="T13" fmla="*/ 116 h 336"/>
                <a:gd name="T14" fmla="*/ 154 w 292"/>
                <a:gd name="T15" fmla="*/ 116 h 336"/>
                <a:gd name="T16" fmla="*/ 154 w 292"/>
                <a:gd name="T17" fmla="*/ 116 h 336"/>
                <a:gd name="T18" fmla="*/ 154 w 292"/>
                <a:gd name="T19" fmla="*/ 116 h 336"/>
                <a:gd name="T20" fmla="*/ 154 w 292"/>
                <a:gd name="T21" fmla="*/ 116 h 336"/>
                <a:gd name="T22" fmla="*/ 154 w 292"/>
                <a:gd name="T23" fmla="*/ 116 h 336"/>
                <a:gd name="T24" fmla="*/ 154 w 292"/>
                <a:gd name="T25" fmla="*/ 116 h 336"/>
                <a:gd name="T26" fmla="*/ 154 w 292"/>
                <a:gd name="T27" fmla="*/ 116 h 336"/>
                <a:gd name="T28" fmla="*/ 0 w 292"/>
                <a:gd name="T29" fmla="*/ 116 h 336"/>
                <a:gd name="T30" fmla="*/ 16 w 292"/>
                <a:gd name="T31" fmla="*/ 149 h 336"/>
                <a:gd name="T32" fmla="*/ 100 w 292"/>
                <a:gd name="T33" fmla="*/ 191 h 336"/>
                <a:gd name="T34" fmla="*/ 147 w 292"/>
                <a:gd name="T35" fmla="*/ 180 h 336"/>
                <a:gd name="T36" fmla="*/ 158 w 292"/>
                <a:gd name="T37" fmla="*/ 195 h 336"/>
                <a:gd name="T38" fmla="*/ 153 w 292"/>
                <a:gd name="T39" fmla="*/ 199 h 336"/>
                <a:gd name="T40" fmla="*/ 255 w 292"/>
                <a:gd name="T41" fmla="*/ 336 h 336"/>
                <a:gd name="T42" fmla="*/ 281 w 292"/>
                <a:gd name="T43" fmla="*/ 316 h 336"/>
                <a:gd name="T44" fmla="*/ 292 w 292"/>
                <a:gd name="T45" fmla="*/ 308 h 336"/>
                <a:gd name="T46" fmla="*/ 190 w 292"/>
                <a:gd name="T47" fmla="*/ 171 h 336"/>
                <a:gd name="T48" fmla="*/ 185 w 292"/>
                <a:gd name="T49" fmla="*/ 175 h 336"/>
                <a:gd name="T50" fmla="*/ 180 w 292"/>
                <a:gd name="T51" fmla="*/ 168 h 336"/>
                <a:gd name="T52" fmla="*/ 174 w 292"/>
                <a:gd name="T53" fmla="*/ 161 h 336"/>
                <a:gd name="T54" fmla="*/ 184 w 292"/>
                <a:gd name="T55" fmla="*/ 24 h 336"/>
                <a:gd name="T56" fmla="*/ 159 w 292"/>
                <a:gd name="T5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2" h="336">
                  <a:moveTo>
                    <a:pt x="159" y="0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81"/>
                    <a:pt x="159" y="82"/>
                    <a:pt x="158" y="84"/>
                  </a:cubicBezTo>
                  <a:cubicBezTo>
                    <a:pt x="173" y="84"/>
                    <a:pt x="173" y="84"/>
                    <a:pt x="173" y="84"/>
                  </a:cubicBezTo>
                  <a:cubicBezTo>
                    <a:pt x="175" y="87"/>
                    <a:pt x="176" y="90"/>
                    <a:pt x="176" y="94"/>
                  </a:cubicBezTo>
                  <a:cubicBezTo>
                    <a:pt x="176" y="106"/>
                    <a:pt x="166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28"/>
                    <a:pt x="9" y="139"/>
                    <a:pt x="16" y="149"/>
                  </a:cubicBezTo>
                  <a:cubicBezTo>
                    <a:pt x="37" y="176"/>
                    <a:pt x="68" y="191"/>
                    <a:pt x="100" y="191"/>
                  </a:cubicBezTo>
                  <a:cubicBezTo>
                    <a:pt x="116" y="191"/>
                    <a:pt x="132" y="187"/>
                    <a:pt x="147" y="180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5" y="175"/>
                    <a:pt x="185" y="175"/>
                    <a:pt x="185" y="175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210" y="125"/>
                    <a:pt x="216" y="66"/>
                    <a:pt x="184" y="24"/>
                  </a:cubicBezTo>
                  <a:cubicBezTo>
                    <a:pt x="177" y="14"/>
                    <a:pt x="168" y="6"/>
                    <a:pt x="159" y="0"/>
                  </a:cubicBezTo>
                </a:path>
              </a:pathLst>
            </a:custGeom>
            <a:solidFill>
              <a:srgbClr val="E9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iŝḷíḋè"/>
            <p:cNvSpPr/>
            <p:nvPr/>
          </p:nvSpPr>
          <p:spPr bwMode="auto">
            <a:xfrm>
              <a:off x="7797801" y="3559175"/>
              <a:ext cx="49213" cy="552450"/>
            </a:xfrm>
            <a:custGeom>
              <a:avLst/>
              <a:gdLst>
                <a:gd name="T0" fmla="*/ 0 w 8"/>
                <a:gd name="T1" fmla="*/ 0 h 89"/>
                <a:gd name="T2" fmla="*/ 0 w 8"/>
                <a:gd name="T3" fmla="*/ 84 h 89"/>
                <a:gd name="T4" fmla="*/ 0 w 8"/>
                <a:gd name="T5" fmla="*/ 84 h 89"/>
                <a:gd name="T6" fmla="*/ 0 w 8"/>
                <a:gd name="T7" fmla="*/ 89 h 89"/>
                <a:gd name="T8" fmla="*/ 7 w 8"/>
                <a:gd name="T9" fmla="*/ 89 h 89"/>
                <a:gd name="T10" fmla="*/ 8 w 8"/>
                <a:gd name="T11" fmla="*/ 84 h 89"/>
                <a:gd name="T12" fmla="*/ 8 w 8"/>
                <a:gd name="T13" fmla="*/ 5 h 89"/>
                <a:gd name="T14" fmla="*/ 0 w 8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9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7"/>
                    <a:pt x="0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87"/>
                    <a:pt x="8" y="86"/>
                    <a:pt x="8" y="8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3" y="2"/>
                    <a:pt x="0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îs1ídê"/>
            <p:cNvSpPr/>
            <p:nvPr/>
          </p:nvSpPr>
          <p:spPr bwMode="auto">
            <a:xfrm>
              <a:off x="6834188" y="3497263"/>
              <a:ext cx="963613" cy="614363"/>
            </a:xfrm>
            <a:custGeom>
              <a:avLst/>
              <a:gdLst>
                <a:gd name="T0" fmla="*/ 131 w 155"/>
                <a:gd name="T1" fmla="*/ 0 h 99"/>
                <a:gd name="T2" fmla="*/ 131 w 155"/>
                <a:gd name="T3" fmla="*/ 67 h 99"/>
                <a:gd name="T4" fmla="*/ 118 w 155"/>
                <a:gd name="T5" fmla="*/ 79 h 99"/>
                <a:gd name="T6" fmla="*/ 2 w 155"/>
                <a:gd name="T7" fmla="*/ 79 h 99"/>
                <a:gd name="T8" fmla="*/ 0 w 155"/>
                <a:gd name="T9" fmla="*/ 99 h 99"/>
                <a:gd name="T10" fmla="*/ 155 w 155"/>
                <a:gd name="T11" fmla="*/ 99 h 99"/>
                <a:gd name="T12" fmla="*/ 155 w 155"/>
                <a:gd name="T13" fmla="*/ 94 h 99"/>
                <a:gd name="T14" fmla="*/ 155 w 155"/>
                <a:gd name="T15" fmla="*/ 94 h 99"/>
                <a:gd name="T16" fmla="*/ 155 w 155"/>
                <a:gd name="T17" fmla="*/ 10 h 99"/>
                <a:gd name="T18" fmla="*/ 131 w 155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99">
                  <a:moveTo>
                    <a:pt x="131" y="0"/>
                  </a:moveTo>
                  <a:cubicBezTo>
                    <a:pt x="131" y="67"/>
                    <a:pt x="131" y="67"/>
                    <a:pt x="131" y="67"/>
                  </a:cubicBezTo>
                  <a:cubicBezTo>
                    <a:pt x="131" y="74"/>
                    <a:pt x="125" y="79"/>
                    <a:pt x="118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6"/>
                    <a:pt x="0" y="92"/>
                    <a:pt x="0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5" y="97"/>
                    <a:pt x="155" y="96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7" y="6"/>
                    <a:pt x="139" y="3"/>
                    <a:pt x="131" y="0"/>
                  </a:cubicBezTo>
                </a:path>
              </a:pathLst>
            </a:custGeom>
            <a:solidFill>
              <a:srgbClr val="64A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şľiďê"/>
            <p:cNvSpPr/>
            <p:nvPr/>
          </p:nvSpPr>
          <p:spPr bwMode="auto">
            <a:xfrm>
              <a:off x="6846888" y="3478213"/>
              <a:ext cx="801688" cy="508000"/>
            </a:xfrm>
            <a:custGeom>
              <a:avLst/>
              <a:gdLst>
                <a:gd name="T0" fmla="*/ 102 w 129"/>
                <a:gd name="T1" fmla="*/ 0 h 82"/>
                <a:gd name="T2" fmla="*/ 40 w 129"/>
                <a:gd name="T3" fmla="*/ 21 h 82"/>
                <a:gd name="T4" fmla="*/ 0 w 129"/>
                <a:gd name="T5" fmla="*/ 82 h 82"/>
                <a:gd name="T6" fmla="*/ 116 w 129"/>
                <a:gd name="T7" fmla="*/ 82 h 82"/>
                <a:gd name="T8" fmla="*/ 129 w 129"/>
                <a:gd name="T9" fmla="*/ 70 h 82"/>
                <a:gd name="T10" fmla="*/ 129 w 129"/>
                <a:gd name="T11" fmla="*/ 3 h 82"/>
                <a:gd name="T12" fmla="*/ 102 w 129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82">
                  <a:moveTo>
                    <a:pt x="102" y="0"/>
                  </a:moveTo>
                  <a:cubicBezTo>
                    <a:pt x="80" y="0"/>
                    <a:pt x="59" y="7"/>
                    <a:pt x="40" y="21"/>
                  </a:cubicBezTo>
                  <a:cubicBezTo>
                    <a:pt x="19" y="36"/>
                    <a:pt x="5" y="58"/>
                    <a:pt x="0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3" y="82"/>
                    <a:pt x="129" y="77"/>
                    <a:pt x="129" y="70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0" y="1"/>
                    <a:pt x="111" y="0"/>
                    <a:pt x="102" y="0"/>
                  </a:cubicBezTo>
                </a:path>
              </a:pathLst>
            </a:custGeom>
            <a:solidFill>
              <a:srgbClr val="2B6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sliḍe"/>
            <p:cNvSpPr/>
            <p:nvPr/>
          </p:nvSpPr>
          <p:spPr bwMode="auto">
            <a:xfrm>
              <a:off x="6834188" y="4111625"/>
              <a:ext cx="1117600" cy="198438"/>
            </a:xfrm>
            <a:custGeom>
              <a:avLst/>
              <a:gdLst>
                <a:gd name="T0" fmla="*/ 158 w 180"/>
                <a:gd name="T1" fmla="*/ 32 h 32"/>
                <a:gd name="T2" fmla="*/ 158 w 180"/>
                <a:gd name="T3" fmla="*/ 32 h 32"/>
                <a:gd name="T4" fmla="*/ 158 w 180"/>
                <a:gd name="T5" fmla="*/ 32 h 32"/>
                <a:gd name="T6" fmla="*/ 158 w 180"/>
                <a:gd name="T7" fmla="*/ 32 h 32"/>
                <a:gd name="T8" fmla="*/ 158 w 180"/>
                <a:gd name="T9" fmla="*/ 32 h 32"/>
                <a:gd name="T10" fmla="*/ 158 w 180"/>
                <a:gd name="T11" fmla="*/ 32 h 32"/>
                <a:gd name="T12" fmla="*/ 158 w 180"/>
                <a:gd name="T13" fmla="*/ 32 h 32"/>
                <a:gd name="T14" fmla="*/ 158 w 180"/>
                <a:gd name="T15" fmla="*/ 32 h 32"/>
                <a:gd name="T16" fmla="*/ 158 w 180"/>
                <a:gd name="T17" fmla="*/ 32 h 32"/>
                <a:gd name="T18" fmla="*/ 177 w 180"/>
                <a:gd name="T19" fmla="*/ 0 h 32"/>
                <a:gd name="T20" fmla="*/ 162 w 180"/>
                <a:gd name="T21" fmla="*/ 0 h 32"/>
                <a:gd name="T22" fmla="*/ 155 w 180"/>
                <a:gd name="T23" fmla="*/ 0 h 32"/>
                <a:gd name="T24" fmla="*/ 0 w 180"/>
                <a:gd name="T25" fmla="*/ 0 h 32"/>
                <a:gd name="T26" fmla="*/ 1 w 180"/>
                <a:gd name="T27" fmla="*/ 21 h 32"/>
                <a:gd name="T28" fmla="*/ 177 w 180"/>
                <a:gd name="T29" fmla="*/ 21 h 32"/>
                <a:gd name="T30" fmla="*/ 177 w 180"/>
                <a:gd name="T31" fmla="*/ 21 h 32"/>
                <a:gd name="T32" fmla="*/ 158 w 180"/>
                <a:gd name="T33" fmla="*/ 32 h 32"/>
                <a:gd name="T34" fmla="*/ 180 w 180"/>
                <a:gd name="T35" fmla="*/ 10 h 32"/>
                <a:gd name="T36" fmla="*/ 177 w 18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32"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77" y="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14"/>
                    <a:pt x="1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3" y="27"/>
                    <a:pt x="166" y="32"/>
                    <a:pt x="158" y="32"/>
                  </a:cubicBezTo>
                  <a:cubicBezTo>
                    <a:pt x="170" y="32"/>
                    <a:pt x="180" y="22"/>
                    <a:pt x="180" y="10"/>
                  </a:cubicBezTo>
                  <a:cubicBezTo>
                    <a:pt x="180" y="6"/>
                    <a:pt x="179" y="3"/>
                    <a:pt x="177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íŝļîdè"/>
            <p:cNvSpPr/>
            <p:nvPr/>
          </p:nvSpPr>
          <p:spPr bwMode="auto">
            <a:xfrm>
              <a:off x="6840538" y="4241800"/>
              <a:ext cx="1093788" cy="68263"/>
            </a:xfrm>
            <a:custGeom>
              <a:avLst/>
              <a:gdLst>
                <a:gd name="T0" fmla="*/ 176 w 176"/>
                <a:gd name="T1" fmla="*/ 0 h 11"/>
                <a:gd name="T2" fmla="*/ 0 w 176"/>
                <a:gd name="T3" fmla="*/ 0 h 11"/>
                <a:gd name="T4" fmla="*/ 3 w 176"/>
                <a:gd name="T5" fmla="*/ 11 h 11"/>
                <a:gd name="T6" fmla="*/ 157 w 176"/>
                <a:gd name="T7" fmla="*/ 11 h 11"/>
                <a:gd name="T8" fmla="*/ 157 w 176"/>
                <a:gd name="T9" fmla="*/ 11 h 11"/>
                <a:gd name="T10" fmla="*/ 157 w 176"/>
                <a:gd name="T11" fmla="*/ 11 h 11"/>
                <a:gd name="T12" fmla="*/ 157 w 176"/>
                <a:gd name="T13" fmla="*/ 11 h 11"/>
                <a:gd name="T14" fmla="*/ 157 w 176"/>
                <a:gd name="T15" fmla="*/ 11 h 11"/>
                <a:gd name="T16" fmla="*/ 157 w 176"/>
                <a:gd name="T17" fmla="*/ 11 h 11"/>
                <a:gd name="T18" fmla="*/ 157 w 176"/>
                <a:gd name="T19" fmla="*/ 11 h 11"/>
                <a:gd name="T20" fmla="*/ 157 w 176"/>
                <a:gd name="T21" fmla="*/ 11 h 11"/>
                <a:gd name="T22" fmla="*/ 157 w 176"/>
                <a:gd name="T23" fmla="*/ 11 h 11"/>
                <a:gd name="T24" fmla="*/ 176 w 17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">
                  <a:moveTo>
                    <a:pt x="1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65" y="11"/>
                    <a:pt x="172" y="6"/>
                    <a:pt x="176" y="0"/>
                  </a:cubicBezTo>
                </a:path>
              </a:pathLst>
            </a:custGeom>
            <a:solidFill>
              <a:srgbClr val="B7B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iŝ1íďe"/>
            <p:cNvSpPr/>
            <p:nvPr/>
          </p:nvSpPr>
          <p:spPr bwMode="auto">
            <a:xfrm>
              <a:off x="7778751" y="4427538"/>
              <a:ext cx="366713" cy="390525"/>
            </a:xfrm>
            <a:custGeom>
              <a:avLst/>
              <a:gdLst>
                <a:gd name="T0" fmla="*/ 231 w 231"/>
                <a:gd name="T1" fmla="*/ 168 h 246"/>
                <a:gd name="T2" fmla="*/ 125 w 231"/>
                <a:gd name="T3" fmla="*/ 246 h 246"/>
                <a:gd name="T4" fmla="*/ 0 w 231"/>
                <a:gd name="T5" fmla="*/ 74 h 246"/>
                <a:gd name="T6" fmla="*/ 105 w 231"/>
                <a:gd name="T7" fmla="*/ 0 h 246"/>
                <a:gd name="T8" fmla="*/ 231 w 231"/>
                <a:gd name="T9" fmla="*/ 16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46">
                  <a:moveTo>
                    <a:pt x="231" y="168"/>
                  </a:moveTo>
                  <a:lnTo>
                    <a:pt x="125" y="246"/>
                  </a:lnTo>
                  <a:lnTo>
                    <a:pt x="0" y="74"/>
                  </a:lnTo>
                  <a:lnTo>
                    <a:pt x="105" y="0"/>
                  </a:lnTo>
                  <a:lnTo>
                    <a:pt x="231" y="168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ṥḻíďe"/>
            <p:cNvSpPr/>
            <p:nvPr/>
          </p:nvSpPr>
          <p:spPr bwMode="auto">
            <a:xfrm>
              <a:off x="7847013" y="4427538"/>
              <a:ext cx="298450" cy="334963"/>
            </a:xfrm>
            <a:custGeom>
              <a:avLst/>
              <a:gdLst>
                <a:gd name="T0" fmla="*/ 188 w 188"/>
                <a:gd name="T1" fmla="*/ 168 h 211"/>
                <a:gd name="T2" fmla="*/ 129 w 188"/>
                <a:gd name="T3" fmla="*/ 211 h 211"/>
                <a:gd name="T4" fmla="*/ 0 w 188"/>
                <a:gd name="T5" fmla="*/ 43 h 211"/>
                <a:gd name="T6" fmla="*/ 62 w 188"/>
                <a:gd name="T7" fmla="*/ 0 h 211"/>
                <a:gd name="T8" fmla="*/ 188 w 188"/>
                <a:gd name="T9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11">
                  <a:moveTo>
                    <a:pt x="188" y="168"/>
                  </a:moveTo>
                  <a:lnTo>
                    <a:pt x="129" y="211"/>
                  </a:lnTo>
                  <a:lnTo>
                    <a:pt x="0" y="43"/>
                  </a:lnTo>
                  <a:lnTo>
                    <a:pt x="62" y="0"/>
                  </a:lnTo>
                  <a:lnTo>
                    <a:pt x="188" y="16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iśḷíḍè"/>
            <p:cNvSpPr/>
            <p:nvPr/>
          </p:nvSpPr>
          <p:spPr bwMode="auto">
            <a:xfrm>
              <a:off x="7778751" y="4427538"/>
              <a:ext cx="230188" cy="204788"/>
            </a:xfrm>
            <a:custGeom>
              <a:avLst/>
              <a:gdLst>
                <a:gd name="T0" fmla="*/ 10 w 37"/>
                <a:gd name="T1" fmla="*/ 33 h 33"/>
                <a:gd name="T2" fmla="*/ 26 w 37"/>
                <a:gd name="T3" fmla="*/ 23 h 33"/>
                <a:gd name="T4" fmla="*/ 37 w 37"/>
                <a:gd name="T5" fmla="*/ 13 h 33"/>
                <a:gd name="T6" fmla="*/ 27 w 37"/>
                <a:gd name="T7" fmla="*/ 0 h 33"/>
                <a:gd name="T8" fmla="*/ 0 w 37"/>
                <a:gd name="T9" fmla="*/ 19 h 33"/>
                <a:gd name="T10" fmla="*/ 10 w 37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3">
                  <a:moveTo>
                    <a:pt x="10" y="33"/>
                  </a:moveTo>
                  <a:cubicBezTo>
                    <a:pt x="15" y="30"/>
                    <a:pt x="21" y="27"/>
                    <a:pt x="26" y="23"/>
                  </a:cubicBezTo>
                  <a:cubicBezTo>
                    <a:pt x="30" y="20"/>
                    <a:pt x="33" y="17"/>
                    <a:pt x="37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îṩlíḓê"/>
            <p:cNvSpPr/>
            <p:nvPr/>
          </p:nvSpPr>
          <p:spPr bwMode="auto">
            <a:xfrm>
              <a:off x="6778626" y="3267075"/>
              <a:ext cx="1471613" cy="1470025"/>
            </a:xfrm>
            <a:custGeom>
              <a:avLst/>
              <a:gdLst>
                <a:gd name="T0" fmla="*/ 202 w 237"/>
                <a:gd name="T1" fmla="*/ 56 h 237"/>
                <a:gd name="T2" fmla="*/ 181 w 237"/>
                <a:gd name="T3" fmla="*/ 202 h 237"/>
                <a:gd name="T4" fmla="*/ 34 w 237"/>
                <a:gd name="T5" fmla="*/ 181 h 237"/>
                <a:gd name="T6" fmla="*/ 56 w 237"/>
                <a:gd name="T7" fmla="*/ 34 h 237"/>
                <a:gd name="T8" fmla="*/ 202 w 237"/>
                <a:gd name="T9" fmla="*/ 5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7">
                  <a:moveTo>
                    <a:pt x="202" y="56"/>
                  </a:moveTo>
                  <a:cubicBezTo>
                    <a:pt x="237" y="102"/>
                    <a:pt x="227" y="168"/>
                    <a:pt x="181" y="202"/>
                  </a:cubicBezTo>
                  <a:cubicBezTo>
                    <a:pt x="134" y="237"/>
                    <a:pt x="69" y="227"/>
                    <a:pt x="34" y="181"/>
                  </a:cubicBezTo>
                  <a:cubicBezTo>
                    <a:pt x="0" y="134"/>
                    <a:pt x="10" y="69"/>
                    <a:pt x="56" y="34"/>
                  </a:cubicBezTo>
                  <a:cubicBezTo>
                    <a:pt x="102" y="0"/>
                    <a:pt x="168" y="10"/>
                    <a:pt x="202" y="56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şľîdè"/>
            <p:cNvSpPr/>
            <p:nvPr/>
          </p:nvSpPr>
          <p:spPr bwMode="auto">
            <a:xfrm>
              <a:off x="6965951" y="3454400"/>
              <a:ext cx="1098550" cy="1096963"/>
            </a:xfrm>
            <a:custGeom>
              <a:avLst/>
              <a:gdLst>
                <a:gd name="T0" fmla="*/ 151 w 177"/>
                <a:gd name="T1" fmla="*/ 42 h 177"/>
                <a:gd name="T2" fmla="*/ 135 w 177"/>
                <a:gd name="T3" fmla="*/ 151 h 177"/>
                <a:gd name="T4" fmla="*/ 26 w 177"/>
                <a:gd name="T5" fmla="*/ 135 h 177"/>
                <a:gd name="T6" fmla="*/ 42 w 177"/>
                <a:gd name="T7" fmla="*/ 26 h 177"/>
                <a:gd name="T8" fmla="*/ 151 w 177"/>
                <a:gd name="T9" fmla="*/ 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51" y="42"/>
                  </a:moveTo>
                  <a:cubicBezTo>
                    <a:pt x="177" y="76"/>
                    <a:pt x="169" y="125"/>
                    <a:pt x="135" y="151"/>
                  </a:cubicBezTo>
                  <a:cubicBezTo>
                    <a:pt x="100" y="177"/>
                    <a:pt x="51" y="169"/>
                    <a:pt x="26" y="135"/>
                  </a:cubicBezTo>
                  <a:cubicBezTo>
                    <a:pt x="0" y="100"/>
                    <a:pt x="7" y="51"/>
                    <a:pt x="42" y="26"/>
                  </a:cubicBezTo>
                  <a:cubicBezTo>
                    <a:pt x="76" y="0"/>
                    <a:pt x="125" y="7"/>
                    <a:pt x="151" y="42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ïS1îdè"/>
            <p:cNvSpPr/>
            <p:nvPr/>
          </p:nvSpPr>
          <p:spPr bwMode="auto">
            <a:xfrm>
              <a:off x="7840663" y="4525963"/>
              <a:ext cx="863600" cy="1017588"/>
            </a:xfrm>
            <a:custGeom>
              <a:avLst/>
              <a:gdLst>
                <a:gd name="T0" fmla="*/ 544 w 544"/>
                <a:gd name="T1" fmla="*/ 535 h 641"/>
                <a:gd name="T2" fmla="*/ 399 w 544"/>
                <a:gd name="T3" fmla="*/ 641 h 641"/>
                <a:gd name="T4" fmla="*/ 0 w 544"/>
                <a:gd name="T5" fmla="*/ 110 h 641"/>
                <a:gd name="T6" fmla="*/ 145 w 544"/>
                <a:gd name="T7" fmla="*/ 0 h 641"/>
                <a:gd name="T8" fmla="*/ 544 w 544"/>
                <a:gd name="T9" fmla="*/ 53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641">
                  <a:moveTo>
                    <a:pt x="544" y="535"/>
                  </a:moveTo>
                  <a:lnTo>
                    <a:pt x="399" y="641"/>
                  </a:lnTo>
                  <a:lnTo>
                    <a:pt x="0" y="110"/>
                  </a:lnTo>
                  <a:lnTo>
                    <a:pt x="145" y="0"/>
                  </a:lnTo>
                  <a:lnTo>
                    <a:pt x="544" y="535"/>
                  </a:ln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ïṡ1íḋè"/>
            <p:cNvSpPr/>
            <p:nvPr/>
          </p:nvSpPr>
          <p:spPr bwMode="auto">
            <a:xfrm>
              <a:off x="8008938" y="4525963"/>
              <a:ext cx="695325" cy="893763"/>
            </a:xfrm>
            <a:custGeom>
              <a:avLst/>
              <a:gdLst>
                <a:gd name="T0" fmla="*/ 438 w 438"/>
                <a:gd name="T1" fmla="*/ 535 h 563"/>
                <a:gd name="T2" fmla="*/ 398 w 438"/>
                <a:gd name="T3" fmla="*/ 563 h 563"/>
                <a:gd name="T4" fmla="*/ 0 w 438"/>
                <a:gd name="T5" fmla="*/ 32 h 563"/>
                <a:gd name="T6" fmla="*/ 39 w 438"/>
                <a:gd name="T7" fmla="*/ 0 h 563"/>
                <a:gd name="T8" fmla="*/ 438 w 438"/>
                <a:gd name="T9" fmla="*/ 53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63">
                  <a:moveTo>
                    <a:pt x="438" y="535"/>
                  </a:moveTo>
                  <a:lnTo>
                    <a:pt x="398" y="563"/>
                  </a:lnTo>
                  <a:lnTo>
                    <a:pt x="0" y="32"/>
                  </a:lnTo>
                  <a:lnTo>
                    <a:pt x="39" y="0"/>
                  </a:lnTo>
                  <a:lnTo>
                    <a:pt x="438" y="535"/>
                  </a:ln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ïṩ1ide"/>
            <p:cNvSpPr/>
            <p:nvPr/>
          </p:nvSpPr>
          <p:spPr bwMode="auto">
            <a:xfrm>
              <a:off x="7232651" y="3721100"/>
              <a:ext cx="588963" cy="588963"/>
            </a:xfrm>
            <a:custGeom>
              <a:avLst/>
              <a:gdLst>
                <a:gd name="T0" fmla="*/ 91 w 95"/>
                <a:gd name="T1" fmla="*/ 38 h 95"/>
                <a:gd name="T2" fmla="*/ 84 w 95"/>
                <a:gd name="T3" fmla="*/ 38 h 95"/>
                <a:gd name="T4" fmla="*/ 80 w 95"/>
                <a:gd name="T5" fmla="*/ 28 h 95"/>
                <a:gd name="T6" fmla="*/ 85 w 95"/>
                <a:gd name="T7" fmla="*/ 23 h 95"/>
                <a:gd name="T8" fmla="*/ 85 w 95"/>
                <a:gd name="T9" fmla="*/ 18 h 95"/>
                <a:gd name="T10" fmla="*/ 77 w 95"/>
                <a:gd name="T11" fmla="*/ 10 h 95"/>
                <a:gd name="T12" fmla="*/ 72 w 95"/>
                <a:gd name="T13" fmla="*/ 10 h 95"/>
                <a:gd name="T14" fmla="*/ 67 w 95"/>
                <a:gd name="T15" fmla="*/ 15 h 95"/>
                <a:gd name="T16" fmla="*/ 57 w 95"/>
                <a:gd name="T17" fmla="*/ 11 h 95"/>
                <a:gd name="T18" fmla="*/ 57 w 95"/>
                <a:gd name="T19" fmla="*/ 4 h 95"/>
                <a:gd name="T20" fmla="*/ 53 w 95"/>
                <a:gd name="T21" fmla="*/ 0 h 95"/>
                <a:gd name="T22" fmla="*/ 42 w 95"/>
                <a:gd name="T23" fmla="*/ 0 h 95"/>
                <a:gd name="T24" fmla="*/ 38 w 95"/>
                <a:gd name="T25" fmla="*/ 4 h 95"/>
                <a:gd name="T26" fmla="*/ 38 w 95"/>
                <a:gd name="T27" fmla="*/ 11 h 95"/>
                <a:gd name="T28" fmla="*/ 28 w 95"/>
                <a:gd name="T29" fmla="*/ 15 h 95"/>
                <a:gd name="T30" fmla="*/ 23 w 95"/>
                <a:gd name="T31" fmla="*/ 10 h 95"/>
                <a:gd name="T32" fmla="*/ 18 w 95"/>
                <a:gd name="T33" fmla="*/ 10 h 95"/>
                <a:gd name="T34" fmla="*/ 10 w 95"/>
                <a:gd name="T35" fmla="*/ 18 h 95"/>
                <a:gd name="T36" fmla="*/ 10 w 95"/>
                <a:gd name="T37" fmla="*/ 23 h 95"/>
                <a:gd name="T38" fmla="*/ 15 w 95"/>
                <a:gd name="T39" fmla="*/ 28 h 95"/>
                <a:gd name="T40" fmla="*/ 10 w 95"/>
                <a:gd name="T41" fmla="*/ 38 h 95"/>
                <a:gd name="T42" fmla="*/ 4 w 95"/>
                <a:gd name="T43" fmla="*/ 38 h 95"/>
                <a:gd name="T44" fmla="*/ 0 w 95"/>
                <a:gd name="T45" fmla="*/ 42 h 95"/>
                <a:gd name="T46" fmla="*/ 0 w 95"/>
                <a:gd name="T47" fmla="*/ 53 h 95"/>
                <a:gd name="T48" fmla="*/ 4 w 95"/>
                <a:gd name="T49" fmla="*/ 57 h 95"/>
                <a:gd name="T50" fmla="*/ 10 w 95"/>
                <a:gd name="T51" fmla="*/ 57 h 95"/>
                <a:gd name="T52" fmla="*/ 14 w 95"/>
                <a:gd name="T53" fmla="*/ 67 h 95"/>
                <a:gd name="T54" fmla="*/ 10 w 95"/>
                <a:gd name="T55" fmla="*/ 72 h 95"/>
                <a:gd name="T56" fmla="*/ 10 w 95"/>
                <a:gd name="T57" fmla="*/ 77 h 95"/>
                <a:gd name="T58" fmla="*/ 18 w 95"/>
                <a:gd name="T59" fmla="*/ 85 h 95"/>
                <a:gd name="T60" fmla="*/ 23 w 95"/>
                <a:gd name="T61" fmla="*/ 85 h 95"/>
                <a:gd name="T62" fmla="*/ 27 w 95"/>
                <a:gd name="T63" fmla="*/ 80 h 95"/>
                <a:gd name="T64" fmla="*/ 38 w 95"/>
                <a:gd name="T65" fmla="*/ 85 h 95"/>
                <a:gd name="T66" fmla="*/ 38 w 95"/>
                <a:gd name="T67" fmla="*/ 91 h 95"/>
                <a:gd name="T68" fmla="*/ 42 w 95"/>
                <a:gd name="T69" fmla="*/ 95 h 95"/>
                <a:gd name="T70" fmla="*/ 53 w 95"/>
                <a:gd name="T71" fmla="*/ 95 h 95"/>
                <a:gd name="T72" fmla="*/ 57 w 95"/>
                <a:gd name="T73" fmla="*/ 91 h 95"/>
                <a:gd name="T74" fmla="*/ 57 w 95"/>
                <a:gd name="T75" fmla="*/ 85 h 95"/>
                <a:gd name="T76" fmla="*/ 67 w 95"/>
                <a:gd name="T77" fmla="*/ 80 h 95"/>
                <a:gd name="T78" fmla="*/ 72 w 95"/>
                <a:gd name="T79" fmla="*/ 85 h 95"/>
                <a:gd name="T80" fmla="*/ 77 w 95"/>
                <a:gd name="T81" fmla="*/ 85 h 95"/>
                <a:gd name="T82" fmla="*/ 85 w 95"/>
                <a:gd name="T83" fmla="*/ 77 h 95"/>
                <a:gd name="T84" fmla="*/ 85 w 95"/>
                <a:gd name="T85" fmla="*/ 72 h 95"/>
                <a:gd name="T86" fmla="*/ 80 w 95"/>
                <a:gd name="T87" fmla="*/ 67 h 95"/>
                <a:gd name="T88" fmla="*/ 85 w 95"/>
                <a:gd name="T89" fmla="*/ 57 h 95"/>
                <a:gd name="T90" fmla="*/ 91 w 95"/>
                <a:gd name="T91" fmla="*/ 57 h 95"/>
                <a:gd name="T92" fmla="*/ 95 w 95"/>
                <a:gd name="T93" fmla="*/ 53 h 95"/>
                <a:gd name="T94" fmla="*/ 95 w 95"/>
                <a:gd name="T95" fmla="*/ 42 h 95"/>
                <a:gd name="T96" fmla="*/ 91 w 95"/>
                <a:gd name="T97" fmla="*/ 38 h 95"/>
                <a:gd name="T98" fmla="*/ 47 w 95"/>
                <a:gd name="T99" fmla="*/ 68 h 95"/>
                <a:gd name="T100" fmla="*/ 27 w 95"/>
                <a:gd name="T101" fmla="*/ 48 h 95"/>
                <a:gd name="T102" fmla="*/ 47 w 95"/>
                <a:gd name="T103" fmla="*/ 28 h 95"/>
                <a:gd name="T104" fmla="*/ 68 w 95"/>
                <a:gd name="T105" fmla="*/ 48 h 95"/>
                <a:gd name="T106" fmla="*/ 47 w 95"/>
                <a:gd name="T107" fmla="*/ 6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95">
                  <a:moveTo>
                    <a:pt x="91" y="38"/>
                  </a:moveTo>
                  <a:cubicBezTo>
                    <a:pt x="84" y="38"/>
                    <a:pt x="84" y="38"/>
                    <a:pt x="84" y="38"/>
                  </a:cubicBezTo>
                  <a:cubicBezTo>
                    <a:pt x="83" y="34"/>
                    <a:pt x="82" y="31"/>
                    <a:pt x="80" y="28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2"/>
                    <a:pt x="86" y="19"/>
                    <a:pt x="85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9"/>
                    <a:pt x="73" y="9"/>
                    <a:pt x="72" y="1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4" y="13"/>
                    <a:pt x="60" y="12"/>
                    <a:pt x="57" y="11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"/>
                    <a:pt x="55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12"/>
                    <a:pt x="31" y="13"/>
                    <a:pt x="28" y="1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31"/>
                    <a:pt x="11" y="34"/>
                    <a:pt x="1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60"/>
                    <a:pt x="13" y="64"/>
                    <a:pt x="14" y="67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3"/>
                    <a:pt x="9" y="75"/>
                    <a:pt x="10" y="77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22" y="86"/>
                    <a:pt x="23" y="8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1" y="82"/>
                    <a:pt x="34" y="84"/>
                    <a:pt x="38" y="85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3"/>
                    <a:pt x="40" y="95"/>
                    <a:pt x="42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5" y="95"/>
                    <a:pt x="57" y="93"/>
                    <a:pt x="57" y="91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1" y="84"/>
                    <a:pt x="64" y="82"/>
                    <a:pt x="67" y="80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6"/>
                    <a:pt x="75" y="86"/>
                    <a:pt x="77" y="85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6" y="75"/>
                    <a:pt x="86" y="73"/>
                    <a:pt x="85" y="72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4"/>
                    <a:pt x="84" y="60"/>
                    <a:pt x="85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3" y="57"/>
                    <a:pt x="95" y="55"/>
                    <a:pt x="95" y="53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0"/>
                    <a:pt x="93" y="38"/>
                    <a:pt x="91" y="38"/>
                  </a:cubicBezTo>
                  <a:close/>
                  <a:moveTo>
                    <a:pt x="47" y="68"/>
                  </a:moveTo>
                  <a:cubicBezTo>
                    <a:pt x="36" y="68"/>
                    <a:pt x="27" y="59"/>
                    <a:pt x="27" y="48"/>
                  </a:cubicBezTo>
                  <a:cubicBezTo>
                    <a:pt x="27" y="37"/>
                    <a:pt x="36" y="28"/>
                    <a:pt x="47" y="28"/>
                  </a:cubicBezTo>
                  <a:cubicBezTo>
                    <a:pt x="59" y="28"/>
                    <a:pt x="68" y="37"/>
                    <a:pt x="68" y="48"/>
                  </a:cubicBezTo>
                  <a:cubicBezTo>
                    <a:pt x="68" y="59"/>
                    <a:pt x="59" y="68"/>
                    <a:pt x="47" y="68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iSlidé"/>
            <p:cNvSpPr/>
            <p:nvPr/>
          </p:nvSpPr>
          <p:spPr bwMode="auto">
            <a:xfrm>
              <a:off x="3587751" y="4037013"/>
              <a:ext cx="1390650" cy="495300"/>
            </a:xfrm>
            <a:custGeom>
              <a:avLst/>
              <a:gdLst>
                <a:gd name="T0" fmla="*/ 32 w 224"/>
                <a:gd name="T1" fmla="*/ 0 h 80"/>
                <a:gd name="T2" fmla="*/ 192 w 224"/>
                <a:gd name="T3" fmla="*/ 0 h 80"/>
                <a:gd name="T4" fmla="*/ 224 w 224"/>
                <a:gd name="T5" fmla="*/ 32 h 80"/>
                <a:gd name="T6" fmla="*/ 192 w 224"/>
                <a:gd name="T7" fmla="*/ 65 h 80"/>
                <a:gd name="T8" fmla="*/ 176 w 224"/>
                <a:gd name="T9" fmla="*/ 65 h 80"/>
                <a:gd name="T10" fmla="*/ 161 w 224"/>
                <a:gd name="T11" fmla="*/ 80 h 80"/>
                <a:gd name="T12" fmla="*/ 145 w 224"/>
                <a:gd name="T13" fmla="*/ 65 h 80"/>
                <a:gd name="T14" fmla="*/ 32 w 224"/>
                <a:gd name="T15" fmla="*/ 65 h 80"/>
                <a:gd name="T16" fmla="*/ 0 w 224"/>
                <a:gd name="T17" fmla="*/ 32 h 80"/>
                <a:gd name="T18" fmla="*/ 32 w 22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80">
                  <a:moveTo>
                    <a:pt x="3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210" y="0"/>
                    <a:pt x="224" y="14"/>
                    <a:pt x="224" y="32"/>
                  </a:cubicBezTo>
                  <a:cubicBezTo>
                    <a:pt x="224" y="50"/>
                    <a:pt x="210" y="65"/>
                    <a:pt x="192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rgbClr val="FF3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išḻídê"/>
            <p:cNvSpPr/>
            <p:nvPr/>
          </p:nvSpPr>
          <p:spPr bwMode="auto">
            <a:xfrm>
              <a:off x="3848101" y="4105275"/>
              <a:ext cx="236538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29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1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4 w 38"/>
                <a:gd name="T21" fmla="*/ 39 h 39"/>
                <a:gd name="T22" fmla="*/ 24 w 38"/>
                <a:gd name="T23" fmla="*/ 39 h 39"/>
                <a:gd name="T24" fmla="*/ 20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3 w 38"/>
                <a:gd name="T33" fmla="*/ 36 h 39"/>
                <a:gd name="T34" fmla="*/ 10 w 38"/>
                <a:gd name="T35" fmla="*/ 39 h 39"/>
                <a:gd name="T36" fmla="*/ 9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1 w 38"/>
                <a:gd name="T59" fmla="*/ 12 h 39"/>
                <a:gd name="T60" fmla="*/ 1 w 38"/>
                <a:gd name="T61" fmla="*/ 11 h 39"/>
                <a:gd name="T62" fmla="*/ 5 w 38"/>
                <a:gd name="T63" fmla="*/ 8 h 39"/>
                <a:gd name="T64" fmla="*/ 6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3 w 38"/>
                <a:gd name="T71" fmla="*/ 0 h 39"/>
                <a:gd name="T72" fmla="*/ 14 w 38"/>
                <a:gd name="T73" fmla="*/ 0 h 39"/>
                <a:gd name="T74" fmla="*/ 17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4 w 38"/>
                <a:gd name="T83" fmla="*/ 3 h 39"/>
                <a:gd name="T84" fmla="*/ 27 w 38"/>
                <a:gd name="T85" fmla="*/ 0 h 39"/>
                <a:gd name="T86" fmla="*/ 28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1" y="15"/>
                    <a:pt x="30" y="17"/>
                    <a:pt x="30" y="1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30"/>
                    <a:pt x="28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7"/>
                    <a:pt x="26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0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4" y="32"/>
                    <a:pt x="14" y="33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7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3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7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î$ļîḍê"/>
            <p:cNvSpPr/>
            <p:nvPr/>
          </p:nvSpPr>
          <p:spPr bwMode="auto">
            <a:xfrm>
              <a:off x="4208463" y="4105275"/>
              <a:ext cx="242888" cy="241300"/>
            </a:xfrm>
            <a:custGeom>
              <a:avLst/>
              <a:gdLst>
                <a:gd name="T0" fmla="*/ 34 w 39"/>
                <a:gd name="T1" fmla="*/ 15 h 39"/>
                <a:gd name="T2" fmla="*/ 30 w 39"/>
                <a:gd name="T3" fmla="*/ 18 h 39"/>
                <a:gd name="T4" fmla="*/ 30 w 39"/>
                <a:gd name="T5" fmla="*/ 23 h 39"/>
                <a:gd name="T6" fmla="*/ 34 w 39"/>
                <a:gd name="T7" fmla="*/ 23 h 39"/>
                <a:gd name="T8" fmla="*/ 37 w 39"/>
                <a:gd name="T9" fmla="*/ 27 h 39"/>
                <a:gd name="T10" fmla="*/ 37 w 39"/>
                <a:gd name="T11" fmla="*/ 27 h 39"/>
                <a:gd name="T12" fmla="*/ 34 w 39"/>
                <a:gd name="T13" fmla="*/ 30 h 39"/>
                <a:gd name="T14" fmla="*/ 32 w 39"/>
                <a:gd name="T15" fmla="*/ 30 h 39"/>
                <a:gd name="T16" fmla="*/ 29 w 39"/>
                <a:gd name="T17" fmla="*/ 33 h 39"/>
                <a:gd name="T18" fmla="*/ 28 w 39"/>
                <a:gd name="T19" fmla="*/ 36 h 39"/>
                <a:gd name="T20" fmla="*/ 25 w 39"/>
                <a:gd name="T21" fmla="*/ 39 h 39"/>
                <a:gd name="T22" fmla="*/ 24 w 39"/>
                <a:gd name="T23" fmla="*/ 39 h 39"/>
                <a:gd name="T24" fmla="*/ 21 w 39"/>
                <a:gd name="T25" fmla="*/ 35 h 39"/>
                <a:gd name="T26" fmla="*/ 21 w 39"/>
                <a:gd name="T27" fmla="*/ 30 h 39"/>
                <a:gd name="T28" fmla="*/ 18 w 39"/>
                <a:gd name="T29" fmla="*/ 30 h 39"/>
                <a:gd name="T30" fmla="*/ 14 w 39"/>
                <a:gd name="T31" fmla="*/ 33 h 39"/>
                <a:gd name="T32" fmla="*/ 14 w 39"/>
                <a:gd name="T33" fmla="*/ 36 h 39"/>
                <a:gd name="T34" fmla="*/ 11 w 39"/>
                <a:gd name="T35" fmla="*/ 39 h 39"/>
                <a:gd name="T36" fmla="*/ 10 w 39"/>
                <a:gd name="T37" fmla="*/ 39 h 39"/>
                <a:gd name="T38" fmla="*/ 7 w 39"/>
                <a:gd name="T39" fmla="*/ 35 h 39"/>
                <a:gd name="T40" fmla="*/ 7 w 39"/>
                <a:gd name="T41" fmla="*/ 30 h 39"/>
                <a:gd name="T42" fmla="*/ 4 w 39"/>
                <a:gd name="T43" fmla="*/ 30 h 39"/>
                <a:gd name="T44" fmla="*/ 0 w 39"/>
                <a:gd name="T45" fmla="*/ 27 h 39"/>
                <a:gd name="T46" fmla="*/ 0 w 39"/>
                <a:gd name="T47" fmla="*/ 27 h 39"/>
                <a:gd name="T48" fmla="*/ 4 w 39"/>
                <a:gd name="T49" fmla="*/ 23 h 39"/>
                <a:gd name="T50" fmla="*/ 5 w 39"/>
                <a:gd name="T51" fmla="*/ 23 h 39"/>
                <a:gd name="T52" fmla="*/ 8 w 39"/>
                <a:gd name="T53" fmla="*/ 20 h 39"/>
                <a:gd name="T54" fmla="*/ 9 w 39"/>
                <a:gd name="T55" fmla="*/ 19 h 39"/>
                <a:gd name="T56" fmla="*/ 5 w 39"/>
                <a:gd name="T57" fmla="*/ 15 h 39"/>
                <a:gd name="T58" fmla="*/ 2 w 39"/>
                <a:gd name="T59" fmla="*/ 12 h 39"/>
                <a:gd name="T60" fmla="*/ 2 w 39"/>
                <a:gd name="T61" fmla="*/ 11 h 39"/>
                <a:gd name="T62" fmla="*/ 5 w 39"/>
                <a:gd name="T63" fmla="*/ 8 h 39"/>
                <a:gd name="T64" fmla="*/ 7 w 39"/>
                <a:gd name="T65" fmla="*/ 8 h 39"/>
                <a:gd name="T66" fmla="*/ 10 w 39"/>
                <a:gd name="T67" fmla="*/ 5 h 39"/>
                <a:gd name="T68" fmla="*/ 11 w 39"/>
                <a:gd name="T69" fmla="*/ 3 h 39"/>
                <a:gd name="T70" fmla="*/ 14 w 39"/>
                <a:gd name="T71" fmla="*/ 0 h 39"/>
                <a:gd name="T72" fmla="*/ 15 w 39"/>
                <a:gd name="T73" fmla="*/ 0 h 39"/>
                <a:gd name="T74" fmla="*/ 18 w 39"/>
                <a:gd name="T75" fmla="*/ 4 h 39"/>
                <a:gd name="T76" fmla="*/ 17 w 39"/>
                <a:gd name="T77" fmla="*/ 8 h 39"/>
                <a:gd name="T78" fmla="*/ 21 w 39"/>
                <a:gd name="T79" fmla="*/ 8 h 39"/>
                <a:gd name="T80" fmla="*/ 25 w 39"/>
                <a:gd name="T81" fmla="*/ 5 h 39"/>
                <a:gd name="T82" fmla="*/ 25 w 39"/>
                <a:gd name="T83" fmla="*/ 3 h 39"/>
                <a:gd name="T84" fmla="*/ 28 w 39"/>
                <a:gd name="T85" fmla="*/ 0 h 39"/>
                <a:gd name="T86" fmla="*/ 29 w 39"/>
                <a:gd name="T87" fmla="*/ 0 h 39"/>
                <a:gd name="T88" fmla="*/ 32 w 39"/>
                <a:gd name="T89" fmla="*/ 4 h 39"/>
                <a:gd name="T90" fmla="*/ 32 w 39"/>
                <a:gd name="T91" fmla="*/ 8 h 39"/>
                <a:gd name="T92" fmla="*/ 35 w 39"/>
                <a:gd name="T93" fmla="*/ 8 h 39"/>
                <a:gd name="T94" fmla="*/ 39 w 39"/>
                <a:gd name="T95" fmla="*/ 11 h 39"/>
                <a:gd name="T96" fmla="*/ 39 w 39"/>
                <a:gd name="T97" fmla="*/ 12 h 39"/>
                <a:gd name="T98" fmla="*/ 35 w 39"/>
                <a:gd name="T99" fmla="*/ 15 h 39"/>
                <a:gd name="T100" fmla="*/ 34 w 39"/>
                <a:gd name="T101" fmla="*/ 15 h 39"/>
                <a:gd name="T102" fmla="*/ 23 w 39"/>
                <a:gd name="T103" fmla="*/ 15 h 39"/>
                <a:gd name="T104" fmla="*/ 19 w 39"/>
                <a:gd name="T105" fmla="*/ 15 h 39"/>
                <a:gd name="T106" fmla="*/ 16 w 39"/>
                <a:gd name="T107" fmla="*/ 18 h 39"/>
                <a:gd name="T108" fmla="*/ 16 w 39"/>
                <a:gd name="T109" fmla="*/ 23 h 39"/>
                <a:gd name="T110" fmla="*/ 19 w 39"/>
                <a:gd name="T111" fmla="*/ 23 h 39"/>
                <a:gd name="T112" fmla="*/ 23 w 39"/>
                <a:gd name="T113" fmla="*/ 20 h 39"/>
                <a:gd name="T114" fmla="*/ 23 w 39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" h="39">
                  <a:moveTo>
                    <a:pt x="34" y="15"/>
                  </a:moveTo>
                  <a:cubicBezTo>
                    <a:pt x="32" y="15"/>
                    <a:pt x="31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7" y="25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9"/>
                    <a:pt x="35" y="30"/>
                    <a:pt x="34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9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7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1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30"/>
                    <a:pt x="15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2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7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2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7"/>
                    <a:pt x="7" y="15"/>
                    <a:pt x="5" y="15"/>
                  </a:cubicBezTo>
                  <a:cubicBezTo>
                    <a:pt x="4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4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7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5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9" y="10"/>
                    <a:pt x="39" y="1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4"/>
                    <a:pt x="37" y="15"/>
                    <a:pt x="35" y="15"/>
                  </a:cubicBezTo>
                  <a:lnTo>
                    <a:pt x="34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6" y="17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3" y="22"/>
                    <a:pt x="23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iṩlíḑe"/>
            <p:cNvSpPr/>
            <p:nvPr/>
          </p:nvSpPr>
          <p:spPr bwMode="auto">
            <a:xfrm>
              <a:off x="4575176" y="4105275"/>
              <a:ext cx="234950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30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2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5 w 38"/>
                <a:gd name="T21" fmla="*/ 39 h 39"/>
                <a:gd name="T22" fmla="*/ 24 w 38"/>
                <a:gd name="T23" fmla="*/ 39 h 39"/>
                <a:gd name="T24" fmla="*/ 21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4 w 38"/>
                <a:gd name="T33" fmla="*/ 36 h 39"/>
                <a:gd name="T34" fmla="*/ 10 w 38"/>
                <a:gd name="T35" fmla="*/ 39 h 39"/>
                <a:gd name="T36" fmla="*/ 10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2 w 38"/>
                <a:gd name="T59" fmla="*/ 12 h 39"/>
                <a:gd name="T60" fmla="*/ 2 w 38"/>
                <a:gd name="T61" fmla="*/ 11 h 39"/>
                <a:gd name="T62" fmla="*/ 5 w 38"/>
                <a:gd name="T63" fmla="*/ 8 h 39"/>
                <a:gd name="T64" fmla="*/ 7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4 w 38"/>
                <a:gd name="T71" fmla="*/ 0 h 39"/>
                <a:gd name="T72" fmla="*/ 14 w 38"/>
                <a:gd name="T73" fmla="*/ 0 h 39"/>
                <a:gd name="T74" fmla="*/ 18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5 w 38"/>
                <a:gd name="T83" fmla="*/ 3 h 39"/>
                <a:gd name="T84" fmla="*/ 28 w 38"/>
                <a:gd name="T85" fmla="*/ 0 h 39"/>
                <a:gd name="T86" fmla="*/ 29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2" y="15"/>
                    <a:pt x="30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6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30"/>
                    <a:pt x="14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4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í$liḍè"/>
            <p:cNvSpPr/>
            <p:nvPr/>
          </p:nvSpPr>
          <p:spPr bwMode="auto">
            <a:xfrm>
              <a:off x="5040313" y="4457700"/>
              <a:ext cx="285750" cy="44450"/>
            </a:xfrm>
            <a:custGeom>
              <a:avLst/>
              <a:gdLst>
                <a:gd name="T0" fmla="*/ 42 w 46"/>
                <a:gd name="T1" fmla="*/ 7 h 7"/>
                <a:gd name="T2" fmla="*/ 3 w 46"/>
                <a:gd name="T3" fmla="*/ 7 h 7"/>
                <a:gd name="T4" fmla="*/ 0 w 46"/>
                <a:gd name="T5" fmla="*/ 4 h 7"/>
                <a:gd name="T6" fmla="*/ 3 w 46"/>
                <a:gd name="T7" fmla="*/ 0 h 7"/>
                <a:gd name="T8" fmla="*/ 42 w 46"/>
                <a:gd name="T9" fmla="*/ 0 h 7"/>
                <a:gd name="T10" fmla="*/ 46 w 46"/>
                <a:gd name="T11" fmla="*/ 4 h 7"/>
                <a:gd name="T12" fmla="*/ 42 w 4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">
                  <a:moveTo>
                    <a:pt x="4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7"/>
                    <a:pt x="42" y="7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$ḻíḑe"/>
            <p:cNvSpPr/>
            <p:nvPr/>
          </p:nvSpPr>
          <p:spPr bwMode="auto">
            <a:xfrm>
              <a:off x="5387976" y="4457700"/>
              <a:ext cx="1422400" cy="44450"/>
            </a:xfrm>
            <a:custGeom>
              <a:avLst/>
              <a:gdLst>
                <a:gd name="T0" fmla="*/ 225 w 229"/>
                <a:gd name="T1" fmla="*/ 7 h 7"/>
                <a:gd name="T2" fmla="*/ 4 w 229"/>
                <a:gd name="T3" fmla="*/ 7 h 7"/>
                <a:gd name="T4" fmla="*/ 0 w 229"/>
                <a:gd name="T5" fmla="*/ 4 h 7"/>
                <a:gd name="T6" fmla="*/ 4 w 229"/>
                <a:gd name="T7" fmla="*/ 0 h 7"/>
                <a:gd name="T8" fmla="*/ 225 w 229"/>
                <a:gd name="T9" fmla="*/ 0 h 7"/>
                <a:gd name="T10" fmla="*/ 229 w 229"/>
                <a:gd name="T11" fmla="*/ 4 h 7"/>
                <a:gd name="T12" fmla="*/ 225 w 2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7">
                  <a:moveTo>
                    <a:pt x="22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7" y="0"/>
                    <a:pt x="229" y="2"/>
                    <a:pt x="229" y="4"/>
                  </a:cubicBezTo>
                  <a:cubicBezTo>
                    <a:pt x="229" y="6"/>
                    <a:pt x="227" y="7"/>
                    <a:pt x="225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iŝḻíḑè"/>
            <p:cNvSpPr/>
            <p:nvPr/>
          </p:nvSpPr>
          <p:spPr bwMode="auto">
            <a:xfrm>
              <a:off x="5387976" y="4551363"/>
              <a:ext cx="484188" cy="49213"/>
            </a:xfrm>
            <a:custGeom>
              <a:avLst/>
              <a:gdLst>
                <a:gd name="T0" fmla="*/ 75 w 78"/>
                <a:gd name="T1" fmla="*/ 8 h 8"/>
                <a:gd name="T2" fmla="*/ 4 w 78"/>
                <a:gd name="T3" fmla="*/ 8 h 8"/>
                <a:gd name="T4" fmla="*/ 0 w 78"/>
                <a:gd name="T5" fmla="*/ 4 h 8"/>
                <a:gd name="T6" fmla="*/ 4 w 78"/>
                <a:gd name="T7" fmla="*/ 0 h 8"/>
                <a:gd name="T8" fmla="*/ 75 w 78"/>
                <a:gd name="T9" fmla="*/ 0 h 8"/>
                <a:gd name="T10" fmla="*/ 78 w 78"/>
                <a:gd name="T11" fmla="*/ 4 h 8"/>
                <a:gd name="T12" fmla="*/ 75 w 7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">
                  <a:moveTo>
                    <a:pt x="7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2"/>
                    <a:pt x="78" y="4"/>
                  </a:cubicBezTo>
                  <a:cubicBezTo>
                    <a:pt x="78" y="6"/>
                    <a:pt x="77" y="8"/>
                    <a:pt x="75" y="8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íṣliḑe"/>
            <p:cNvSpPr/>
            <p:nvPr/>
          </p:nvSpPr>
          <p:spPr bwMode="auto">
            <a:xfrm>
              <a:off x="5916613" y="4551363"/>
              <a:ext cx="676275" cy="49213"/>
            </a:xfrm>
            <a:custGeom>
              <a:avLst/>
              <a:gdLst>
                <a:gd name="T0" fmla="*/ 105 w 109"/>
                <a:gd name="T1" fmla="*/ 8 h 8"/>
                <a:gd name="T2" fmla="*/ 4 w 109"/>
                <a:gd name="T3" fmla="*/ 8 h 8"/>
                <a:gd name="T4" fmla="*/ 0 w 109"/>
                <a:gd name="T5" fmla="*/ 4 h 8"/>
                <a:gd name="T6" fmla="*/ 4 w 109"/>
                <a:gd name="T7" fmla="*/ 0 h 8"/>
                <a:gd name="T8" fmla="*/ 105 w 109"/>
                <a:gd name="T9" fmla="*/ 0 h 8"/>
                <a:gd name="T10" fmla="*/ 109 w 109"/>
                <a:gd name="T11" fmla="*/ 4 h 8"/>
                <a:gd name="T12" fmla="*/ 105 w 10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">
                  <a:moveTo>
                    <a:pt x="10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4"/>
                  </a:cubicBezTo>
                  <a:cubicBezTo>
                    <a:pt x="109" y="6"/>
                    <a:pt x="107" y="8"/>
                    <a:pt x="10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ṩ1iďé"/>
            <p:cNvSpPr/>
            <p:nvPr/>
          </p:nvSpPr>
          <p:spPr bwMode="auto">
            <a:xfrm>
              <a:off x="6618288" y="4551363"/>
              <a:ext cx="192088" cy="49213"/>
            </a:xfrm>
            <a:custGeom>
              <a:avLst/>
              <a:gdLst>
                <a:gd name="T0" fmla="*/ 27 w 31"/>
                <a:gd name="T1" fmla="*/ 8 h 8"/>
                <a:gd name="T2" fmla="*/ 4 w 31"/>
                <a:gd name="T3" fmla="*/ 8 h 8"/>
                <a:gd name="T4" fmla="*/ 0 w 31"/>
                <a:gd name="T5" fmla="*/ 4 h 8"/>
                <a:gd name="T6" fmla="*/ 4 w 31"/>
                <a:gd name="T7" fmla="*/ 0 h 8"/>
                <a:gd name="T8" fmla="*/ 27 w 31"/>
                <a:gd name="T9" fmla="*/ 0 h 8"/>
                <a:gd name="T10" fmla="*/ 31 w 31"/>
                <a:gd name="T11" fmla="*/ 4 h 8"/>
                <a:gd name="T12" fmla="*/ 27 w 3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">
                  <a:moveTo>
                    <a:pt x="2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6532" r="50000"/>
          <a:stretch>
            <a:fillRect/>
          </a:stretch>
        </p:blipFill>
        <p:spPr>
          <a:xfrm>
            <a:off x="0" y="-1"/>
            <a:ext cx="6248400" cy="68965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306621" y="4599409"/>
            <a:ext cx="377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View History Data</a:t>
            </a:r>
            <a:endParaRPr lang="zh-CN" altLang="en-US" sz="3200" b="1" dirty="0"/>
          </a:p>
        </p:txBody>
      </p:sp>
      <p:grpSp>
        <p:nvGrpSpPr>
          <p:cNvPr id="7" name="9ee33f23-896d-44c3-8bda-c215919ab3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7160054" y="988150"/>
            <a:ext cx="4346146" cy="3017599"/>
            <a:chOff x="3178176" y="1419226"/>
            <a:chExt cx="5837237" cy="4052888"/>
          </a:xfrm>
        </p:grpSpPr>
        <p:sp>
          <p:nvSpPr>
            <p:cNvPr id="8" name="išḻidê"/>
            <p:cNvSpPr/>
            <p:nvPr/>
          </p:nvSpPr>
          <p:spPr bwMode="auto">
            <a:xfrm>
              <a:off x="3308351" y="1830388"/>
              <a:ext cx="5345113" cy="3494088"/>
            </a:xfrm>
            <a:custGeom>
              <a:avLst/>
              <a:gdLst>
                <a:gd name="T0" fmla="*/ 6 w 325"/>
                <a:gd name="T1" fmla="*/ 212 h 212"/>
                <a:gd name="T2" fmla="*/ 0 w 325"/>
                <a:gd name="T3" fmla="*/ 207 h 212"/>
                <a:gd name="T4" fmla="*/ 59 w 325"/>
                <a:gd name="T5" fmla="*/ 127 h 212"/>
                <a:gd name="T6" fmla="*/ 159 w 325"/>
                <a:gd name="T7" fmla="*/ 102 h 212"/>
                <a:gd name="T8" fmla="*/ 208 w 325"/>
                <a:gd name="T9" fmla="*/ 31 h 212"/>
                <a:gd name="T10" fmla="*/ 323 w 325"/>
                <a:gd name="T11" fmla="*/ 0 h 212"/>
                <a:gd name="T12" fmla="*/ 325 w 325"/>
                <a:gd name="T13" fmla="*/ 8 h 212"/>
                <a:gd name="T14" fmla="*/ 215 w 325"/>
                <a:gd name="T15" fmla="*/ 35 h 212"/>
                <a:gd name="T16" fmla="*/ 165 w 325"/>
                <a:gd name="T17" fmla="*/ 108 h 212"/>
                <a:gd name="T18" fmla="*/ 164 w 325"/>
                <a:gd name="T19" fmla="*/ 109 h 212"/>
                <a:gd name="T20" fmla="*/ 64 w 325"/>
                <a:gd name="T21" fmla="*/ 134 h 212"/>
                <a:gd name="T22" fmla="*/ 6 w 325"/>
                <a:gd name="T23" fmla="*/ 212 h 212"/>
                <a:gd name="T24" fmla="*/ 216 w 325"/>
                <a:gd name="T25" fmla="*/ 32 h 212"/>
                <a:gd name="T26" fmla="*/ 215 w 325"/>
                <a:gd name="T27" fmla="*/ 34 h 212"/>
                <a:gd name="T28" fmla="*/ 216 w 325"/>
                <a:gd name="T29" fmla="*/ 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5" h="212">
                  <a:moveTo>
                    <a:pt x="6" y="212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77" y="77"/>
                    <a:pt x="205" y="37"/>
                    <a:pt x="208" y="31"/>
                  </a:cubicBezTo>
                  <a:cubicBezTo>
                    <a:pt x="209" y="27"/>
                    <a:pt x="217" y="25"/>
                    <a:pt x="323" y="0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286" y="17"/>
                    <a:pt x="223" y="32"/>
                    <a:pt x="215" y="35"/>
                  </a:cubicBezTo>
                  <a:cubicBezTo>
                    <a:pt x="212" y="40"/>
                    <a:pt x="201" y="56"/>
                    <a:pt x="165" y="108"/>
                  </a:cubicBezTo>
                  <a:cubicBezTo>
                    <a:pt x="164" y="109"/>
                    <a:pt x="164" y="109"/>
                    <a:pt x="164" y="109"/>
                  </a:cubicBezTo>
                  <a:cubicBezTo>
                    <a:pt x="64" y="134"/>
                    <a:pt x="64" y="134"/>
                    <a:pt x="64" y="134"/>
                  </a:cubicBezTo>
                  <a:lnTo>
                    <a:pt x="6" y="212"/>
                  </a:lnTo>
                  <a:close/>
                  <a:moveTo>
                    <a:pt x="216" y="32"/>
                  </a:moveTo>
                  <a:cubicBezTo>
                    <a:pt x="216" y="33"/>
                    <a:pt x="216" y="33"/>
                    <a:pt x="215" y="34"/>
                  </a:cubicBezTo>
                  <a:cubicBezTo>
                    <a:pt x="215" y="34"/>
                    <a:pt x="216" y="33"/>
                    <a:pt x="216" y="32"/>
                  </a:cubicBez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ṥḻiḓé"/>
            <p:cNvSpPr/>
            <p:nvPr/>
          </p:nvSpPr>
          <p:spPr bwMode="auto">
            <a:xfrm>
              <a:off x="3292476" y="2011363"/>
              <a:ext cx="5146675" cy="3328988"/>
            </a:xfrm>
            <a:custGeom>
              <a:avLst/>
              <a:gdLst>
                <a:gd name="T0" fmla="*/ 3242 w 3242"/>
                <a:gd name="T1" fmla="*/ 2097 h 2097"/>
                <a:gd name="T2" fmla="*/ 0 w 3242"/>
                <a:gd name="T3" fmla="*/ 2097 h 2097"/>
                <a:gd name="T4" fmla="*/ 0 w 3242"/>
                <a:gd name="T5" fmla="*/ 0 h 2097"/>
                <a:gd name="T6" fmla="*/ 83 w 3242"/>
                <a:gd name="T7" fmla="*/ 0 h 2097"/>
                <a:gd name="T8" fmla="*/ 83 w 3242"/>
                <a:gd name="T9" fmla="*/ 2014 h 2097"/>
                <a:gd name="T10" fmla="*/ 3242 w 3242"/>
                <a:gd name="T11" fmla="*/ 2014 h 2097"/>
                <a:gd name="T12" fmla="*/ 3242 w 3242"/>
                <a:gd name="T13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2" h="2097">
                  <a:moveTo>
                    <a:pt x="3242" y="2097"/>
                  </a:moveTo>
                  <a:lnTo>
                    <a:pt x="0" y="2097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2014"/>
                  </a:lnTo>
                  <a:lnTo>
                    <a:pt x="3242" y="2014"/>
                  </a:lnTo>
                  <a:lnTo>
                    <a:pt x="3242" y="2097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$ľîḓê"/>
            <p:cNvSpPr/>
            <p:nvPr/>
          </p:nvSpPr>
          <p:spPr bwMode="auto">
            <a:xfrm>
              <a:off x="8307388" y="5092701"/>
              <a:ext cx="708025" cy="379413"/>
            </a:xfrm>
            <a:custGeom>
              <a:avLst/>
              <a:gdLst>
                <a:gd name="T0" fmla="*/ 0 w 446"/>
                <a:gd name="T1" fmla="*/ 0 h 239"/>
                <a:gd name="T2" fmla="*/ 446 w 446"/>
                <a:gd name="T3" fmla="*/ 115 h 239"/>
                <a:gd name="T4" fmla="*/ 0 w 446"/>
                <a:gd name="T5" fmla="*/ 239 h 239"/>
                <a:gd name="T6" fmla="*/ 0 w 446"/>
                <a:gd name="T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6" h="239">
                  <a:moveTo>
                    <a:pt x="0" y="0"/>
                  </a:moveTo>
                  <a:lnTo>
                    <a:pt x="446" y="115"/>
                  </a:lnTo>
                  <a:lnTo>
                    <a:pt x="0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ï$ḷíḓê"/>
            <p:cNvSpPr/>
            <p:nvPr/>
          </p:nvSpPr>
          <p:spPr bwMode="auto">
            <a:xfrm>
              <a:off x="3178176" y="1419226"/>
              <a:ext cx="377825" cy="723900"/>
            </a:xfrm>
            <a:custGeom>
              <a:avLst/>
              <a:gdLst>
                <a:gd name="T0" fmla="*/ 238 w 238"/>
                <a:gd name="T1" fmla="*/ 456 h 456"/>
                <a:gd name="T2" fmla="*/ 114 w 238"/>
                <a:gd name="T3" fmla="*/ 0 h 456"/>
                <a:gd name="T4" fmla="*/ 0 w 238"/>
                <a:gd name="T5" fmla="*/ 456 h 456"/>
                <a:gd name="T6" fmla="*/ 238 w 238"/>
                <a:gd name="T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" h="456">
                  <a:moveTo>
                    <a:pt x="238" y="456"/>
                  </a:moveTo>
                  <a:lnTo>
                    <a:pt x="114" y="0"/>
                  </a:lnTo>
                  <a:lnTo>
                    <a:pt x="0" y="456"/>
                  </a:lnTo>
                  <a:lnTo>
                    <a:pt x="238" y="456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ḷïḋe"/>
            <p:cNvSpPr/>
            <p:nvPr/>
          </p:nvSpPr>
          <p:spPr bwMode="auto">
            <a:xfrm>
              <a:off x="3851276" y="4779963"/>
              <a:ext cx="592138" cy="444500"/>
            </a:xfrm>
            <a:prstGeom prst="rect">
              <a:avLst/>
            </a:prstGeom>
            <a:solidFill>
              <a:srgbClr val="00A1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šḻiḓè"/>
            <p:cNvSpPr/>
            <p:nvPr/>
          </p:nvSpPr>
          <p:spPr bwMode="auto">
            <a:xfrm>
              <a:off x="4591051" y="4071938"/>
              <a:ext cx="592138" cy="1152525"/>
            </a:xfrm>
            <a:prstGeom prst="rect">
              <a:avLst/>
            </a:prstGeom>
            <a:solidFill>
              <a:srgbClr val="00A1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ïŝľíḋè"/>
            <p:cNvSpPr/>
            <p:nvPr/>
          </p:nvSpPr>
          <p:spPr bwMode="auto">
            <a:xfrm>
              <a:off x="5330826" y="3890963"/>
              <a:ext cx="576263" cy="1333500"/>
            </a:xfrm>
            <a:prstGeom prst="rect">
              <a:avLst/>
            </a:prstGeom>
            <a:solidFill>
              <a:srgbClr val="00A1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ṧlîḍè"/>
            <p:cNvSpPr/>
            <p:nvPr/>
          </p:nvSpPr>
          <p:spPr bwMode="auto">
            <a:xfrm>
              <a:off x="6054726" y="3725863"/>
              <a:ext cx="592138" cy="1498600"/>
            </a:xfrm>
            <a:prstGeom prst="rect">
              <a:avLst/>
            </a:prstGeom>
            <a:solidFill>
              <a:srgbClr val="00A1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ṣḻîḋè"/>
            <p:cNvSpPr/>
            <p:nvPr/>
          </p:nvSpPr>
          <p:spPr bwMode="auto">
            <a:xfrm>
              <a:off x="6794501" y="2638426"/>
              <a:ext cx="592138" cy="2586038"/>
            </a:xfrm>
            <a:prstGeom prst="rect">
              <a:avLst/>
            </a:prstGeom>
            <a:solidFill>
              <a:srgbClr val="00A1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šliḓè"/>
            <p:cNvSpPr/>
            <p:nvPr/>
          </p:nvSpPr>
          <p:spPr bwMode="auto">
            <a:xfrm>
              <a:off x="7534276" y="2308226"/>
              <a:ext cx="592138" cy="2916238"/>
            </a:xfrm>
            <a:prstGeom prst="rect">
              <a:avLst/>
            </a:pr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4" t="8947" r="14162" b="-522"/>
          <a:stretch>
            <a:fillRect/>
          </a:stretch>
        </p:blipFill>
        <p:spPr>
          <a:xfrm>
            <a:off x="6096000" y="0"/>
            <a:ext cx="6262328" cy="117059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072214" y="5521608"/>
            <a:ext cx="4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View History Events</a:t>
            </a:r>
            <a:endParaRPr lang="zh-CN" altLang="en-US" sz="3200" b="1" dirty="0"/>
          </a:p>
        </p:txBody>
      </p:sp>
      <p:grpSp>
        <p:nvGrpSpPr>
          <p:cNvPr id="18" name="335606d3-f50e-42de-a8c1-5910157d4f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195823" y="872607"/>
            <a:ext cx="4105276" cy="4098925"/>
            <a:chOff x="4043363" y="1366838"/>
            <a:chExt cx="4105276" cy="4098925"/>
          </a:xfrm>
        </p:grpSpPr>
        <p:sp>
          <p:nvSpPr>
            <p:cNvPr id="19" name="i$ľîḑê"/>
            <p:cNvSpPr/>
            <p:nvPr/>
          </p:nvSpPr>
          <p:spPr bwMode="auto">
            <a:xfrm>
              <a:off x="4781551" y="1735138"/>
              <a:ext cx="2546350" cy="3730625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ŝļïḓe"/>
            <p:cNvSpPr/>
            <p:nvPr/>
          </p:nvSpPr>
          <p:spPr bwMode="auto">
            <a:xfrm>
              <a:off x="4508501" y="4371976"/>
              <a:ext cx="547688" cy="628650"/>
            </a:xfrm>
            <a:custGeom>
              <a:avLst/>
              <a:gdLst>
                <a:gd name="T0" fmla="*/ 20 w 40"/>
                <a:gd name="T1" fmla="*/ 0 h 46"/>
                <a:gd name="T2" fmla="*/ 40 w 40"/>
                <a:gd name="T3" fmla="*/ 20 h 46"/>
                <a:gd name="T4" fmla="*/ 40 w 40"/>
                <a:gd name="T5" fmla="*/ 46 h 46"/>
                <a:gd name="T6" fmla="*/ 20 w 40"/>
                <a:gd name="T7" fmla="*/ 46 h 46"/>
                <a:gd name="T8" fmla="*/ 0 w 40"/>
                <a:gd name="T9" fmla="*/ 46 h 46"/>
                <a:gd name="T10" fmla="*/ 0 w 40"/>
                <a:gd name="T11" fmla="*/ 20 h 46"/>
                <a:gd name="T12" fmla="*/ 20 w 4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6">
                  <a:moveTo>
                    <a:pt x="20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solidFill>
              <a:srgbClr val="B2DB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ṡḻíḓê"/>
            <p:cNvSpPr/>
            <p:nvPr/>
          </p:nvSpPr>
          <p:spPr bwMode="auto">
            <a:xfrm>
              <a:off x="4508501" y="3730626"/>
              <a:ext cx="547688" cy="641350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27 h 47"/>
                <a:gd name="T4" fmla="*/ 20 w 40"/>
                <a:gd name="T5" fmla="*/ 47 h 47"/>
                <a:gd name="T6" fmla="*/ 0 w 40"/>
                <a:gd name="T7" fmla="*/ 27 h 47"/>
                <a:gd name="T8" fmla="*/ 0 w 40"/>
                <a:gd name="T9" fmla="*/ 0 h 47"/>
                <a:gd name="T10" fmla="*/ 20 w 40"/>
                <a:gd name="T11" fmla="*/ 0 h 47"/>
                <a:gd name="T12" fmla="*/ 40 w 40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38"/>
                    <a:pt x="31" y="47"/>
                    <a:pt x="20" y="47"/>
                  </a:cubicBezTo>
                  <a:cubicBezTo>
                    <a:pt x="9" y="47"/>
                    <a:pt x="0" y="38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D8F2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ṣľíḋé"/>
            <p:cNvSpPr/>
            <p:nvPr/>
          </p:nvSpPr>
          <p:spPr bwMode="auto">
            <a:xfrm>
              <a:off x="5329238" y="1366838"/>
              <a:ext cx="1450975" cy="641350"/>
            </a:xfrm>
            <a:custGeom>
              <a:avLst/>
              <a:gdLst>
                <a:gd name="T0" fmla="*/ 106 w 106"/>
                <a:gd name="T1" fmla="*/ 27 h 47"/>
                <a:gd name="T2" fmla="*/ 106 w 106"/>
                <a:gd name="T3" fmla="*/ 47 h 47"/>
                <a:gd name="T4" fmla="*/ 0 w 106"/>
                <a:gd name="T5" fmla="*/ 47 h 47"/>
                <a:gd name="T6" fmla="*/ 0 w 106"/>
                <a:gd name="T7" fmla="*/ 27 h 47"/>
                <a:gd name="T8" fmla="*/ 0 w 106"/>
                <a:gd name="T9" fmla="*/ 14 h 47"/>
                <a:gd name="T10" fmla="*/ 39 w 106"/>
                <a:gd name="T11" fmla="*/ 14 h 47"/>
                <a:gd name="T12" fmla="*/ 53 w 106"/>
                <a:gd name="T13" fmla="*/ 0 h 47"/>
                <a:gd name="T14" fmla="*/ 66 w 106"/>
                <a:gd name="T15" fmla="*/ 14 h 47"/>
                <a:gd name="T16" fmla="*/ 106 w 106"/>
                <a:gd name="T17" fmla="*/ 14 h 47"/>
                <a:gd name="T18" fmla="*/ 106 w 106"/>
                <a:gd name="T1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47">
                  <a:moveTo>
                    <a:pt x="106" y="27"/>
                  </a:moveTo>
                  <a:cubicBezTo>
                    <a:pt x="106" y="47"/>
                    <a:pt x="106" y="47"/>
                    <a:pt x="106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6"/>
                    <a:pt x="45" y="0"/>
                    <a:pt x="53" y="0"/>
                  </a:cubicBezTo>
                  <a:cubicBezTo>
                    <a:pt x="60" y="0"/>
                    <a:pt x="66" y="6"/>
                    <a:pt x="66" y="14"/>
                  </a:cubicBezTo>
                  <a:cubicBezTo>
                    <a:pt x="106" y="14"/>
                    <a:pt x="106" y="14"/>
                    <a:pt x="106" y="14"/>
                  </a:cubicBezTo>
                  <a:lnTo>
                    <a:pt x="106" y="27"/>
                  </a:ln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ṣļíḋê"/>
            <p:cNvSpPr/>
            <p:nvPr/>
          </p:nvSpPr>
          <p:spPr bwMode="auto">
            <a:xfrm>
              <a:off x="7683501" y="4181476"/>
              <a:ext cx="465138" cy="463550"/>
            </a:xfrm>
            <a:prstGeom prst="ellipse">
              <a:avLst/>
            </a:prstGeom>
            <a:solidFill>
              <a:srgbClr val="D7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ṧḻiḋe"/>
            <p:cNvSpPr/>
            <p:nvPr/>
          </p:nvSpPr>
          <p:spPr bwMode="auto">
            <a:xfrm>
              <a:off x="4043363" y="2554288"/>
              <a:ext cx="369888" cy="355600"/>
            </a:xfrm>
            <a:prstGeom prst="ellipse">
              <a:avLst/>
            </a:prstGeom>
            <a:solidFill>
              <a:srgbClr val="D7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ṧ1ídé"/>
            <p:cNvSpPr/>
            <p:nvPr/>
          </p:nvSpPr>
          <p:spPr bwMode="auto">
            <a:xfrm>
              <a:off x="7875588" y="3455988"/>
              <a:ext cx="177800" cy="192088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ŝḻïḋê"/>
            <p:cNvSpPr/>
            <p:nvPr/>
          </p:nvSpPr>
          <p:spPr bwMode="auto">
            <a:xfrm>
              <a:off x="7505701" y="2090738"/>
              <a:ext cx="177800" cy="190500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ṩ1íḑe"/>
            <p:cNvSpPr/>
            <p:nvPr/>
          </p:nvSpPr>
          <p:spPr bwMode="auto">
            <a:xfrm>
              <a:off x="5589588" y="4181476"/>
              <a:ext cx="192088" cy="190500"/>
            </a:xfrm>
            <a:prstGeom prst="ellipse">
              <a:avLst/>
            </a:pr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ṧḻïḍê"/>
            <p:cNvSpPr/>
            <p:nvPr/>
          </p:nvSpPr>
          <p:spPr bwMode="auto">
            <a:xfrm>
              <a:off x="4138613" y="1735138"/>
              <a:ext cx="177800" cy="177800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i$ľîḑê"/>
            <p:cNvSpPr/>
            <p:nvPr/>
          </p:nvSpPr>
          <p:spPr bwMode="auto">
            <a:xfrm>
              <a:off x="4043363" y="4098926"/>
              <a:ext cx="192088" cy="177800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ṡ1ïḑê"/>
            <p:cNvSpPr/>
            <p:nvPr/>
          </p:nvSpPr>
          <p:spPr bwMode="auto">
            <a:xfrm>
              <a:off x="4371976" y="3689351"/>
              <a:ext cx="820738" cy="80963"/>
            </a:xfrm>
            <a:custGeom>
              <a:avLst/>
              <a:gdLst>
                <a:gd name="T0" fmla="*/ 56 w 60"/>
                <a:gd name="T1" fmla="*/ 6 h 6"/>
                <a:gd name="T2" fmla="*/ 3 w 60"/>
                <a:gd name="T3" fmla="*/ 6 h 6"/>
                <a:gd name="T4" fmla="*/ 0 w 60"/>
                <a:gd name="T5" fmla="*/ 3 h 6"/>
                <a:gd name="T6" fmla="*/ 3 w 60"/>
                <a:gd name="T7" fmla="*/ 0 h 6"/>
                <a:gd name="T8" fmla="*/ 56 w 60"/>
                <a:gd name="T9" fmla="*/ 0 h 6"/>
                <a:gd name="T10" fmla="*/ 60 w 60"/>
                <a:gd name="T11" fmla="*/ 3 h 6"/>
                <a:gd name="T12" fmla="*/ 56 w 6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">
                  <a:moveTo>
                    <a:pt x="56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1"/>
                    <a:pt x="60" y="3"/>
                  </a:cubicBezTo>
                  <a:cubicBezTo>
                    <a:pt x="60" y="5"/>
                    <a:pt x="58" y="6"/>
                    <a:pt x="56" y="6"/>
                  </a:cubicBezTo>
                  <a:close/>
                </a:path>
              </a:pathLst>
            </a:custGeom>
            <a:solidFill>
              <a:srgbClr val="A0CE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Sļîḍé"/>
            <p:cNvSpPr/>
            <p:nvPr/>
          </p:nvSpPr>
          <p:spPr bwMode="auto">
            <a:xfrm>
              <a:off x="4371976" y="4959351"/>
              <a:ext cx="820738" cy="95250"/>
            </a:xfrm>
            <a:custGeom>
              <a:avLst/>
              <a:gdLst>
                <a:gd name="T0" fmla="*/ 56 w 60"/>
                <a:gd name="T1" fmla="*/ 7 h 7"/>
                <a:gd name="T2" fmla="*/ 3 w 60"/>
                <a:gd name="T3" fmla="*/ 7 h 7"/>
                <a:gd name="T4" fmla="*/ 0 w 60"/>
                <a:gd name="T5" fmla="*/ 3 h 7"/>
                <a:gd name="T6" fmla="*/ 3 w 60"/>
                <a:gd name="T7" fmla="*/ 0 h 7"/>
                <a:gd name="T8" fmla="*/ 56 w 60"/>
                <a:gd name="T9" fmla="*/ 0 h 7"/>
                <a:gd name="T10" fmla="*/ 60 w 60"/>
                <a:gd name="T11" fmla="*/ 3 h 7"/>
                <a:gd name="T12" fmla="*/ 56 w 6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">
                  <a:moveTo>
                    <a:pt x="56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1"/>
                    <a:pt x="60" y="3"/>
                  </a:cubicBezTo>
                  <a:cubicBezTo>
                    <a:pt x="60" y="5"/>
                    <a:pt x="58" y="7"/>
                    <a:pt x="56" y="7"/>
                  </a:cubicBezTo>
                  <a:close/>
                </a:path>
              </a:pathLst>
            </a:custGeom>
            <a:solidFill>
              <a:srgbClr val="A0CE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ṩľïďê"/>
            <p:cNvSpPr/>
            <p:nvPr/>
          </p:nvSpPr>
          <p:spPr bwMode="auto">
            <a:xfrm>
              <a:off x="5645151" y="2417763"/>
              <a:ext cx="1271588" cy="82550"/>
            </a:xfrm>
            <a:custGeom>
              <a:avLst/>
              <a:gdLst>
                <a:gd name="T0" fmla="*/ 90 w 93"/>
                <a:gd name="T1" fmla="*/ 6 h 6"/>
                <a:gd name="T2" fmla="*/ 3 w 93"/>
                <a:gd name="T3" fmla="*/ 6 h 6"/>
                <a:gd name="T4" fmla="*/ 0 w 93"/>
                <a:gd name="T5" fmla="*/ 3 h 6"/>
                <a:gd name="T6" fmla="*/ 3 w 93"/>
                <a:gd name="T7" fmla="*/ 0 h 6"/>
                <a:gd name="T8" fmla="*/ 90 w 93"/>
                <a:gd name="T9" fmla="*/ 0 h 6"/>
                <a:gd name="T10" fmla="*/ 93 w 93"/>
                <a:gd name="T11" fmla="*/ 3 h 6"/>
                <a:gd name="T12" fmla="*/ 90 w 9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6">
                  <a:moveTo>
                    <a:pt x="9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1"/>
                    <a:pt x="93" y="3"/>
                  </a:cubicBezTo>
                  <a:cubicBezTo>
                    <a:pt x="93" y="5"/>
                    <a:pt x="91" y="6"/>
                    <a:pt x="90" y="6"/>
                  </a:cubicBezTo>
                  <a:close/>
                </a:path>
              </a:pathLst>
            </a:custGeom>
            <a:solidFill>
              <a:srgbClr val="40B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ïş1îdé"/>
            <p:cNvSpPr/>
            <p:nvPr/>
          </p:nvSpPr>
          <p:spPr bwMode="auto">
            <a:xfrm>
              <a:off x="5645151" y="2773363"/>
              <a:ext cx="1271588" cy="95250"/>
            </a:xfrm>
            <a:custGeom>
              <a:avLst/>
              <a:gdLst>
                <a:gd name="T0" fmla="*/ 90 w 93"/>
                <a:gd name="T1" fmla="*/ 7 h 7"/>
                <a:gd name="T2" fmla="*/ 3 w 93"/>
                <a:gd name="T3" fmla="*/ 7 h 7"/>
                <a:gd name="T4" fmla="*/ 0 w 93"/>
                <a:gd name="T5" fmla="*/ 4 h 7"/>
                <a:gd name="T6" fmla="*/ 3 w 93"/>
                <a:gd name="T7" fmla="*/ 0 h 7"/>
                <a:gd name="T8" fmla="*/ 90 w 93"/>
                <a:gd name="T9" fmla="*/ 0 h 7"/>
                <a:gd name="T10" fmla="*/ 93 w 93"/>
                <a:gd name="T11" fmla="*/ 4 h 7"/>
                <a:gd name="T12" fmla="*/ 90 w 9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">
                  <a:moveTo>
                    <a:pt x="9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5"/>
                    <a:pt x="91" y="7"/>
                    <a:pt x="90" y="7"/>
                  </a:cubicBez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isľiḋê"/>
            <p:cNvSpPr/>
            <p:nvPr/>
          </p:nvSpPr>
          <p:spPr bwMode="auto">
            <a:xfrm>
              <a:off x="5645151" y="3141663"/>
              <a:ext cx="1271588" cy="96838"/>
            </a:xfrm>
            <a:custGeom>
              <a:avLst/>
              <a:gdLst>
                <a:gd name="T0" fmla="*/ 90 w 93"/>
                <a:gd name="T1" fmla="*/ 7 h 7"/>
                <a:gd name="T2" fmla="*/ 3 w 93"/>
                <a:gd name="T3" fmla="*/ 7 h 7"/>
                <a:gd name="T4" fmla="*/ 0 w 93"/>
                <a:gd name="T5" fmla="*/ 3 h 7"/>
                <a:gd name="T6" fmla="*/ 3 w 93"/>
                <a:gd name="T7" fmla="*/ 0 h 7"/>
                <a:gd name="T8" fmla="*/ 90 w 93"/>
                <a:gd name="T9" fmla="*/ 0 h 7"/>
                <a:gd name="T10" fmla="*/ 93 w 93"/>
                <a:gd name="T11" fmla="*/ 3 h 7"/>
                <a:gd name="T12" fmla="*/ 90 w 9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">
                  <a:moveTo>
                    <a:pt x="9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1"/>
                    <a:pt x="93" y="3"/>
                  </a:cubicBezTo>
                  <a:cubicBezTo>
                    <a:pt x="93" y="5"/>
                    <a:pt x="91" y="7"/>
                    <a:pt x="90" y="7"/>
                  </a:cubicBez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$1iḑê"/>
            <p:cNvSpPr/>
            <p:nvPr/>
          </p:nvSpPr>
          <p:spPr bwMode="auto">
            <a:xfrm>
              <a:off x="5645151" y="3511551"/>
              <a:ext cx="1271588" cy="82550"/>
            </a:xfrm>
            <a:custGeom>
              <a:avLst/>
              <a:gdLst>
                <a:gd name="T0" fmla="*/ 90 w 93"/>
                <a:gd name="T1" fmla="*/ 6 h 6"/>
                <a:gd name="T2" fmla="*/ 3 w 93"/>
                <a:gd name="T3" fmla="*/ 6 h 6"/>
                <a:gd name="T4" fmla="*/ 0 w 93"/>
                <a:gd name="T5" fmla="*/ 3 h 6"/>
                <a:gd name="T6" fmla="*/ 3 w 93"/>
                <a:gd name="T7" fmla="*/ 0 h 6"/>
                <a:gd name="T8" fmla="*/ 90 w 93"/>
                <a:gd name="T9" fmla="*/ 0 h 6"/>
                <a:gd name="T10" fmla="*/ 93 w 93"/>
                <a:gd name="T11" fmla="*/ 3 h 6"/>
                <a:gd name="T12" fmla="*/ 90 w 9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6">
                  <a:moveTo>
                    <a:pt x="9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1"/>
                    <a:pt x="93" y="3"/>
                  </a:cubicBezTo>
                  <a:cubicBezTo>
                    <a:pt x="93" y="5"/>
                    <a:pt x="91" y="6"/>
                    <a:pt x="90" y="6"/>
                  </a:cubicBez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ṣḻiḑé"/>
            <p:cNvSpPr/>
            <p:nvPr/>
          </p:nvSpPr>
          <p:spPr bwMode="auto">
            <a:xfrm>
              <a:off x="5645151" y="3867151"/>
              <a:ext cx="1271588" cy="95250"/>
            </a:xfrm>
            <a:custGeom>
              <a:avLst/>
              <a:gdLst>
                <a:gd name="T0" fmla="*/ 90 w 93"/>
                <a:gd name="T1" fmla="*/ 7 h 7"/>
                <a:gd name="T2" fmla="*/ 3 w 93"/>
                <a:gd name="T3" fmla="*/ 7 h 7"/>
                <a:gd name="T4" fmla="*/ 0 w 93"/>
                <a:gd name="T5" fmla="*/ 3 h 7"/>
                <a:gd name="T6" fmla="*/ 3 w 93"/>
                <a:gd name="T7" fmla="*/ 0 h 7"/>
                <a:gd name="T8" fmla="*/ 90 w 93"/>
                <a:gd name="T9" fmla="*/ 0 h 7"/>
                <a:gd name="T10" fmla="*/ 93 w 93"/>
                <a:gd name="T11" fmla="*/ 3 h 7"/>
                <a:gd name="T12" fmla="*/ 90 w 9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">
                  <a:moveTo>
                    <a:pt x="9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2"/>
                    <a:pt x="93" y="3"/>
                  </a:cubicBezTo>
                  <a:cubicBezTo>
                    <a:pt x="93" y="5"/>
                    <a:pt x="91" y="7"/>
                    <a:pt x="90" y="7"/>
                  </a:cubicBez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îṡlíḋê"/>
            <p:cNvSpPr/>
            <p:nvPr/>
          </p:nvSpPr>
          <p:spPr bwMode="auto">
            <a:xfrm>
              <a:off x="5918201" y="4235451"/>
              <a:ext cx="998538" cy="82550"/>
            </a:xfrm>
            <a:custGeom>
              <a:avLst/>
              <a:gdLst>
                <a:gd name="T0" fmla="*/ 70 w 73"/>
                <a:gd name="T1" fmla="*/ 6 h 6"/>
                <a:gd name="T2" fmla="*/ 3 w 73"/>
                <a:gd name="T3" fmla="*/ 6 h 6"/>
                <a:gd name="T4" fmla="*/ 0 w 73"/>
                <a:gd name="T5" fmla="*/ 3 h 6"/>
                <a:gd name="T6" fmla="*/ 3 w 73"/>
                <a:gd name="T7" fmla="*/ 0 h 6"/>
                <a:gd name="T8" fmla="*/ 70 w 73"/>
                <a:gd name="T9" fmla="*/ 0 h 6"/>
                <a:gd name="T10" fmla="*/ 73 w 73"/>
                <a:gd name="T11" fmla="*/ 3 h 6"/>
                <a:gd name="T12" fmla="*/ 70 w 7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1" y="0"/>
                    <a:pt x="73" y="1"/>
                    <a:pt x="73" y="3"/>
                  </a:cubicBezTo>
                  <a:cubicBezTo>
                    <a:pt x="73" y="5"/>
                    <a:pt x="71" y="6"/>
                    <a:pt x="70" y="6"/>
                  </a:cubicBez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îṡlîďé"/>
            <p:cNvSpPr/>
            <p:nvPr/>
          </p:nvSpPr>
          <p:spPr bwMode="auto">
            <a:xfrm>
              <a:off x="4987926" y="2432051"/>
              <a:ext cx="492125" cy="355600"/>
            </a:xfrm>
            <a:custGeom>
              <a:avLst/>
              <a:gdLst>
                <a:gd name="T0" fmla="*/ 13 w 36"/>
                <a:gd name="T1" fmla="*/ 26 h 26"/>
                <a:gd name="T2" fmla="*/ 11 w 36"/>
                <a:gd name="T3" fmla="*/ 25 h 26"/>
                <a:gd name="T4" fmla="*/ 1 w 36"/>
                <a:gd name="T5" fmla="*/ 16 h 26"/>
                <a:gd name="T6" fmla="*/ 1 w 36"/>
                <a:gd name="T7" fmla="*/ 11 h 26"/>
                <a:gd name="T8" fmla="*/ 6 w 36"/>
                <a:gd name="T9" fmla="*/ 11 h 26"/>
                <a:gd name="T10" fmla="*/ 13 w 36"/>
                <a:gd name="T11" fmla="*/ 18 h 26"/>
                <a:gd name="T12" fmla="*/ 30 w 36"/>
                <a:gd name="T13" fmla="*/ 2 h 26"/>
                <a:gd name="T14" fmla="*/ 34 w 36"/>
                <a:gd name="T15" fmla="*/ 2 h 26"/>
                <a:gd name="T16" fmla="*/ 34 w 36"/>
                <a:gd name="T17" fmla="*/ 6 h 26"/>
                <a:gd name="T18" fmla="*/ 16 w 36"/>
                <a:gd name="T19" fmla="*/ 25 h 26"/>
                <a:gd name="T20" fmla="*/ 13 w 36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6">
                  <a:moveTo>
                    <a:pt x="13" y="26"/>
                  </a:moveTo>
                  <a:cubicBezTo>
                    <a:pt x="12" y="26"/>
                    <a:pt x="11" y="26"/>
                    <a:pt x="11" y="2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3" y="10"/>
                    <a:pt x="5" y="10"/>
                    <a:pt x="6" y="1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3" y="0"/>
                    <a:pt x="34" y="2"/>
                  </a:cubicBezTo>
                  <a:cubicBezTo>
                    <a:pt x="36" y="3"/>
                    <a:pt x="36" y="5"/>
                    <a:pt x="34" y="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6"/>
                    <a:pt x="14" y="26"/>
                    <a:pt x="13" y="26"/>
                  </a:cubicBezTo>
                  <a:close/>
                </a:path>
              </a:pathLst>
            </a:custGeom>
            <a:solidFill>
              <a:srgbClr val="80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ṥlîḓè"/>
            <p:cNvSpPr/>
            <p:nvPr/>
          </p:nvSpPr>
          <p:spPr bwMode="auto">
            <a:xfrm>
              <a:off x="4987926" y="2951163"/>
              <a:ext cx="492125" cy="355600"/>
            </a:xfrm>
            <a:custGeom>
              <a:avLst/>
              <a:gdLst>
                <a:gd name="T0" fmla="*/ 13 w 36"/>
                <a:gd name="T1" fmla="*/ 26 h 26"/>
                <a:gd name="T2" fmla="*/ 11 w 36"/>
                <a:gd name="T3" fmla="*/ 25 h 26"/>
                <a:gd name="T4" fmla="*/ 1 w 36"/>
                <a:gd name="T5" fmla="*/ 16 h 26"/>
                <a:gd name="T6" fmla="*/ 1 w 36"/>
                <a:gd name="T7" fmla="*/ 11 h 26"/>
                <a:gd name="T8" fmla="*/ 6 w 36"/>
                <a:gd name="T9" fmla="*/ 11 h 26"/>
                <a:gd name="T10" fmla="*/ 13 w 36"/>
                <a:gd name="T11" fmla="*/ 18 h 26"/>
                <a:gd name="T12" fmla="*/ 30 w 36"/>
                <a:gd name="T13" fmla="*/ 2 h 26"/>
                <a:gd name="T14" fmla="*/ 34 w 36"/>
                <a:gd name="T15" fmla="*/ 2 h 26"/>
                <a:gd name="T16" fmla="*/ 34 w 36"/>
                <a:gd name="T17" fmla="*/ 6 h 26"/>
                <a:gd name="T18" fmla="*/ 16 w 36"/>
                <a:gd name="T19" fmla="*/ 25 h 26"/>
                <a:gd name="T20" fmla="*/ 13 w 36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6">
                  <a:moveTo>
                    <a:pt x="13" y="26"/>
                  </a:moveTo>
                  <a:cubicBezTo>
                    <a:pt x="12" y="26"/>
                    <a:pt x="11" y="26"/>
                    <a:pt x="11" y="2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3" y="10"/>
                    <a:pt x="5" y="10"/>
                    <a:pt x="6" y="1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3" y="0"/>
                    <a:pt x="34" y="2"/>
                  </a:cubicBezTo>
                  <a:cubicBezTo>
                    <a:pt x="36" y="3"/>
                    <a:pt x="36" y="5"/>
                    <a:pt x="34" y="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6"/>
                    <a:pt x="14" y="26"/>
                    <a:pt x="13" y="26"/>
                  </a:cubicBezTo>
                  <a:close/>
                </a:path>
              </a:pathLst>
            </a:custGeom>
            <a:solidFill>
              <a:srgbClr val="80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4" t="8947" r="14162" b="-522"/>
          <a:stretch>
            <a:fillRect/>
          </a:stretch>
        </p:blipFill>
        <p:spPr>
          <a:xfrm>
            <a:off x="6096000" y="-4659678"/>
            <a:ext cx="6262328" cy="117059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072214" y="5521608"/>
            <a:ext cx="4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View History Events</a:t>
            </a:r>
            <a:endParaRPr lang="zh-CN" altLang="en-US" sz="3200" b="1" dirty="0"/>
          </a:p>
        </p:txBody>
      </p:sp>
      <p:grpSp>
        <p:nvGrpSpPr>
          <p:cNvPr id="18" name="335606d3-f50e-42de-a8c1-5910157d4f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195823" y="872607"/>
            <a:ext cx="4105276" cy="4098925"/>
            <a:chOff x="4043363" y="1366838"/>
            <a:chExt cx="4105276" cy="4098925"/>
          </a:xfrm>
        </p:grpSpPr>
        <p:sp>
          <p:nvSpPr>
            <p:cNvPr id="19" name="i$ľîḑê"/>
            <p:cNvSpPr/>
            <p:nvPr/>
          </p:nvSpPr>
          <p:spPr bwMode="auto">
            <a:xfrm>
              <a:off x="4781551" y="1735138"/>
              <a:ext cx="2546350" cy="3730625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ŝļïḓe"/>
            <p:cNvSpPr/>
            <p:nvPr/>
          </p:nvSpPr>
          <p:spPr bwMode="auto">
            <a:xfrm>
              <a:off x="4508501" y="4371976"/>
              <a:ext cx="547688" cy="628650"/>
            </a:xfrm>
            <a:custGeom>
              <a:avLst/>
              <a:gdLst>
                <a:gd name="T0" fmla="*/ 20 w 40"/>
                <a:gd name="T1" fmla="*/ 0 h 46"/>
                <a:gd name="T2" fmla="*/ 40 w 40"/>
                <a:gd name="T3" fmla="*/ 20 h 46"/>
                <a:gd name="T4" fmla="*/ 40 w 40"/>
                <a:gd name="T5" fmla="*/ 46 h 46"/>
                <a:gd name="T6" fmla="*/ 20 w 40"/>
                <a:gd name="T7" fmla="*/ 46 h 46"/>
                <a:gd name="T8" fmla="*/ 0 w 40"/>
                <a:gd name="T9" fmla="*/ 46 h 46"/>
                <a:gd name="T10" fmla="*/ 0 w 40"/>
                <a:gd name="T11" fmla="*/ 20 h 46"/>
                <a:gd name="T12" fmla="*/ 20 w 4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6">
                  <a:moveTo>
                    <a:pt x="20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solidFill>
              <a:srgbClr val="B2DB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ṡḻíḓê"/>
            <p:cNvSpPr/>
            <p:nvPr/>
          </p:nvSpPr>
          <p:spPr bwMode="auto">
            <a:xfrm>
              <a:off x="4508501" y="3730626"/>
              <a:ext cx="547688" cy="641350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27 h 47"/>
                <a:gd name="T4" fmla="*/ 20 w 40"/>
                <a:gd name="T5" fmla="*/ 47 h 47"/>
                <a:gd name="T6" fmla="*/ 0 w 40"/>
                <a:gd name="T7" fmla="*/ 27 h 47"/>
                <a:gd name="T8" fmla="*/ 0 w 40"/>
                <a:gd name="T9" fmla="*/ 0 h 47"/>
                <a:gd name="T10" fmla="*/ 20 w 40"/>
                <a:gd name="T11" fmla="*/ 0 h 47"/>
                <a:gd name="T12" fmla="*/ 40 w 40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38"/>
                    <a:pt x="31" y="47"/>
                    <a:pt x="20" y="47"/>
                  </a:cubicBezTo>
                  <a:cubicBezTo>
                    <a:pt x="9" y="47"/>
                    <a:pt x="0" y="38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D8F2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ṣľíḋé"/>
            <p:cNvSpPr/>
            <p:nvPr/>
          </p:nvSpPr>
          <p:spPr bwMode="auto">
            <a:xfrm>
              <a:off x="5329238" y="1366838"/>
              <a:ext cx="1450975" cy="641350"/>
            </a:xfrm>
            <a:custGeom>
              <a:avLst/>
              <a:gdLst>
                <a:gd name="T0" fmla="*/ 106 w 106"/>
                <a:gd name="T1" fmla="*/ 27 h 47"/>
                <a:gd name="T2" fmla="*/ 106 w 106"/>
                <a:gd name="T3" fmla="*/ 47 h 47"/>
                <a:gd name="T4" fmla="*/ 0 w 106"/>
                <a:gd name="T5" fmla="*/ 47 h 47"/>
                <a:gd name="T6" fmla="*/ 0 w 106"/>
                <a:gd name="T7" fmla="*/ 27 h 47"/>
                <a:gd name="T8" fmla="*/ 0 w 106"/>
                <a:gd name="T9" fmla="*/ 14 h 47"/>
                <a:gd name="T10" fmla="*/ 39 w 106"/>
                <a:gd name="T11" fmla="*/ 14 h 47"/>
                <a:gd name="T12" fmla="*/ 53 w 106"/>
                <a:gd name="T13" fmla="*/ 0 h 47"/>
                <a:gd name="T14" fmla="*/ 66 w 106"/>
                <a:gd name="T15" fmla="*/ 14 h 47"/>
                <a:gd name="T16" fmla="*/ 106 w 106"/>
                <a:gd name="T17" fmla="*/ 14 h 47"/>
                <a:gd name="T18" fmla="*/ 106 w 106"/>
                <a:gd name="T1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47">
                  <a:moveTo>
                    <a:pt x="106" y="27"/>
                  </a:moveTo>
                  <a:cubicBezTo>
                    <a:pt x="106" y="47"/>
                    <a:pt x="106" y="47"/>
                    <a:pt x="106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6"/>
                    <a:pt x="45" y="0"/>
                    <a:pt x="53" y="0"/>
                  </a:cubicBezTo>
                  <a:cubicBezTo>
                    <a:pt x="60" y="0"/>
                    <a:pt x="66" y="6"/>
                    <a:pt x="66" y="14"/>
                  </a:cubicBezTo>
                  <a:cubicBezTo>
                    <a:pt x="106" y="14"/>
                    <a:pt x="106" y="14"/>
                    <a:pt x="106" y="14"/>
                  </a:cubicBezTo>
                  <a:lnTo>
                    <a:pt x="106" y="27"/>
                  </a:ln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ṣļíḋê"/>
            <p:cNvSpPr/>
            <p:nvPr/>
          </p:nvSpPr>
          <p:spPr bwMode="auto">
            <a:xfrm>
              <a:off x="7683501" y="4181476"/>
              <a:ext cx="465138" cy="463550"/>
            </a:xfrm>
            <a:prstGeom prst="ellipse">
              <a:avLst/>
            </a:prstGeom>
            <a:solidFill>
              <a:srgbClr val="D7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ṧḻiḋe"/>
            <p:cNvSpPr/>
            <p:nvPr/>
          </p:nvSpPr>
          <p:spPr bwMode="auto">
            <a:xfrm>
              <a:off x="4043363" y="2554288"/>
              <a:ext cx="369888" cy="355600"/>
            </a:xfrm>
            <a:prstGeom prst="ellipse">
              <a:avLst/>
            </a:prstGeom>
            <a:solidFill>
              <a:srgbClr val="D7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ṧ1ídé"/>
            <p:cNvSpPr/>
            <p:nvPr/>
          </p:nvSpPr>
          <p:spPr bwMode="auto">
            <a:xfrm>
              <a:off x="7875588" y="3455988"/>
              <a:ext cx="177800" cy="192088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ŝḻïḋê"/>
            <p:cNvSpPr/>
            <p:nvPr/>
          </p:nvSpPr>
          <p:spPr bwMode="auto">
            <a:xfrm>
              <a:off x="7505701" y="2090738"/>
              <a:ext cx="177800" cy="190500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ṩ1íḑe"/>
            <p:cNvSpPr/>
            <p:nvPr/>
          </p:nvSpPr>
          <p:spPr bwMode="auto">
            <a:xfrm>
              <a:off x="5589588" y="4181476"/>
              <a:ext cx="192088" cy="190500"/>
            </a:xfrm>
            <a:prstGeom prst="ellipse">
              <a:avLst/>
            </a:pr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ṧḻïḍê"/>
            <p:cNvSpPr/>
            <p:nvPr/>
          </p:nvSpPr>
          <p:spPr bwMode="auto">
            <a:xfrm>
              <a:off x="4138613" y="1735138"/>
              <a:ext cx="177800" cy="177800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i$ľîḑê"/>
            <p:cNvSpPr/>
            <p:nvPr/>
          </p:nvSpPr>
          <p:spPr bwMode="auto">
            <a:xfrm>
              <a:off x="4043363" y="4098926"/>
              <a:ext cx="192088" cy="177800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ṡ1ïḑê"/>
            <p:cNvSpPr/>
            <p:nvPr/>
          </p:nvSpPr>
          <p:spPr bwMode="auto">
            <a:xfrm>
              <a:off x="4371976" y="3689351"/>
              <a:ext cx="820738" cy="80963"/>
            </a:xfrm>
            <a:custGeom>
              <a:avLst/>
              <a:gdLst>
                <a:gd name="T0" fmla="*/ 56 w 60"/>
                <a:gd name="T1" fmla="*/ 6 h 6"/>
                <a:gd name="T2" fmla="*/ 3 w 60"/>
                <a:gd name="T3" fmla="*/ 6 h 6"/>
                <a:gd name="T4" fmla="*/ 0 w 60"/>
                <a:gd name="T5" fmla="*/ 3 h 6"/>
                <a:gd name="T6" fmla="*/ 3 w 60"/>
                <a:gd name="T7" fmla="*/ 0 h 6"/>
                <a:gd name="T8" fmla="*/ 56 w 60"/>
                <a:gd name="T9" fmla="*/ 0 h 6"/>
                <a:gd name="T10" fmla="*/ 60 w 60"/>
                <a:gd name="T11" fmla="*/ 3 h 6"/>
                <a:gd name="T12" fmla="*/ 56 w 6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">
                  <a:moveTo>
                    <a:pt x="56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1"/>
                    <a:pt x="60" y="3"/>
                  </a:cubicBezTo>
                  <a:cubicBezTo>
                    <a:pt x="60" y="5"/>
                    <a:pt x="58" y="6"/>
                    <a:pt x="56" y="6"/>
                  </a:cubicBezTo>
                  <a:close/>
                </a:path>
              </a:pathLst>
            </a:custGeom>
            <a:solidFill>
              <a:srgbClr val="A0CE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Sļîḍé"/>
            <p:cNvSpPr/>
            <p:nvPr/>
          </p:nvSpPr>
          <p:spPr bwMode="auto">
            <a:xfrm>
              <a:off x="4371976" y="4959351"/>
              <a:ext cx="820738" cy="95250"/>
            </a:xfrm>
            <a:custGeom>
              <a:avLst/>
              <a:gdLst>
                <a:gd name="T0" fmla="*/ 56 w 60"/>
                <a:gd name="T1" fmla="*/ 7 h 7"/>
                <a:gd name="T2" fmla="*/ 3 w 60"/>
                <a:gd name="T3" fmla="*/ 7 h 7"/>
                <a:gd name="T4" fmla="*/ 0 w 60"/>
                <a:gd name="T5" fmla="*/ 3 h 7"/>
                <a:gd name="T6" fmla="*/ 3 w 60"/>
                <a:gd name="T7" fmla="*/ 0 h 7"/>
                <a:gd name="T8" fmla="*/ 56 w 60"/>
                <a:gd name="T9" fmla="*/ 0 h 7"/>
                <a:gd name="T10" fmla="*/ 60 w 60"/>
                <a:gd name="T11" fmla="*/ 3 h 7"/>
                <a:gd name="T12" fmla="*/ 56 w 6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">
                  <a:moveTo>
                    <a:pt x="56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1"/>
                    <a:pt x="60" y="3"/>
                  </a:cubicBezTo>
                  <a:cubicBezTo>
                    <a:pt x="60" y="5"/>
                    <a:pt x="58" y="7"/>
                    <a:pt x="56" y="7"/>
                  </a:cubicBezTo>
                  <a:close/>
                </a:path>
              </a:pathLst>
            </a:custGeom>
            <a:solidFill>
              <a:srgbClr val="A0CE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ṩľïďê"/>
            <p:cNvSpPr/>
            <p:nvPr/>
          </p:nvSpPr>
          <p:spPr bwMode="auto">
            <a:xfrm>
              <a:off x="5645151" y="2417763"/>
              <a:ext cx="1271588" cy="82550"/>
            </a:xfrm>
            <a:custGeom>
              <a:avLst/>
              <a:gdLst>
                <a:gd name="T0" fmla="*/ 90 w 93"/>
                <a:gd name="T1" fmla="*/ 6 h 6"/>
                <a:gd name="T2" fmla="*/ 3 w 93"/>
                <a:gd name="T3" fmla="*/ 6 h 6"/>
                <a:gd name="T4" fmla="*/ 0 w 93"/>
                <a:gd name="T5" fmla="*/ 3 h 6"/>
                <a:gd name="T6" fmla="*/ 3 w 93"/>
                <a:gd name="T7" fmla="*/ 0 h 6"/>
                <a:gd name="T8" fmla="*/ 90 w 93"/>
                <a:gd name="T9" fmla="*/ 0 h 6"/>
                <a:gd name="T10" fmla="*/ 93 w 93"/>
                <a:gd name="T11" fmla="*/ 3 h 6"/>
                <a:gd name="T12" fmla="*/ 90 w 9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6">
                  <a:moveTo>
                    <a:pt x="9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1"/>
                    <a:pt x="93" y="3"/>
                  </a:cubicBezTo>
                  <a:cubicBezTo>
                    <a:pt x="93" y="5"/>
                    <a:pt x="91" y="6"/>
                    <a:pt x="90" y="6"/>
                  </a:cubicBezTo>
                  <a:close/>
                </a:path>
              </a:pathLst>
            </a:custGeom>
            <a:solidFill>
              <a:srgbClr val="40B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ïş1îdé"/>
            <p:cNvSpPr/>
            <p:nvPr/>
          </p:nvSpPr>
          <p:spPr bwMode="auto">
            <a:xfrm>
              <a:off x="5645151" y="2773363"/>
              <a:ext cx="1271588" cy="95250"/>
            </a:xfrm>
            <a:custGeom>
              <a:avLst/>
              <a:gdLst>
                <a:gd name="T0" fmla="*/ 90 w 93"/>
                <a:gd name="T1" fmla="*/ 7 h 7"/>
                <a:gd name="T2" fmla="*/ 3 w 93"/>
                <a:gd name="T3" fmla="*/ 7 h 7"/>
                <a:gd name="T4" fmla="*/ 0 w 93"/>
                <a:gd name="T5" fmla="*/ 4 h 7"/>
                <a:gd name="T6" fmla="*/ 3 w 93"/>
                <a:gd name="T7" fmla="*/ 0 h 7"/>
                <a:gd name="T8" fmla="*/ 90 w 93"/>
                <a:gd name="T9" fmla="*/ 0 h 7"/>
                <a:gd name="T10" fmla="*/ 93 w 93"/>
                <a:gd name="T11" fmla="*/ 4 h 7"/>
                <a:gd name="T12" fmla="*/ 90 w 9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">
                  <a:moveTo>
                    <a:pt x="9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5"/>
                    <a:pt x="91" y="7"/>
                    <a:pt x="90" y="7"/>
                  </a:cubicBez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isľiḋê"/>
            <p:cNvSpPr/>
            <p:nvPr/>
          </p:nvSpPr>
          <p:spPr bwMode="auto">
            <a:xfrm>
              <a:off x="5645151" y="3141663"/>
              <a:ext cx="1271588" cy="96838"/>
            </a:xfrm>
            <a:custGeom>
              <a:avLst/>
              <a:gdLst>
                <a:gd name="T0" fmla="*/ 90 w 93"/>
                <a:gd name="T1" fmla="*/ 7 h 7"/>
                <a:gd name="T2" fmla="*/ 3 w 93"/>
                <a:gd name="T3" fmla="*/ 7 h 7"/>
                <a:gd name="T4" fmla="*/ 0 w 93"/>
                <a:gd name="T5" fmla="*/ 3 h 7"/>
                <a:gd name="T6" fmla="*/ 3 w 93"/>
                <a:gd name="T7" fmla="*/ 0 h 7"/>
                <a:gd name="T8" fmla="*/ 90 w 93"/>
                <a:gd name="T9" fmla="*/ 0 h 7"/>
                <a:gd name="T10" fmla="*/ 93 w 93"/>
                <a:gd name="T11" fmla="*/ 3 h 7"/>
                <a:gd name="T12" fmla="*/ 90 w 9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">
                  <a:moveTo>
                    <a:pt x="9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1"/>
                    <a:pt x="93" y="3"/>
                  </a:cubicBezTo>
                  <a:cubicBezTo>
                    <a:pt x="93" y="5"/>
                    <a:pt x="91" y="7"/>
                    <a:pt x="90" y="7"/>
                  </a:cubicBez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$1iḑê"/>
            <p:cNvSpPr/>
            <p:nvPr/>
          </p:nvSpPr>
          <p:spPr bwMode="auto">
            <a:xfrm>
              <a:off x="5645151" y="3511551"/>
              <a:ext cx="1271588" cy="82550"/>
            </a:xfrm>
            <a:custGeom>
              <a:avLst/>
              <a:gdLst>
                <a:gd name="T0" fmla="*/ 90 w 93"/>
                <a:gd name="T1" fmla="*/ 6 h 6"/>
                <a:gd name="T2" fmla="*/ 3 w 93"/>
                <a:gd name="T3" fmla="*/ 6 h 6"/>
                <a:gd name="T4" fmla="*/ 0 w 93"/>
                <a:gd name="T5" fmla="*/ 3 h 6"/>
                <a:gd name="T6" fmla="*/ 3 w 93"/>
                <a:gd name="T7" fmla="*/ 0 h 6"/>
                <a:gd name="T8" fmla="*/ 90 w 93"/>
                <a:gd name="T9" fmla="*/ 0 h 6"/>
                <a:gd name="T10" fmla="*/ 93 w 93"/>
                <a:gd name="T11" fmla="*/ 3 h 6"/>
                <a:gd name="T12" fmla="*/ 90 w 9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6">
                  <a:moveTo>
                    <a:pt x="9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1"/>
                    <a:pt x="93" y="3"/>
                  </a:cubicBezTo>
                  <a:cubicBezTo>
                    <a:pt x="93" y="5"/>
                    <a:pt x="91" y="6"/>
                    <a:pt x="90" y="6"/>
                  </a:cubicBez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ṣḻiḑé"/>
            <p:cNvSpPr/>
            <p:nvPr/>
          </p:nvSpPr>
          <p:spPr bwMode="auto">
            <a:xfrm>
              <a:off x="5645151" y="3867151"/>
              <a:ext cx="1271588" cy="95250"/>
            </a:xfrm>
            <a:custGeom>
              <a:avLst/>
              <a:gdLst>
                <a:gd name="T0" fmla="*/ 90 w 93"/>
                <a:gd name="T1" fmla="*/ 7 h 7"/>
                <a:gd name="T2" fmla="*/ 3 w 93"/>
                <a:gd name="T3" fmla="*/ 7 h 7"/>
                <a:gd name="T4" fmla="*/ 0 w 93"/>
                <a:gd name="T5" fmla="*/ 3 h 7"/>
                <a:gd name="T6" fmla="*/ 3 w 93"/>
                <a:gd name="T7" fmla="*/ 0 h 7"/>
                <a:gd name="T8" fmla="*/ 90 w 93"/>
                <a:gd name="T9" fmla="*/ 0 h 7"/>
                <a:gd name="T10" fmla="*/ 93 w 93"/>
                <a:gd name="T11" fmla="*/ 3 h 7"/>
                <a:gd name="T12" fmla="*/ 90 w 9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">
                  <a:moveTo>
                    <a:pt x="9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2"/>
                    <a:pt x="93" y="3"/>
                  </a:cubicBezTo>
                  <a:cubicBezTo>
                    <a:pt x="93" y="5"/>
                    <a:pt x="91" y="7"/>
                    <a:pt x="90" y="7"/>
                  </a:cubicBez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îṡlíḋê"/>
            <p:cNvSpPr/>
            <p:nvPr/>
          </p:nvSpPr>
          <p:spPr bwMode="auto">
            <a:xfrm>
              <a:off x="5918201" y="4235451"/>
              <a:ext cx="998538" cy="82550"/>
            </a:xfrm>
            <a:custGeom>
              <a:avLst/>
              <a:gdLst>
                <a:gd name="T0" fmla="*/ 70 w 73"/>
                <a:gd name="T1" fmla="*/ 6 h 6"/>
                <a:gd name="T2" fmla="*/ 3 w 73"/>
                <a:gd name="T3" fmla="*/ 6 h 6"/>
                <a:gd name="T4" fmla="*/ 0 w 73"/>
                <a:gd name="T5" fmla="*/ 3 h 6"/>
                <a:gd name="T6" fmla="*/ 3 w 73"/>
                <a:gd name="T7" fmla="*/ 0 h 6"/>
                <a:gd name="T8" fmla="*/ 70 w 73"/>
                <a:gd name="T9" fmla="*/ 0 h 6"/>
                <a:gd name="T10" fmla="*/ 73 w 73"/>
                <a:gd name="T11" fmla="*/ 3 h 6"/>
                <a:gd name="T12" fmla="*/ 70 w 7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1" y="0"/>
                    <a:pt x="73" y="1"/>
                    <a:pt x="73" y="3"/>
                  </a:cubicBezTo>
                  <a:cubicBezTo>
                    <a:pt x="73" y="5"/>
                    <a:pt x="71" y="6"/>
                    <a:pt x="70" y="6"/>
                  </a:cubicBez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îṡlîďé"/>
            <p:cNvSpPr/>
            <p:nvPr/>
          </p:nvSpPr>
          <p:spPr bwMode="auto">
            <a:xfrm>
              <a:off x="4987926" y="2432051"/>
              <a:ext cx="492125" cy="355600"/>
            </a:xfrm>
            <a:custGeom>
              <a:avLst/>
              <a:gdLst>
                <a:gd name="T0" fmla="*/ 13 w 36"/>
                <a:gd name="T1" fmla="*/ 26 h 26"/>
                <a:gd name="T2" fmla="*/ 11 w 36"/>
                <a:gd name="T3" fmla="*/ 25 h 26"/>
                <a:gd name="T4" fmla="*/ 1 w 36"/>
                <a:gd name="T5" fmla="*/ 16 h 26"/>
                <a:gd name="T6" fmla="*/ 1 w 36"/>
                <a:gd name="T7" fmla="*/ 11 h 26"/>
                <a:gd name="T8" fmla="*/ 6 w 36"/>
                <a:gd name="T9" fmla="*/ 11 h 26"/>
                <a:gd name="T10" fmla="*/ 13 w 36"/>
                <a:gd name="T11" fmla="*/ 18 h 26"/>
                <a:gd name="T12" fmla="*/ 30 w 36"/>
                <a:gd name="T13" fmla="*/ 2 h 26"/>
                <a:gd name="T14" fmla="*/ 34 w 36"/>
                <a:gd name="T15" fmla="*/ 2 h 26"/>
                <a:gd name="T16" fmla="*/ 34 w 36"/>
                <a:gd name="T17" fmla="*/ 6 h 26"/>
                <a:gd name="T18" fmla="*/ 16 w 36"/>
                <a:gd name="T19" fmla="*/ 25 h 26"/>
                <a:gd name="T20" fmla="*/ 13 w 36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6">
                  <a:moveTo>
                    <a:pt x="13" y="26"/>
                  </a:moveTo>
                  <a:cubicBezTo>
                    <a:pt x="12" y="26"/>
                    <a:pt x="11" y="26"/>
                    <a:pt x="11" y="2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3" y="10"/>
                    <a:pt x="5" y="10"/>
                    <a:pt x="6" y="1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3" y="0"/>
                    <a:pt x="34" y="2"/>
                  </a:cubicBezTo>
                  <a:cubicBezTo>
                    <a:pt x="36" y="3"/>
                    <a:pt x="36" y="5"/>
                    <a:pt x="34" y="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6"/>
                    <a:pt x="14" y="26"/>
                    <a:pt x="13" y="26"/>
                  </a:cubicBezTo>
                  <a:close/>
                </a:path>
              </a:pathLst>
            </a:custGeom>
            <a:solidFill>
              <a:srgbClr val="80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ṥlîḓè"/>
            <p:cNvSpPr/>
            <p:nvPr/>
          </p:nvSpPr>
          <p:spPr bwMode="auto">
            <a:xfrm>
              <a:off x="4987926" y="2951163"/>
              <a:ext cx="492125" cy="355600"/>
            </a:xfrm>
            <a:custGeom>
              <a:avLst/>
              <a:gdLst>
                <a:gd name="T0" fmla="*/ 13 w 36"/>
                <a:gd name="T1" fmla="*/ 26 h 26"/>
                <a:gd name="T2" fmla="*/ 11 w 36"/>
                <a:gd name="T3" fmla="*/ 25 h 26"/>
                <a:gd name="T4" fmla="*/ 1 w 36"/>
                <a:gd name="T5" fmla="*/ 16 h 26"/>
                <a:gd name="T6" fmla="*/ 1 w 36"/>
                <a:gd name="T7" fmla="*/ 11 h 26"/>
                <a:gd name="T8" fmla="*/ 6 w 36"/>
                <a:gd name="T9" fmla="*/ 11 h 26"/>
                <a:gd name="T10" fmla="*/ 13 w 36"/>
                <a:gd name="T11" fmla="*/ 18 h 26"/>
                <a:gd name="T12" fmla="*/ 30 w 36"/>
                <a:gd name="T13" fmla="*/ 2 h 26"/>
                <a:gd name="T14" fmla="*/ 34 w 36"/>
                <a:gd name="T15" fmla="*/ 2 h 26"/>
                <a:gd name="T16" fmla="*/ 34 w 36"/>
                <a:gd name="T17" fmla="*/ 6 h 26"/>
                <a:gd name="T18" fmla="*/ 16 w 36"/>
                <a:gd name="T19" fmla="*/ 25 h 26"/>
                <a:gd name="T20" fmla="*/ 13 w 36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6">
                  <a:moveTo>
                    <a:pt x="13" y="26"/>
                  </a:moveTo>
                  <a:cubicBezTo>
                    <a:pt x="12" y="26"/>
                    <a:pt x="11" y="26"/>
                    <a:pt x="11" y="2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3" y="10"/>
                    <a:pt x="5" y="10"/>
                    <a:pt x="6" y="1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3" y="0"/>
                    <a:pt x="34" y="2"/>
                  </a:cubicBezTo>
                  <a:cubicBezTo>
                    <a:pt x="36" y="3"/>
                    <a:pt x="36" y="5"/>
                    <a:pt x="34" y="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6"/>
                    <a:pt x="14" y="26"/>
                    <a:pt x="13" y="26"/>
                  </a:cubicBezTo>
                  <a:close/>
                </a:path>
              </a:pathLst>
            </a:custGeom>
            <a:solidFill>
              <a:srgbClr val="80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1" dirty="0">
                <a:latin typeface="Avenir Next LT Pro Light" panose="020B0304020202020204" pitchFamily="34" charset="0"/>
                <a:ea typeface="+mj-ea"/>
                <a:cs typeface="+mj-cs"/>
              </a:rPr>
              <a:t>Epidemic Alert</a:t>
            </a:r>
            <a:endParaRPr lang="en-US" altLang="zh-CN" sz="4000" b="1" dirty="0">
              <a:latin typeface="Avenir Next LT Pro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00206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电脑的屏幕截图&#10;&#10;描述已自动生成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21303" b="1"/>
          <a:stretch>
            <a:fillRect/>
          </a:stretch>
        </p:blipFill>
        <p:spPr>
          <a:xfrm>
            <a:off x="545238" y="858525"/>
            <a:ext cx="7608304" cy="5211906"/>
          </a:xfrm>
          <a:prstGeom prst="rect">
            <a:avLst/>
          </a:prstGeom>
          <a:noFill/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74fef0ac-dc50-4bde-ac3f-9f7057b48f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0613565" y="243115"/>
            <a:ext cx="1276350" cy="1004620"/>
            <a:chOff x="3240088" y="1177925"/>
            <a:chExt cx="5711826" cy="4495801"/>
          </a:xfrm>
        </p:grpSpPr>
        <p:sp>
          <p:nvSpPr>
            <p:cNvPr id="13" name="iŝľîḑê"/>
            <p:cNvSpPr/>
            <p:nvPr/>
          </p:nvSpPr>
          <p:spPr bwMode="auto">
            <a:xfrm>
              <a:off x="4227513" y="1674813"/>
              <a:ext cx="3619500" cy="2566988"/>
            </a:xfrm>
            <a:custGeom>
              <a:avLst/>
              <a:gdLst>
                <a:gd name="T0" fmla="*/ 557 w 583"/>
                <a:gd name="T1" fmla="*/ 414 h 414"/>
                <a:gd name="T2" fmla="*/ 26 w 583"/>
                <a:gd name="T3" fmla="*/ 414 h 414"/>
                <a:gd name="T4" fmla="*/ 0 w 583"/>
                <a:gd name="T5" fmla="*/ 388 h 414"/>
                <a:gd name="T6" fmla="*/ 0 w 583"/>
                <a:gd name="T7" fmla="*/ 26 h 414"/>
                <a:gd name="T8" fmla="*/ 26 w 583"/>
                <a:gd name="T9" fmla="*/ 0 h 414"/>
                <a:gd name="T10" fmla="*/ 557 w 583"/>
                <a:gd name="T11" fmla="*/ 0 h 414"/>
                <a:gd name="T12" fmla="*/ 583 w 583"/>
                <a:gd name="T13" fmla="*/ 26 h 414"/>
                <a:gd name="T14" fmla="*/ 583 w 583"/>
                <a:gd name="T15" fmla="*/ 388 h 414"/>
                <a:gd name="T16" fmla="*/ 557 w 583"/>
                <a:gd name="T17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414">
                  <a:moveTo>
                    <a:pt x="557" y="414"/>
                  </a:moveTo>
                  <a:cubicBezTo>
                    <a:pt x="26" y="414"/>
                    <a:pt x="26" y="414"/>
                    <a:pt x="26" y="414"/>
                  </a:cubicBezTo>
                  <a:cubicBezTo>
                    <a:pt x="12" y="414"/>
                    <a:pt x="0" y="403"/>
                    <a:pt x="0" y="38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71" y="0"/>
                    <a:pt x="583" y="12"/>
                    <a:pt x="583" y="26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83" y="403"/>
                    <a:pt x="571" y="414"/>
                    <a:pt x="557" y="414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ṣļïďê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isļîḑé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ṥ1îḋé"/>
            <p:cNvSpPr/>
            <p:nvPr/>
          </p:nvSpPr>
          <p:spPr bwMode="auto">
            <a:xfrm>
              <a:off x="4425951" y="1828800"/>
              <a:ext cx="3222625" cy="2157413"/>
            </a:xfrm>
            <a:custGeom>
              <a:avLst/>
              <a:gdLst>
                <a:gd name="T0" fmla="*/ 506 w 519"/>
                <a:gd name="T1" fmla="*/ 348 h 348"/>
                <a:gd name="T2" fmla="*/ 13 w 519"/>
                <a:gd name="T3" fmla="*/ 348 h 348"/>
                <a:gd name="T4" fmla="*/ 0 w 519"/>
                <a:gd name="T5" fmla="*/ 336 h 348"/>
                <a:gd name="T6" fmla="*/ 0 w 519"/>
                <a:gd name="T7" fmla="*/ 12 h 348"/>
                <a:gd name="T8" fmla="*/ 13 w 519"/>
                <a:gd name="T9" fmla="*/ 0 h 348"/>
                <a:gd name="T10" fmla="*/ 506 w 519"/>
                <a:gd name="T11" fmla="*/ 0 h 348"/>
                <a:gd name="T12" fmla="*/ 519 w 519"/>
                <a:gd name="T13" fmla="*/ 12 h 348"/>
                <a:gd name="T14" fmla="*/ 519 w 519"/>
                <a:gd name="T15" fmla="*/ 336 h 348"/>
                <a:gd name="T16" fmla="*/ 506 w 519"/>
                <a:gd name="T17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348">
                  <a:moveTo>
                    <a:pt x="506" y="348"/>
                  </a:moveTo>
                  <a:cubicBezTo>
                    <a:pt x="13" y="348"/>
                    <a:pt x="13" y="348"/>
                    <a:pt x="13" y="348"/>
                  </a:cubicBezTo>
                  <a:cubicBezTo>
                    <a:pt x="6" y="348"/>
                    <a:pt x="0" y="343"/>
                    <a:pt x="0" y="33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3" y="0"/>
                    <a:pt x="519" y="5"/>
                    <a:pt x="519" y="12"/>
                  </a:cubicBezTo>
                  <a:cubicBezTo>
                    <a:pt x="519" y="336"/>
                    <a:pt x="519" y="336"/>
                    <a:pt x="519" y="336"/>
                  </a:cubicBezTo>
                  <a:cubicBezTo>
                    <a:pt x="519" y="343"/>
                    <a:pt x="513" y="348"/>
                    <a:pt x="506" y="348"/>
                  </a:cubicBezTo>
                </a:path>
              </a:pathLst>
            </a:custGeom>
            <a:solidFill>
              <a:srgbClr val="2F6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iṩlíḑè"/>
            <p:cNvSpPr/>
            <p:nvPr/>
          </p:nvSpPr>
          <p:spPr bwMode="auto">
            <a:xfrm>
              <a:off x="6443663" y="1444625"/>
              <a:ext cx="2241550" cy="1277938"/>
            </a:xfrm>
            <a:custGeom>
              <a:avLst/>
              <a:gdLst>
                <a:gd name="T0" fmla="*/ 0 w 361"/>
                <a:gd name="T1" fmla="*/ 0 h 206"/>
                <a:gd name="T2" fmla="*/ 0 w 361"/>
                <a:gd name="T3" fmla="*/ 199 h 206"/>
                <a:gd name="T4" fmla="*/ 7 w 361"/>
                <a:gd name="T5" fmla="*/ 206 h 206"/>
                <a:gd name="T6" fmla="*/ 354 w 361"/>
                <a:gd name="T7" fmla="*/ 206 h 206"/>
                <a:gd name="T8" fmla="*/ 361 w 361"/>
                <a:gd name="T9" fmla="*/ 199 h 206"/>
                <a:gd name="T10" fmla="*/ 361 w 361"/>
                <a:gd name="T11" fmla="*/ 0 h 206"/>
                <a:gd name="T12" fmla="*/ 0 w 36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206">
                  <a:moveTo>
                    <a:pt x="0" y="0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3"/>
                    <a:pt x="3" y="206"/>
                    <a:pt x="7" y="206"/>
                  </a:cubicBezTo>
                  <a:cubicBezTo>
                    <a:pt x="354" y="206"/>
                    <a:pt x="354" y="206"/>
                    <a:pt x="354" y="206"/>
                  </a:cubicBezTo>
                  <a:cubicBezTo>
                    <a:pt x="358" y="206"/>
                    <a:pt x="361" y="203"/>
                    <a:pt x="361" y="19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sľîḍé"/>
            <p:cNvSpPr/>
            <p:nvPr/>
          </p:nvSpPr>
          <p:spPr bwMode="auto">
            <a:xfrm>
              <a:off x="6443663" y="1177925"/>
              <a:ext cx="2241550" cy="298450"/>
            </a:xfrm>
            <a:custGeom>
              <a:avLst/>
              <a:gdLst>
                <a:gd name="T0" fmla="*/ 354 w 361"/>
                <a:gd name="T1" fmla="*/ 0 h 48"/>
                <a:gd name="T2" fmla="*/ 7 w 361"/>
                <a:gd name="T3" fmla="*/ 0 h 48"/>
                <a:gd name="T4" fmla="*/ 0 w 361"/>
                <a:gd name="T5" fmla="*/ 7 h 48"/>
                <a:gd name="T6" fmla="*/ 0 w 361"/>
                <a:gd name="T7" fmla="*/ 48 h 48"/>
                <a:gd name="T8" fmla="*/ 361 w 361"/>
                <a:gd name="T9" fmla="*/ 48 h 48"/>
                <a:gd name="T10" fmla="*/ 361 w 361"/>
                <a:gd name="T11" fmla="*/ 7 h 48"/>
                <a:gd name="T12" fmla="*/ 354 w 36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48">
                  <a:moveTo>
                    <a:pt x="35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61" y="48"/>
                    <a:pt x="361" y="48"/>
                    <a:pt x="361" y="48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61" y="4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2B4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íṡliḑè"/>
            <p:cNvSpPr/>
            <p:nvPr/>
          </p:nvSpPr>
          <p:spPr bwMode="auto">
            <a:xfrm>
              <a:off x="6573838" y="1289050"/>
              <a:ext cx="1198563" cy="80963"/>
            </a:xfrm>
            <a:custGeom>
              <a:avLst/>
              <a:gdLst>
                <a:gd name="T0" fmla="*/ 187 w 193"/>
                <a:gd name="T1" fmla="*/ 13 h 13"/>
                <a:gd name="T2" fmla="*/ 6 w 193"/>
                <a:gd name="T3" fmla="*/ 13 h 13"/>
                <a:gd name="T4" fmla="*/ 0 w 193"/>
                <a:gd name="T5" fmla="*/ 6 h 13"/>
                <a:gd name="T6" fmla="*/ 6 w 193"/>
                <a:gd name="T7" fmla="*/ 0 h 13"/>
                <a:gd name="T8" fmla="*/ 187 w 193"/>
                <a:gd name="T9" fmla="*/ 0 h 13"/>
                <a:gd name="T10" fmla="*/ 193 w 193"/>
                <a:gd name="T11" fmla="*/ 6 h 13"/>
                <a:gd name="T12" fmla="*/ 187 w 19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">
                  <a:moveTo>
                    <a:pt x="18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0"/>
                    <a:pt x="190" y="13"/>
                    <a:pt x="187" y="13"/>
                  </a:cubicBezTo>
                  <a:close/>
                </a:path>
              </a:pathLst>
            </a:custGeom>
            <a:solidFill>
              <a:srgbClr val="D4E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ṥļïḑè"/>
            <p:cNvSpPr/>
            <p:nvPr/>
          </p:nvSpPr>
          <p:spPr bwMode="auto">
            <a:xfrm>
              <a:off x="8020051" y="1289050"/>
              <a:ext cx="100013" cy="100013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ŝḻíḓê"/>
            <p:cNvSpPr/>
            <p:nvPr/>
          </p:nvSpPr>
          <p:spPr bwMode="auto">
            <a:xfrm>
              <a:off x="8224838" y="1289050"/>
              <a:ext cx="106363" cy="100013"/>
            </a:xfrm>
            <a:prstGeom prst="ellipse">
              <a:avLst/>
            </a:prstGeom>
            <a:solidFill>
              <a:srgbClr val="75E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iṥľïḑe"/>
            <p:cNvSpPr/>
            <p:nvPr/>
          </p:nvSpPr>
          <p:spPr bwMode="auto">
            <a:xfrm>
              <a:off x="8435976" y="1289050"/>
              <a:ext cx="100013" cy="100013"/>
            </a:xfrm>
            <a:prstGeom prst="ellipse">
              <a:avLst/>
            </a:prstGeom>
            <a:solidFill>
              <a:srgbClr val="F2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îṡ1íḑê"/>
            <p:cNvSpPr/>
            <p:nvPr/>
          </p:nvSpPr>
          <p:spPr bwMode="auto">
            <a:xfrm>
              <a:off x="6592888" y="1611313"/>
              <a:ext cx="974725" cy="919163"/>
            </a:xfrm>
            <a:custGeom>
              <a:avLst/>
              <a:gdLst>
                <a:gd name="T0" fmla="*/ 154 w 157"/>
                <a:gd name="T1" fmla="*/ 148 h 148"/>
                <a:gd name="T2" fmla="*/ 3 w 157"/>
                <a:gd name="T3" fmla="*/ 148 h 148"/>
                <a:gd name="T4" fmla="*/ 0 w 157"/>
                <a:gd name="T5" fmla="*/ 145 h 148"/>
                <a:gd name="T6" fmla="*/ 0 w 157"/>
                <a:gd name="T7" fmla="*/ 3 h 148"/>
                <a:gd name="T8" fmla="*/ 3 w 157"/>
                <a:gd name="T9" fmla="*/ 0 h 148"/>
                <a:gd name="T10" fmla="*/ 154 w 157"/>
                <a:gd name="T11" fmla="*/ 0 h 148"/>
                <a:gd name="T12" fmla="*/ 157 w 157"/>
                <a:gd name="T13" fmla="*/ 3 h 148"/>
                <a:gd name="T14" fmla="*/ 157 w 157"/>
                <a:gd name="T15" fmla="*/ 145 h 148"/>
                <a:gd name="T16" fmla="*/ 154 w 157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48">
                  <a:moveTo>
                    <a:pt x="154" y="148"/>
                  </a:move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6" y="0"/>
                    <a:pt x="157" y="1"/>
                    <a:pt x="157" y="3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57" y="147"/>
                    <a:pt x="156" y="148"/>
                    <a:pt x="154" y="14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ṣḷïḍè"/>
            <p:cNvSpPr/>
            <p:nvPr/>
          </p:nvSpPr>
          <p:spPr bwMode="auto">
            <a:xfrm>
              <a:off x="6791326" y="1792288"/>
              <a:ext cx="601663" cy="569913"/>
            </a:xfrm>
            <a:custGeom>
              <a:avLst/>
              <a:gdLst>
                <a:gd name="T0" fmla="*/ 55 w 97"/>
                <a:gd name="T1" fmla="*/ 5 h 92"/>
                <a:gd name="T2" fmla="*/ 63 w 97"/>
                <a:gd name="T3" fmla="*/ 22 h 92"/>
                <a:gd name="T4" fmla="*/ 69 w 97"/>
                <a:gd name="T5" fmla="*/ 26 h 92"/>
                <a:gd name="T6" fmla="*/ 88 w 97"/>
                <a:gd name="T7" fmla="*/ 29 h 92"/>
                <a:gd name="T8" fmla="*/ 92 w 97"/>
                <a:gd name="T9" fmla="*/ 42 h 92"/>
                <a:gd name="T10" fmla="*/ 79 w 97"/>
                <a:gd name="T11" fmla="*/ 55 h 92"/>
                <a:gd name="T12" fmla="*/ 76 w 97"/>
                <a:gd name="T13" fmla="*/ 62 h 92"/>
                <a:gd name="T14" fmla="*/ 79 w 97"/>
                <a:gd name="T15" fmla="*/ 80 h 92"/>
                <a:gd name="T16" fmla="*/ 68 w 97"/>
                <a:gd name="T17" fmla="*/ 89 h 92"/>
                <a:gd name="T18" fmla="*/ 52 w 97"/>
                <a:gd name="T19" fmla="*/ 80 h 92"/>
                <a:gd name="T20" fmla="*/ 44 w 97"/>
                <a:gd name="T21" fmla="*/ 80 h 92"/>
                <a:gd name="T22" fmla="*/ 28 w 97"/>
                <a:gd name="T23" fmla="*/ 89 h 92"/>
                <a:gd name="T24" fmla="*/ 17 w 97"/>
                <a:gd name="T25" fmla="*/ 80 h 92"/>
                <a:gd name="T26" fmla="*/ 20 w 97"/>
                <a:gd name="T27" fmla="*/ 62 h 92"/>
                <a:gd name="T28" fmla="*/ 18 w 97"/>
                <a:gd name="T29" fmla="*/ 55 h 92"/>
                <a:gd name="T30" fmla="*/ 4 w 97"/>
                <a:gd name="T31" fmla="*/ 42 h 92"/>
                <a:gd name="T32" fmla="*/ 9 w 97"/>
                <a:gd name="T33" fmla="*/ 29 h 92"/>
                <a:gd name="T34" fmla="*/ 27 w 97"/>
                <a:gd name="T35" fmla="*/ 26 h 92"/>
                <a:gd name="T36" fmla="*/ 33 w 97"/>
                <a:gd name="T37" fmla="*/ 22 h 92"/>
                <a:gd name="T38" fmla="*/ 41 w 97"/>
                <a:gd name="T39" fmla="*/ 5 h 92"/>
                <a:gd name="T40" fmla="*/ 55 w 97"/>
                <a:gd name="T41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2">
                  <a:moveTo>
                    <a:pt x="55" y="5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4" y="24"/>
                    <a:pt x="67" y="26"/>
                    <a:pt x="69" y="26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4" y="30"/>
                    <a:pt x="97" y="38"/>
                    <a:pt x="92" y="4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7" y="57"/>
                    <a:pt x="76" y="60"/>
                    <a:pt x="76" y="62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1" y="87"/>
                    <a:pt x="74" y="92"/>
                    <a:pt x="68" y="8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79"/>
                    <a:pt x="47" y="79"/>
                    <a:pt x="44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2" y="92"/>
                    <a:pt x="16" y="87"/>
                    <a:pt x="17" y="8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0"/>
                    <a:pt x="19" y="57"/>
                    <a:pt x="18" y="5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8"/>
                    <a:pt x="2" y="30"/>
                    <a:pt x="9" y="2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0" y="26"/>
                    <a:pt x="32" y="24"/>
                    <a:pt x="33" y="22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4" y="0"/>
                    <a:pt x="52" y="0"/>
                    <a:pt x="55" y="5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ṧ1îḋé"/>
            <p:cNvSpPr/>
            <p:nvPr/>
          </p:nvSpPr>
          <p:spPr bwMode="auto">
            <a:xfrm>
              <a:off x="7089776" y="1798638"/>
              <a:ext cx="303213" cy="563563"/>
            </a:xfrm>
            <a:custGeom>
              <a:avLst/>
              <a:gdLst>
                <a:gd name="T0" fmla="*/ 40 w 49"/>
                <a:gd name="T1" fmla="*/ 28 h 91"/>
                <a:gd name="T2" fmla="*/ 21 w 49"/>
                <a:gd name="T3" fmla="*/ 25 h 91"/>
                <a:gd name="T4" fmla="*/ 15 w 49"/>
                <a:gd name="T5" fmla="*/ 21 h 91"/>
                <a:gd name="T6" fmla="*/ 7 w 49"/>
                <a:gd name="T7" fmla="*/ 4 h 91"/>
                <a:gd name="T8" fmla="*/ 0 w 49"/>
                <a:gd name="T9" fmla="*/ 0 h 91"/>
                <a:gd name="T10" fmla="*/ 0 w 49"/>
                <a:gd name="T11" fmla="*/ 78 h 91"/>
                <a:gd name="T12" fmla="*/ 4 w 49"/>
                <a:gd name="T13" fmla="*/ 79 h 91"/>
                <a:gd name="T14" fmla="*/ 20 w 49"/>
                <a:gd name="T15" fmla="*/ 88 h 91"/>
                <a:gd name="T16" fmla="*/ 31 w 49"/>
                <a:gd name="T17" fmla="*/ 79 h 91"/>
                <a:gd name="T18" fmla="*/ 28 w 49"/>
                <a:gd name="T19" fmla="*/ 61 h 91"/>
                <a:gd name="T20" fmla="*/ 31 w 49"/>
                <a:gd name="T21" fmla="*/ 54 h 91"/>
                <a:gd name="T22" fmla="*/ 44 w 49"/>
                <a:gd name="T23" fmla="*/ 41 h 91"/>
                <a:gd name="T24" fmla="*/ 40 w 49"/>
                <a:gd name="T25" fmla="*/ 2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91">
                  <a:moveTo>
                    <a:pt x="40" y="28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19" y="25"/>
                    <a:pt x="16" y="23"/>
                    <a:pt x="15" y="2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8"/>
                    <a:pt x="3" y="78"/>
                    <a:pt x="4" y="79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6" y="91"/>
                    <a:pt x="33" y="86"/>
                    <a:pt x="31" y="79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9"/>
                    <a:pt x="29" y="56"/>
                    <a:pt x="31" y="5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9" y="37"/>
                    <a:pt x="46" y="29"/>
                    <a:pt x="40" y="28"/>
                  </a:cubicBez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śḷïḍê"/>
            <p:cNvSpPr/>
            <p:nvPr/>
          </p:nvSpPr>
          <p:spPr bwMode="auto">
            <a:xfrm>
              <a:off x="7685088" y="1649413"/>
              <a:ext cx="808038" cy="98425"/>
            </a:xfrm>
            <a:custGeom>
              <a:avLst/>
              <a:gdLst>
                <a:gd name="T0" fmla="*/ 123 w 130"/>
                <a:gd name="T1" fmla="*/ 16 h 16"/>
                <a:gd name="T2" fmla="*/ 8 w 130"/>
                <a:gd name="T3" fmla="*/ 16 h 16"/>
                <a:gd name="T4" fmla="*/ 0 w 130"/>
                <a:gd name="T5" fmla="*/ 9 h 16"/>
                <a:gd name="T6" fmla="*/ 0 w 130"/>
                <a:gd name="T7" fmla="*/ 7 h 16"/>
                <a:gd name="T8" fmla="*/ 8 w 130"/>
                <a:gd name="T9" fmla="*/ 0 h 16"/>
                <a:gd name="T10" fmla="*/ 123 w 130"/>
                <a:gd name="T11" fmla="*/ 0 h 16"/>
                <a:gd name="T12" fmla="*/ 130 w 130"/>
                <a:gd name="T13" fmla="*/ 7 h 16"/>
                <a:gd name="T14" fmla="*/ 130 w 130"/>
                <a:gd name="T15" fmla="*/ 9 h 16"/>
                <a:gd name="T16" fmla="*/ 123 w 130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6">
                  <a:moveTo>
                    <a:pt x="123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7" y="0"/>
                    <a:pt x="130" y="3"/>
                    <a:pt x="130" y="7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13"/>
                    <a:pt x="127" y="16"/>
                    <a:pt x="123" y="16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şľíḋê"/>
            <p:cNvSpPr/>
            <p:nvPr/>
          </p:nvSpPr>
          <p:spPr bwMode="auto">
            <a:xfrm>
              <a:off x="7685088" y="2157413"/>
              <a:ext cx="808038" cy="55563"/>
            </a:xfrm>
            <a:custGeom>
              <a:avLst/>
              <a:gdLst>
                <a:gd name="T0" fmla="*/ 125 w 130"/>
                <a:gd name="T1" fmla="*/ 9 h 9"/>
                <a:gd name="T2" fmla="*/ 5 w 130"/>
                <a:gd name="T3" fmla="*/ 9 h 9"/>
                <a:gd name="T4" fmla="*/ 0 w 130"/>
                <a:gd name="T5" fmla="*/ 4 h 9"/>
                <a:gd name="T6" fmla="*/ 5 w 130"/>
                <a:gd name="T7" fmla="*/ 0 h 9"/>
                <a:gd name="T8" fmla="*/ 125 w 130"/>
                <a:gd name="T9" fmla="*/ 0 h 9"/>
                <a:gd name="T10" fmla="*/ 130 w 130"/>
                <a:gd name="T11" fmla="*/ 4 h 9"/>
                <a:gd name="T12" fmla="*/ 125 w 13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">
                  <a:moveTo>
                    <a:pt x="12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8" y="0"/>
                    <a:pt x="130" y="2"/>
                    <a:pt x="130" y="4"/>
                  </a:cubicBezTo>
                  <a:cubicBezTo>
                    <a:pt x="130" y="7"/>
                    <a:pt x="128" y="9"/>
                    <a:pt x="125" y="9"/>
                  </a:cubicBezTo>
                  <a:close/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ṩḷiḍe"/>
            <p:cNvSpPr/>
            <p:nvPr/>
          </p:nvSpPr>
          <p:spPr bwMode="auto">
            <a:xfrm>
              <a:off x="7685088" y="1816100"/>
              <a:ext cx="808038" cy="44450"/>
            </a:xfrm>
            <a:custGeom>
              <a:avLst/>
              <a:gdLst>
                <a:gd name="T0" fmla="*/ 126 w 130"/>
                <a:gd name="T1" fmla="*/ 7 h 7"/>
                <a:gd name="T2" fmla="*/ 4 w 130"/>
                <a:gd name="T3" fmla="*/ 7 h 7"/>
                <a:gd name="T4" fmla="*/ 0 w 130"/>
                <a:gd name="T5" fmla="*/ 4 h 7"/>
                <a:gd name="T6" fmla="*/ 4 w 130"/>
                <a:gd name="T7" fmla="*/ 0 h 7"/>
                <a:gd name="T8" fmla="*/ 126 w 130"/>
                <a:gd name="T9" fmla="*/ 0 h 7"/>
                <a:gd name="T10" fmla="*/ 130 w 130"/>
                <a:gd name="T11" fmla="*/ 4 h 7"/>
                <a:gd name="T12" fmla="*/ 126 w 13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">
                  <a:moveTo>
                    <a:pt x="1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4"/>
                  </a:cubicBezTo>
                  <a:cubicBezTo>
                    <a:pt x="130" y="6"/>
                    <a:pt x="128" y="7"/>
                    <a:pt x="126" y="7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ş1ïḍe"/>
            <p:cNvSpPr/>
            <p:nvPr/>
          </p:nvSpPr>
          <p:spPr bwMode="auto">
            <a:xfrm>
              <a:off x="7685088" y="1935163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Slîďê"/>
            <p:cNvSpPr/>
            <p:nvPr/>
          </p:nvSpPr>
          <p:spPr bwMode="auto">
            <a:xfrm>
              <a:off x="7685088" y="2052638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ïṩlïḓe"/>
            <p:cNvSpPr/>
            <p:nvPr/>
          </p:nvSpPr>
          <p:spPr bwMode="auto">
            <a:xfrm>
              <a:off x="7766051" y="2411413"/>
              <a:ext cx="919163" cy="311150"/>
            </a:xfrm>
            <a:custGeom>
              <a:avLst/>
              <a:gdLst>
                <a:gd name="T0" fmla="*/ 141 w 148"/>
                <a:gd name="T1" fmla="*/ 50 h 50"/>
                <a:gd name="T2" fmla="*/ 148 w 148"/>
                <a:gd name="T3" fmla="*/ 44 h 50"/>
                <a:gd name="T4" fmla="*/ 75 w 148"/>
                <a:gd name="T5" fmla="*/ 0 h 50"/>
                <a:gd name="T6" fmla="*/ 0 w 148"/>
                <a:gd name="T7" fmla="*/ 50 h 50"/>
                <a:gd name="T8" fmla="*/ 141 w 148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50">
                  <a:moveTo>
                    <a:pt x="141" y="50"/>
                  </a:moveTo>
                  <a:cubicBezTo>
                    <a:pt x="144" y="50"/>
                    <a:pt x="147" y="47"/>
                    <a:pt x="148" y="44"/>
                  </a:cubicBezTo>
                  <a:cubicBezTo>
                    <a:pt x="134" y="18"/>
                    <a:pt x="107" y="0"/>
                    <a:pt x="75" y="0"/>
                  </a:cubicBezTo>
                  <a:cubicBezTo>
                    <a:pt x="41" y="0"/>
                    <a:pt x="12" y="21"/>
                    <a:pt x="0" y="50"/>
                  </a:cubicBezTo>
                  <a:lnTo>
                    <a:pt x="141" y="50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šḻiďé"/>
            <p:cNvSpPr/>
            <p:nvPr/>
          </p:nvSpPr>
          <p:spPr bwMode="auto">
            <a:xfrm>
              <a:off x="7934326" y="2336800"/>
              <a:ext cx="1017588" cy="1141413"/>
            </a:xfrm>
            <a:custGeom>
              <a:avLst/>
              <a:gdLst>
                <a:gd name="T0" fmla="*/ 164 w 164"/>
                <a:gd name="T1" fmla="*/ 82 h 184"/>
                <a:gd name="T2" fmla="*/ 82 w 164"/>
                <a:gd name="T3" fmla="*/ 0 h 184"/>
                <a:gd name="T4" fmla="*/ 0 w 164"/>
                <a:gd name="T5" fmla="*/ 82 h 184"/>
                <a:gd name="T6" fmla="*/ 69 w 164"/>
                <a:gd name="T7" fmla="*/ 163 h 184"/>
                <a:gd name="T8" fmla="*/ 69 w 164"/>
                <a:gd name="T9" fmla="*/ 184 h 184"/>
                <a:gd name="T10" fmla="*/ 86 w 164"/>
                <a:gd name="T11" fmla="*/ 164 h 184"/>
                <a:gd name="T12" fmla="*/ 164 w 164"/>
                <a:gd name="T13" fmla="*/ 8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4">
                  <a:moveTo>
                    <a:pt x="164" y="82"/>
                  </a:moveTo>
                  <a:cubicBezTo>
                    <a:pt x="164" y="37"/>
                    <a:pt x="127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123"/>
                    <a:pt x="30" y="157"/>
                    <a:pt x="69" y="163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69" y="184"/>
                    <a:pt x="80" y="177"/>
                    <a:pt x="86" y="164"/>
                  </a:cubicBezTo>
                  <a:cubicBezTo>
                    <a:pt x="129" y="161"/>
                    <a:pt x="164" y="126"/>
                    <a:pt x="164" y="82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şlïḓê"/>
            <p:cNvSpPr/>
            <p:nvPr/>
          </p:nvSpPr>
          <p:spPr bwMode="auto">
            <a:xfrm>
              <a:off x="8169276" y="2628900"/>
              <a:ext cx="522288" cy="465138"/>
            </a:xfrm>
            <a:custGeom>
              <a:avLst/>
              <a:gdLst>
                <a:gd name="T0" fmla="*/ 137 w 329"/>
                <a:gd name="T1" fmla="*/ 293 h 293"/>
                <a:gd name="T2" fmla="*/ 0 w 329"/>
                <a:gd name="T3" fmla="*/ 195 h 293"/>
                <a:gd name="T4" fmla="*/ 47 w 329"/>
                <a:gd name="T5" fmla="*/ 133 h 293"/>
                <a:gd name="T6" fmla="*/ 121 w 329"/>
                <a:gd name="T7" fmla="*/ 188 h 293"/>
                <a:gd name="T8" fmla="*/ 266 w 329"/>
                <a:gd name="T9" fmla="*/ 0 h 293"/>
                <a:gd name="T10" fmla="*/ 329 w 329"/>
                <a:gd name="T11" fmla="*/ 47 h 293"/>
                <a:gd name="T12" fmla="*/ 137 w 32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93">
                  <a:moveTo>
                    <a:pt x="137" y="293"/>
                  </a:moveTo>
                  <a:lnTo>
                    <a:pt x="0" y="195"/>
                  </a:lnTo>
                  <a:lnTo>
                    <a:pt x="47" y="133"/>
                  </a:lnTo>
                  <a:lnTo>
                    <a:pt x="121" y="188"/>
                  </a:lnTo>
                  <a:lnTo>
                    <a:pt x="266" y="0"/>
                  </a:lnTo>
                  <a:lnTo>
                    <a:pt x="329" y="47"/>
                  </a:lnTo>
                  <a:lnTo>
                    <a:pt x="137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íṩľïḍè"/>
            <p:cNvSpPr/>
            <p:nvPr/>
          </p:nvSpPr>
          <p:spPr bwMode="auto">
            <a:xfrm>
              <a:off x="4276726" y="2647950"/>
              <a:ext cx="1347788" cy="1463675"/>
            </a:xfrm>
            <a:custGeom>
              <a:avLst/>
              <a:gdLst>
                <a:gd name="T0" fmla="*/ 24 w 217"/>
                <a:gd name="T1" fmla="*/ 0 h 236"/>
                <a:gd name="T2" fmla="*/ 0 w 217"/>
                <a:gd name="T3" fmla="*/ 23 h 236"/>
                <a:gd name="T4" fmla="*/ 0 w 217"/>
                <a:gd name="T5" fmla="*/ 210 h 236"/>
                <a:gd name="T6" fmla="*/ 28 w 217"/>
                <a:gd name="T7" fmla="*/ 236 h 236"/>
                <a:gd name="T8" fmla="*/ 195 w 217"/>
                <a:gd name="T9" fmla="*/ 236 h 236"/>
                <a:gd name="T10" fmla="*/ 217 w 217"/>
                <a:gd name="T11" fmla="*/ 216 h 236"/>
                <a:gd name="T12" fmla="*/ 37 w 217"/>
                <a:gd name="T13" fmla="*/ 216 h 236"/>
                <a:gd name="T14" fmla="*/ 24 w 217"/>
                <a:gd name="T15" fmla="*/ 204 h 236"/>
                <a:gd name="T16" fmla="*/ 24 w 217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36">
                  <a:moveTo>
                    <a:pt x="24" y="0"/>
                  </a:moveTo>
                  <a:cubicBezTo>
                    <a:pt x="15" y="7"/>
                    <a:pt x="7" y="14"/>
                    <a:pt x="0" y="2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8" y="220"/>
                    <a:pt x="17" y="229"/>
                    <a:pt x="28" y="236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203" y="230"/>
                    <a:pt x="211" y="224"/>
                    <a:pt x="217" y="216"/>
                  </a:cubicBezTo>
                  <a:cubicBezTo>
                    <a:pt x="37" y="216"/>
                    <a:pt x="37" y="216"/>
                    <a:pt x="37" y="216"/>
                  </a:cubicBezTo>
                  <a:cubicBezTo>
                    <a:pt x="30" y="216"/>
                    <a:pt x="24" y="211"/>
                    <a:pt x="24" y="204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53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îsḻïdè"/>
            <p:cNvSpPr/>
            <p:nvPr/>
          </p:nvSpPr>
          <p:spPr bwMode="auto">
            <a:xfrm>
              <a:off x="4425951" y="2466975"/>
              <a:ext cx="1446213" cy="1519238"/>
            </a:xfrm>
            <a:custGeom>
              <a:avLst/>
              <a:gdLst>
                <a:gd name="T0" fmla="*/ 87 w 233"/>
                <a:gd name="T1" fmla="*/ 0 h 245"/>
                <a:gd name="T2" fmla="*/ 0 w 233"/>
                <a:gd name="T3" fmla="*/ 29 h 245"/>
                <a:gd name="T4" fmla="*/ 0 w 233"/>
                <a:gd name="T5" fmla="*/ 233 h 245"/>
                <a:gd name="T6" fmla="*/ 13 w 233"/>
                <a:gd name="T7" fmla="*/ 245 h 245"/>
                <a:gd name="T8" fmla="*/ 193 w 233"/>
                <a:gd name="T9" fmla="*/ 245 h 245"/>
                <a:gd name="T10" fmla="*/ 233 w 233"/>
                <a:gd name="T11" fmla="*/ 146 h 245"/>
                <a:gd name="T12" fmla="*/ 87 w 233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5">
                  <a:moveTo>
                    <a:pt x="87" y="0"/>
                  </a:moveTo>
                  <a:cubicBezTo>
                    <a:pt x="55" y="0"/>
                    <a:pt x="24" y="11"/>
                    <a:pt x="0" y="2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6" y="245"/>
                    <a:pt x="13" y="245"/>
                  </a:cubicBezTo>
                  <a:cubicBezTo>
                    <a:pt x="193" y="245"/>
                    <a:pt x="193" y="245"/>
                    <a:pt x="193" y="245"/>
                  </a:cubicBezTo>
                  <a:cubicBezTo>
                    <a:pt x="218" y="219"/>
                    <a:pt x="233" y="184"/>
                    <a:pt x="233" y="146"/>
                  </a:cubicBezTo>
                  <a:cubicBezTo>
                    <a:pt x="233" y="65"/>
                    <a:pt x="168" y="0"/>
                    <a:pt x="87" y="0"/>
                  </a:cubicBezTo>
                </a:path>
              </a:pathLst>
            </a:custGeom>
            <a:solidFill>
              <a:srgbClr val="245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îš1íḑê"/>
            <p:cNvSpPr/>
            <p:nvPr/>
          </p:nvSpPr>
          <p:spPr bwMode="auto">
            <a:xfrm>
              <a:off x="4121151" y="4111625"/>
              <a:ext cx="3830638" cy="198438"/>
            </a:xfrm>
            <a:custGeom>
              <a:avLst/>
              <a:gdLst>
                <a:gd name="T0" fmla="*/ 3 w 617"/>
                <a:gd name="T1" fmla="*/ 0 h 32"/>
                <a:gd name="T2" fmla="*/ 0 w 617"/>
                <a:gd name="T3" fmla="*/ 10 h 32"/>
                <a:gd name="T4" fmla="*/ 22 w 617"/>
                <a:gd name="T5" fmla="*/ 32 h 32"/>
                <a:gd name="T6" fmla="*/ 595 w 617"/>
                <a:gd name="T7" fmla="*/ 32 h 32"/>
                <a:gd name="T8" fmla="*/ 617 w 617"/>
                <a:gd name="T9" fmla="*/ 10 h 32"/>
                <a:gd name="T10" fmla="*/ 614 w 617"/>
                <a:gd name="T11" fmla="*/ 0 h 32"/>
                <a:gd name="T12" fmla="*/ 3 w 61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32">
                  <a:moveTo>
                    <a:pt x="3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595" y="32"/>
                    <a:pt x="595" y="32"/>
                    <a:pt x="595" y="32"/>
                  </a:cubicBezTo>
                  <a:cubicBezTo>
                    <a:pt x="607" y="32"/>
                    <a:pt x="617" y="22"/>
                    <a:pt x="617" y="10"/>
                  </a:cubicBezTo>
                  <a:cubicBezTo>
                    <a:pt x="617" y="6"/>
                    <a:pt x="616" y="3"/>
                    <a:pt x="61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ṡḷîḓè"/>
            <p:cNvSpPr/>
            <p:nvPr/>
          </p:nvSpPr>
          <p:spPr bwMode="auto">
            <a:xfrm>
              <a:off x="4140201" y="4241800"/>
              <a:ext cx="3794125" cy="68263"/>
            </a:xfrm>
            <a:custGeom>
              <a:avLst/>
              <a:gdLst>
                <a:gd name="T0" fmla="*/ 0 w 611"/>
                <a:gd name="T1" fmla="*/ 0 h 11"/>
                <a:gd name="T2" fmla="*/ 19 w 611"/>
                <a:gd name="T3" fmla="*/ 11 h 11"/>
                <a:gd name="T4" fmla="*/ 592 w 611"/>
                <a:gd name="T5" fmla="*/ 11 h 11"/>
                <a:gd name="T6" fmla="*/ 611 w 611"/>
                <a:gd name="T7" fmla="*/ 0 h 11"/>
                <a:gd name="T8" fmla="*/ 0 w 6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1">
                  <a:moveTo>
                    <a:pt x="0" y="0"/>
                  </a:moveTo>
                  <a:cubicBezTo>
                    <a:pt x="4" y="6"/>
                    <a:pt x="11" y="11"/>
                    <a:pt x="19" y="11"/>
                  </a:cubicBezTo>
                  <a:cubicBezTo>
                    <a:pt x="592" y="11"/>
                    <a:pt x="592" y="11"/>
                    <a:pt x="592" y="11"/>
                  </a:cubicBezTo>
                  <a:cubicBezTo>
                    <a:pt x="600" y="11"/>
                    <a:pt x="607" y="6"/>
                    <a:pt x="61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i$1íḍè"/>
            <p:cNvSpPr/>
            <p:nvPr/>
          </p:nvSpPr>
          <p:spPr bwMode="auto">
            <a:xfrm>
              <a:off x="3984626" y="2300288"/>
              <a:ext cx="1806575" cy="1811338"/>
            </a:xfrm>
            <a:prstGeom prst="ellipse">
              <a:avLst/>
            </a:pr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îšlídè"/>
            <p:cNvSpPr/>
            <p:nvPr/>
          </p:nvSpPr>
          <p:spPr bwMode="auto">
            <a:xfrm>
              <a:off x="3898901" y="2300288"/>
              <a:ext cx="1806575" cy="1811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íS1idé"/>
            <p:cNvSpPr/>
            <p:nvPr/>
          </p:nvSpPr>
          <p:spPr bwMode="auto">
            <a:xfrm>
              <a:off x="4084638" y="2486025"/>
              <a:ext cx="1439863" cy="1438275"/>
            </a:xfrm>
            <a:prstGeom prst="ellipse">
              <a:avLst/>
            </a:pr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íṣḷîḑê"/>
            <p:cNvSpPr/>
            <p:nvPr/>
          </p:nvSpPr>
          <p:spPr bwMode="auto">
            <a:xfrm>
              <a:off x="4351338" y="2752725"/>
              <a:ext cx="906463" cy="904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îšľîḋè"/>
            <p:cNvSpPr/>
            <p:nvPr/>
          </p:nvSpPr>
          <p:spPr bwMode="auto">
            <a:xfrm>
              <a:off x="4624388" y="3032125"/>
              <a:ext cx="354013" cy="422275"/>
            </a:xfrm>
            <a:custGeom>
              <a:avLst/>
              <a:gdLst>
                <a:gd name="T0" fmla="*/ 57 w 57"/>
                <a:gd name="T1" fmla="*/ 28 h 68"/>
                <a:gd name="T2" fmla="*/ 29 w 57"/>
                <a:gd name="T3" fmla="*/ 0 h 68"/>
                <a:gd name="T4" fmla="*/ 0 w 57"/>
                <a:gd name="T5" fmla="*/ 28 h 68"/>
                <a:gd name="T6" fmla="*/ 27 w 57"/>
                <a:gd name="T7" fmla="*/ 56 h 68"/>
                <a:gd name="T8" fmla="*/ 27 w 57"/>
                <a:gd name="T9" fmla="*/ 68 h 68"/>
                <a:gd name="T10" fmla="*/ 37 w 57"/>
                <a:gd name="T11" fmla="*/ 55 h 68"/>
                <a:gd name="T12" fmla="*/ 57 w 57"/>
                <a:gd name="T13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68">
                  <a:moveTo>
                    <a:pt x="57" y="28"/>
                  </a:moveTo>
                  <a:cubicBezTo>
                    <a:pt x="57" y="13"/>
                    <a:pt x="44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2" y="55"/>
                    <a:pt x="27" y="56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7" y="68"/>
                    <a:pt x="35" y="63"/>
                    <a:pt x="37" y="55"/>
                  </a:cubicBezTo>
                  <a:cubicBezTo>
                    <a:pt x="49" y="52"/>
                    <a:pt x="57" y="41"/>
                    <a:pt x="57" y="28"/>
                  </a:cubicBez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íšḷïḓe"/>
            <p:cNvSpPr/>
            <p:nvPr/>
          </p:nvSpPr>
          <p:spPr bwMode="auto">
            <a:xfrm>
              <a:off x="3587751" y="3162300"/>
              <a:ext cx="1254125" cy="98425"/>
            </a:xfrm>
            <a:custGeom>
              <a:avLst/>
              <a:gdLst>
                <a:gd name="T0" fmla="*/ 194 w 202"/>
                <a:gd name="T1" fmla="*/ 16 h 16"/>
                <a:gd name="T2" fmla="*/ 8 w 202"/>
                <a:gd name="T3" fmla="*/ 16 h 16"/>
                <a:gd name="T4" fmla="*/ 0 w 202"/>
                <a:gd name="T5" fmla="*/ 8 h 16"/>
                <a:gd name="T6" fmla="*/ 8 w 202"/>
                <a:gd name="T7" fmla="*/ 0 h 16"/>
                <a:gd name="T8" fmla="*/ 194 w 202"/>
                <a:gd name="T9" fmla="*/ 0 h 16"/>
                <a:gd name="T10" fmla="*/ 202 w 202"/>
                <a:gd name="T11" fmla="*/ 8 h 16"/>
                <a:gd name="T12" fmla="*/ 194 w 20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6">
                  <a:moveTo>
                    <a:pt x="19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8" y="0"/>
                    <a:pt x="202" y="3"/>
                    <a:pt x="202" y="8"/>
                  </a:cubicBezTo>
                  <a:cubicBezTo>
                    <a:pt x="202" y="12"/>
                    <a:pt x="198" y="16"/>
                    <a:pt x="194" y="16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śḷíde"/>
            <p:cNvSpPr/>
            <p:nvPr/>
          </p:nvSpPr>
          <p:spPr bwMode="auto">
            <a:xfrm>
              <a:off x="3240088" y="3094038"/>
              <a:ext cx="465138" cy="247650"/>
            </a:xfrm>
            <a:custGeom>
              <a:avLst/>
              <a:gdLst>
                <a:gd name="T0" fmla="*/ 75 w 75"/>
                <a:gd name="T1" fmla="*/ 11 h 40"/>
                <a:gd name="T2" fmla="*/ 64 w 75"/>
                <a:gd name="T3" fmla="*/ 1 h 40"/>
                <a:gd name="T4" fmla="*/ 61 w 75"/>
                <a:gd name="T5" fmla="*/ 0 h 40"/>
                <a:gd name="T6" fmla="*/ 6 w 75"/>
                <a:gd name="T7" fmla="*/ 0 h 40"/>
                <a:gd name="T8" fmla="*/ 3 w 75"/>
                <a:gd name="T9" fmla="*/ 7 h 40"/>
                <a:gd name="T10" fmla="*/ 12 w 75"/>
                <a:gd name="T11" fmla="*/ 17 h 40"/>
                <a:gd name="T12" fmla="*/ 12 w 75"/>
                <a:gd name="T13" fmla="*/ 23 h 40"/>
                <a:gd name="T14" fmla="*/ 3 w 75"/>
                <a:gd name="T15" fmla="*/ 32 h 40"/>
                <a:gd name="T16" fmla="*/ 6 w 75"/>
                <a:gd name="T17" fmla="*/ 40 h 40"/>
                <a:gd name="T18" fmla="*/ 61 w 75"/>
                <a:gd name="T19" fmla="*/ 40 h 40"/>
                <a:gd name="T20" fmla="*/ 64 w 75"/>
                <a:gd name="T21" fmla="*/ 38 h 40"/>
                <a:gd name="T22" fmla="*/ 75 w 75"/>
                <a:gd name="T23" fmla="*/ 28 h 40"/>
                <a:gd name="T24" fmla="*/ 75 w 75"/>
                <a:gd name="T2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0">
                  <a:moveTo>
                    <a:pt x="75" y="11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5"/>
                    <a:pt x="3" y="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8"/>
                    <a:pt x="14" y="21"/>
                    <a:pt x="12" y="2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2" y="40"/>
                    <a:pt x="6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0"/>
                    <a:pt x="64" y="39"/>
                    <a:pt x="64" y="38"/>
                  </a:cubicBezTo>
                  <a:cubicBezTo>
                    <a:pt x="75" y="28"/>
                    <a:pt x="75" y="28"/>
                    <a:pt x="75" y="28"/>
                  </a:cubicBezTo>
                  <a:lnTo>
                    <a:pt x="75" y="11"/>
                  </a:ln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iśḷîdè"/>
            <p:cNvSpPr/>
            <p:nvPr/>
          </p:nvSpPr>
          <p:spPr bwMode="auto">
            <a:xfrm>
              <a:off x="3314701" y="3119438"/>
              <a:ext cx="204788" cy="55563"/>
            </a:xfrm>
            <a:custGeom>
              <a:avLst/>
              <a:gdLst>
                <a:gd name="T0" fmla="*/ 28 w 33"/>
                <a:gd name="T1" fmla="*/ 9 h 9"/>
                <a:gd name="T2" fmla="*/ 4 w 33"/>
                <a:gd name="T3" fmla="*/ 9 h 9"/>
                <a:gd name="T4" fmla="*/ 0 w 33"/>
                <a:gd name="T5" fmla="*/ 5 h 9"/>
                <a:gd name="T6" fmla="*/ 4 w 33"/>
                <a:gd name="T7" fmla="*/ 0 h 9"/>
                <a:gd name="T8" fmla="*/ 28 w 33"/>
                <a:gd name="T9" fmla="*/ 0 h 9"/>
                <a:gd name="T10" fmla="*/ 33 w 33"/>
                <a:gd name="T11" fmla="*/ 5 h 9"/>
                <a:gd name="T12" fmla="*/ 28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2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3" y="7"/>
                    <a:pt x="31" y="9"/>
                    <a:pt x="2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ṣliḋe"/>
            <p:cNvSpPr/>
            <p:nvPr/>
          </p:nvSpPr>
          <p:spPr bwMode="auto">
            <a:xfrm>
              <a:off x="3538538" y="3119438"/>
              <a:ext cx="74613" cy="55563"/>
            </a:xfrm>
            <a:custGeom>
              <a:avLst/>
              <a:gdLst>
                <a:gd name="T0" fmla="*/ 8 w 12"/>
                <a:gd name="T1" fmla="*/ 9 h 9"/>
                <a:gd name="T2" fmla="*/ 4 w 12"/>
                <a:gd name="T3" fmla="*/ 9 h 9"/>
                <a:gd name="T4" fmla="*/ 0 w 12"/>
                <a:gd name="T5" fmla="*/ 5 h 9"/>
                <a:gd name="T6" fmla="*/ 4 w 12"/>
                <a:gd name="T7" fmla="*/ 0 h 9"/>
                <a:gd name="T8" fmla="*/ 8 w 12"/>
                <a:gd name="T9" fmla="*/ 0 h 9"/>
                <a:gd name="T10" fmla="*/ 12 w 12"/>
                <a:gd name="T11" fmla="*/ 5 h 9"/>
                <a:gd name="T12" fmla="*/ 8 w 1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0" y="9"/>
                    <a:pt x="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îṥļiďé"/>
            <p:cNvSpPr/>
            <p:nvPr/>
          </p:nvSpPr>
          <p:spPr bwMode="auto">
            <a:xfrm>
              <a:off x="4506913" y="1543050"/>
              <a:ext cx="1763713" cy="496888"/>
            </a:xfrm>
            <a:custGeom>
              <a:avLst/>
              <a:gdLst>
                <a:gd name="T0" fmla="*/ 252 w 284"/>
                <a:gd name="T1" fmla="*/ 0 h 80"/>
                <a:gd name="T2" fmla="*/ 33 w 284"/>
                <a:gd name="T3" fmla="*/ 0 h 80"/>
                <a:gd name="T4" fmla="*/ 0 w 284"/>
                <a:gd name="T5" fmla="*/ 32 h 80"/>
                <a:gd name="T6" fmla="*/ 33 w 284"/>
                <a:gd name="T7" fmla="*/ 64 h 80"/>
                <a:gd name="T8" fmla="*/ 49 w 284"/>
                <a:gd name="T9" fmla="*/ 64 h 80"/>
                <a:gd name="T10" fmla="*/ 64 w 284"/>
                <a:gd name="T11" fmla="*/ 80 h 80"/>
                <a:gd name="T12" fmla="*/ 80 w 284"/>
                <a:gd name="T13" fmla="*/ 64 h 80"/>
                <a:gd name="T14" fmla="*/ 252 w 284"/>
                <a:gd name="T15" fmla="*/ 64 h 80"/>
                <a:gd name="T16" fmla="*/ 284 w 284"/>
                <a:gd name="T17" fmla="*/ 32 h 80"/>
                <a:gd name="T18" fmla="*/ 252 w 28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80">
                  <a:moveTo>
                    <a:pt x="25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70" y="64"/>
                    <a:pt x="284" y="50"/>
                    <a:pt x="284" y="32"/>
                  </a:cubicBezTo>
                  <a:cubicBezTo>
                    <a:pt x="284" y="14"/>
                    <a:pt x="270" y="0"/>
                    <a:pt x="252" y="0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ï$ḷïdè"/>
            <p:cNvSpPr/>
            <p:nvPr/>
          </p:nvSpPr>
          <p:spPr bwMode="auto">
            <a:xfrm>
              <a:off x="4760913" y="1760538"/>
              <a:ext cx="944563" cy="49213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îṩlïďê"/>
            <p:cNvSpPr/>
            <p:nvPr/>
          </p:nvSpPr>
          <p:spPr bwMode="auto">
            <a:xfrm>
              <a:off x="4760913" y="1636713"/>
              <a:ext cx="665163" cy="49213"/>
            </a:xfrm>
            <a:custGeom>
              <a:avLst/>
              <a:gdLst>
                <a:gd name="T0" fmla="*/ 103 w 107"/>
                <a:gd name="T1" fmla="*/ 8 h 8"/>
                <a:gd name="T2" fmla="*/ 4 w 107"/>
                <a:gd name="T3" fmla="*/ 8 h 8"/>
                <a:gd name="T4" fmla="*/ 0 w 107"/>
                <a:gd name="T5" fmla="*/ 4 h 8"/>
                <a:gd name="T6" fmla="*/ 4 w 107"/>
                <a:gd name="T7" fmla="*/ 0 h 8"/>
                <a:gd name="T8" fmla="*/ 103 w 107"/>
                <a:gd name="T9" fmla="*/ 0 h 8"/>
                <a:gd name="T10" fmla="*/ 107 w 107"/>
                <a:gd name="T11" fmla="*/ 4 h 8"/>
                <a:gd name="T12" fmla="*/ 103 w 10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8">
                  <a:moveTo>
                    <a:pt x="103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7" y="2"/>
                    <a:pt x="107" y="4"/>
                  </a:cubicBezTo>
                  <a:cubicBezTo>
                    <a:pt x="107" y="6"/>
                    <a:pt x="105" y="8"/>
                    <a:pt x="10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şļîḑè"/>
            <p:cNvSpPr/>
            <p:nvPr/>
          </p:nvSpPr>
          <p:spPr bwMode="auto">
            <a:xfrm>
              <a:off x="5897563" y="2827338"/>
              <a:ext cx="1601788" cy="1017588"/>
            </a:xfrm>
            <a:custGeom>
              <a:avLst/>
              <a:gdLst>
                <a:gd name="T0" fmla="*/ 4 w 258"/>
                <a:gd name="T1" fmla="*/ 163 h 164"/>
                <a:gd name="T2" fmla="*/ 40 w 258"/>
                <a:gd name="T3" fmla="*/ 129 h 164"/>
                <a:gd name="T4" fmla="*/ 105 w 258"/>
                <a:gd name="T5" fmla="*/ 108 h 164"/>
                <a:gd name="T6" fmla="*/ 106 w 258"/>
                <a:gd name="T7" fmla="*/ 108 h 164"/>
                <a:gd name="T8" fmla="*/ 154 w 258"/>
                <a:gd name="T9" fmla="*/ 63 h 164"/>
                <a:gd name="T10" fmla="*/ 216 w 258"/>
                <a:gd name="T11" fmla="*/ 46 h 164"/>
                <a:gd name="T12" fmla="*/ 217 w 258"/>
                <a:gd name="T13" fmla="*/ 46 h 164"/>
                <a:gd name="T14" fmla="*/ 257 w 258"/>
                <a:gd name="T15" fmla="*/ 3 h 164"/>
                <a:gd name="T16" fmla="*/ 257 w 258"/>
                <a:gd name="T17" fmla="*/ 0 h 164"/>
                <a:gd name="T18" fmla="*/ 254 w 258"/>
                <a:gd name="T19" fmla="*/ 0 h 164"/>
                <a:gd name="T20" fmla="*/ 214 w 258"/>
                <a:gd name="T21" fmla="*/ 43 h 164"/>
                <a:gd name="T22" fmla="*/ 153 w 258"/>
                <a:gd name="T23" fmla="*/ 60 h 164"/>
                <a:gd name="T24" fmla="*/ 152 w 258"/>
                <a:gd name="T25" fmla="*/ 60 h 164"/>
                <a:gd name="T26" fmla="*/ 104 w 258"/>
                <a:gd name="T27" fmla="*/ 105 h 164"/>
                <a:gd name="T28" fmla="*/ 39 w 258"/>
                <a:gd name="T29" fmla="*/ 125 h 164"/>
                <a:gd name="T30" fmla="*/ 38 w 258"/>
                <a:gd name="T31" fmla="*/ 126 h 164"/>
                <a:gd name="T32" fmla="*/ 1 w 258"/>
                <a:gd name="T33" fmla="*/ 160 h 164"/>
                <a:gd name="T34" fmla="*/ 1 w 258"/>
                <a:gd name="T35" fmla="*/ 163 h 164"/>
                <a:gd name="T36" fmla="*/ 4 w 258"/>
                <a:gd name="T37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8" h="164">
                  <a:moveTo>
                    <a:pt x="4" y="163"/>
                  </a:moveTo>
                  <a:cubicBezTo>
                    <a:pt x="40" y="129"/>
                    <a:pt x="40" y="129"/>
                    <a:pt x="40" y="12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8" y="2"/>
                    <a:pt x="258" y="1"/>
                    <a:pt x="257" y="0"/>
                  </a:cubicBezTo>
                  <a:cubicBezTo>
                    <a:pt x="256" y="0"/>
                    <a:pt x="255" y="0"/>
                    <a:pt x="254" y="0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0" y="161"/>
                    <a:pt x="0" y="162"/>
                    <a:pt x="1" y="163"/>
                  </a:cubicBezTo>
                  <a:cubicBezTo>
                    <a:pt x="2" y="164"/>
                    <a:pt x="3" y="164"/>
                    <a:pt x="4" y="163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işḻiḓé"/>
            <p:cNvSpPr/>
            <p:nvPr/>
          </p:nvSpPr>
          <p:spPr bwMode="auto">
            <a:xfrm>
              <a:off x="6102351" y="3584575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isļîḋe"/>
            <p:cNvSpPr/>
            <p:nvPr/>
          </p:nvSpPr>
          <p:spPr bwMode="auto">
            <a:xfrm>
              <a:off x="6804026" y="3175000"/>
              <a:ext cx="7461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šľiḍê"/>
            <p:cNvSpPr/>
            <p:nvPr/>
          </p:nvSpPr>
          <p:spPr bwMode="auto">
            <a:xfrm>
              <a:off x="7461251" y="2797175"/>
              <a:ext cx="68263" cy="73025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î$líďé"/>
            <p:cNvSpPr/>
            <p:nvPr/>
          </p:nvSpPr>
          <p:spPr bwMode="auto">
            <a:xfrm>
              <a:off x="6859588" y="3589338"/>
              <a:ext cx="1812925" cy="2084388"/>
            </a:xfrm>
            <a:custGeom>
              <a:avLst/>
              <a:gdLst>
                <a:gd name="T0" fmla="*/ 159 w 292"/>
                <a:gd name="T1" fmla="*/ 0 h 336"/>
                <a:gd name="T2" fmla="*/ 159 w 292"/>
                <a:gd name="T3" fmla="*/ 79 h 336"/>
                <a:gd name="T4" fmla="*/ 158 w 292"/>
                <a:gd name="T5" fmla="*/ 84 h 336"/>
                <a:gd name="T6" fmla="*/ 173 w 292"/>
                <a:gd name="T7" fmla="*/ 84 h 336"/>
                <a:gd name="T8" fmla="*/ 176 w 292"/>
                <a:gd name="T9" fmla="*/ 94 h 336"/>
                <a:gd name="T10" fmla="*/ 154 w 292"/>
                <a:gd name="T11" fmla="*/ 116 h 336"/>
                <a:gd name="T12" fmla="*/ 154 w 292"/>
                <a:gd name="T13" fmla="*/ 116 h 336"/>
                <a:gd name="T14" fmla="*/ 154 w 292"/>
                <a:gd name="T15" fmla="*/ 116 h 336"/>
                <a:gd name="T16" fmla="*/ 154 w 292"/>
                <a:gd name="T17" fmla="*/ 116 h 336"/>
                <a:gd name="T18" fmla="*/ 154 w 292"/>
                <a:gd name="T19" fmla="*/ 116 h 336"/>
                <a:gd name="T20" fmla="*/ 154 w 292"/>
                <a:gd name="T21" fmla="*/ 116 h 336"/>
                <a:gd name="T22" fmla="*/ 154 w 292"/>
                <a:gd name="T23" fmla="*/ 116 h 336"/>
                <a:gd name="T24" fmla="*/ 154 w 292"/>
                <a:gd name="T25" fmla="*/ 116 h 336"/>
                <a:gd name="T26" fmla="*/ 154 w 292"/>
                <a:gd name="T27" fmla="*/ 116 h 336"/>
                <a:gd name="T28" fmla="*/ 0 w 292"/>
                <a:gd name="T29" fmla="*/ 116 h 336"/>
                <a:gd name="T30" fmla="*/ 16 w 292"/>
                <a:gd name="T31" fmla="*/ 149 h 336"/>
                <a:gd name="T32" fmla="*/ 100 w 292"/>
                <a:gd name="T33" fmla="*/ 191 h 336"/>
                <a:gd name="T34" fmla="*/ 147 w 292"/>
                <a:gd name="T35" fmla="*/ 180 h 336"/>
                <a:gd name="T36" fmla="*/ 158 w 292"/>
                <a:gd name="T37" fmla="*/ 195 h 336"/>
                <a:gd name="T38" fmla="*/ 153 w 292"/>
                <a:gd name="T39" fmla="*/ 199 h 336"/>
                <a:gd name="T40" fmla="*/ 255 w 292"/>
                <a:gd name="T41" fmla="*/ 336 h 336"/>
                <a:gd name="T42" fmla="*/ 281 w 292"/>
                <a:gd name="T43" fmla="*/ 316 h 336"/>
                <a:gd name="T44" fmla="*/ 292 w 292"/>
                <a:gd name="T45" fmla="*/ 308 h 336"/>
                <a:gd name="T46" fmla="*/ 190 w 292"/>
                <a:gd name="T47" fmla="*/ 171 h 336"/>
                <a:gd name="T48" fmla="*/ 185 w 292"/>
                <a:gd name="T49" fmla="*/ 175 h 336"/>
                <a:gd name="T50" fmla="*/ 180 w 292"/>
                <a:gd name="T51" fmla="*/ 168 h 336"/>
                <a:gd name="T52" fmla="*/ 174 w 292"/>
                <a:gd name="T53" fmla="*/ 161 h 336"/>
                <a:gd name="T54" fmla="*/ 184 w 292"/>
                <a:gd name="T55" fmla="*/ 24 h 336"/>
                <a:gd name="T56" fmla="*/ 159 w 292"/>
                <a:gd name="T5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2" h="336">
                  <a:moveTo>
                    <a:pt x="159" y="0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81"/>
                    <a:pt x="159" y="82"/>
                    <a:pt x="158" y="84"/>
                  </a:cubicBezTo>
                  <a:cubicBezTo>
                    <a:pt x="173" y="84"/>
                    <a:pt x="173" y="84"/>
                    <a:pt x="173" y="84"/>
                  </a:cubicBezTo>
                  <a:cubicBezTo>
                    <a:pt x="175" y="87"/>
                    <a:pt x="176" y="90"/>
                    <a:pt x="176" y="94"/>
                  </a:cubicBezTo>
                  <a:cubicBezTo>
                    <a:pt x="176" y="106"/>
                    <a:pt x="166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28"/>
                    <a:pt x="9" y="139"/>
                    <a:pt x="16" y="149"/>
                  </a:cubicBezTo>
                  <a:cubicBezTo>
                    <a:pt x="37" y="176"/>
                    <a:pt x="68" y="191"/>
                    <a:pt x="100" y="191"/>
                  </a:cubicBezTo>
                  <a:cubicBezTo>
                    <a:pt x="116" y="191"/>
                    <a:pt x="132" y="187"/>
                    <a:pt x="147" y="180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5" y="175"/>
                    <a:pt x="185" y="175"/>
                    <a:pt x="185" y="175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210" y="125"/>
                    <a:pt x="216" y="66"/>
                    <a:pt x="184" y="24"/>
                  </a:cubicBezTo>
                  <a:cubicBezTo>
                    <a:pt x="177" y="14"/>
                    <a:pt x="168" y="6"/>
                    <a:pt x="159" y="0"/>
                  </a:cubicBezTo>
                </a:path>
              </a:pathLst>
            </a:custGeom>
            <a:solidFill>
              <a:srgbClr val="E9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iŝḷíḋè"/>
            <p:cNvSpPr/>
            <p:nvPr/>
          </p:nvSpPr>
          <p:spPr bwMode="auto">
            <a:xfrm>
              <a:off x="7797801" y="3559175"/>
              <a:ext cx="49213" cy="552450"/>
            </a:xfrm>
            <a:custGeom>
              <a:avLst/>
              <a:gdLst>
                <a:gd name="T0" fmla="*/ 0 w 8"/>
                <a:gd name="T1" fmla="*/ 0 h 89"/>
                <a:gd name="T2" fmla="*/ 0 w 8"/>
                <a:gd name="T3" fmla="*/ 84 h 89"/>
                <a:gd name="T4" fmla="*/ 0 w 8"/>
                <a:gd name="T5" fmla="*/ 84 h 89"/>
                <a:gd name="T6" fmla="*/ 0 w 8"/>
                <a:gd name="T7" fmla="*/ 89 h 89"/>
                <a:gd name="T8" fmla="*/ 7 w 8"/>
                <a:gd name="T9" fmla="*/ 89 h 89"/>
                <a:gd name="T10" fmla="*/ 8 w 8"/>
                <a:gd name="T11" fmla="*/ 84 h 89"/>
                <a:gd name="T12" fmla="*/ 8 w 8"/>
                <a:gd name="T13" fmla="*/ 5 h 89"/>
                <a:gd name="T14" fmla="*/ 0 w 8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9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7"/>
                    <a:pt x="0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87"/>
                    <a:pt x="8" y="86"/>
                    <a:pt x="8" y="8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3" y="2"/>
                    <a:pt x="0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îs1ídê"/>
            <p:cNvSpPr/>
            <p:nvPr/>
          </p:nvSpPr>
          <p:spPr bwMode="auto">
            <a:xfrm>
              <a:off x="6834188" y="3497263"/>
              <a:ext cx="963613" cy="614363"/>
            </a:xfrm>
            <a:custGeom>
              <a:avLst/>
              <a:gdLst>
                <a:gd name="T0" fmla="*/ 131 w 155"/>
                <a:gd name="T1" fmla="*/ 0 h 99"/>
                <a:gd name="T2" fmla="*/ 131 w 155"/>
                <a:gd name="T3" fmla="*/ 67 h 99"/>
                <a:gd name="T4" fmla="*/ 118 w 155"/>
                <a:gd name="T5" fmla="*/ 79 h 99"/>
                <a:gd name="T6" fmla="*/ 2 w 155"/>
                <a:gd name="T7" fmla="*/ 79 h 99"/>
                <a:gd name="T8" fmla="*/ 0 w 155"/>
                <a:gd name="T9" fmla="*/ 99 h 99"/>
                <a:gd name="T10" fmla="*/ 155 w 155"/>
                <a:gd name="T11" fmla="*/ 99 h 99"/>
                <a:gd name="T12" fmla="*/ 155 w 155"/>
                <a:gd name="T13" fmla="*/ 94 h 99"/>
                <a:gd name="T14" fmla="*/ 155 w 155"/>
                <a:gd name="T15" fmla="*/ 94 h 99"/>
                <a:gd name="T16" fmla="*/ 155 w 155"/>
                <a:gd name="T17" fmla="*/ 10 h 99"/>
                <a:gd name="T18" fmla="*/ 131 w 155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99">
                  <a:moveTo>
                    <a:pt x="131" y="0"/>
                  </a:moveTo>
                  <a:cubicBezTo>
                    <a:pt x="131" y="67"/>
                    <a:pt x="131" y="67"/>
                    <a:pt x="131" y="67"/>
                  </a:cubicBezTo>
                  <a:cubicBezTo>
                    <a:pt x="131" y="74"/>
                    <a:pt x="125" y="79"/>
                    <a:pt x="118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6"/>
                    <a:pt x="0" y="92"/>
                    <a:pt x="0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5" y="97"/>
                    <a:pt x="155" y="96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7" y="6"/>
                    <a:pt x="139" y="3"/>
                    <a:pt x="131" y="0"/>
                  </a:cubicBezTo>
                </a:path>
              </a:pathLst>
            </a:custGeom>
            <a:solidFill>
              <a:srgbClr val="64A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şľiďê"/>
            <p:cNvSpPr/>
            <p:nvPr/>
          </p:nvSpPr>
          <p:spPr bwMode="auto">
            <a:xfrm>
              <a:off x="6846888" y="3478213"/>
              <a:ext cx="801688" cy="508000"/>
            </a:xfrm>
            <a:custGeom>
              <a:avLst/>
              <a:gdLst>
                <a:gd name="T0" fmla="*/ 102 w 129"/>
                <a:gd name="T1" fmla="*/ 0 h 82"/>
                <a:gd name="T2" fmla="*/ 40 w 129"/>
                <a:gd name="T3" fmla="*/ 21 h 82"/>
                <a:gd name="T4" fmla="*/ 0 w 129"/>
                <a:gd name="T5" fmla="*/ 82 h 82"/>
                <a:gd name="T6" fmla="*/ 116 w 129"/>
                <a:gd name="T7" fmla="*/ 82 h 82"/>
                <a:gd name="T8" fmla="*/ 129 w 129"/>
                <a:gd name="T9" fmla="*/ 70 h 82"/>
                <a:gd name="T10" fmla="*/ 129 w 129"/>
                <a:gd name="T11" fmla="*/ 3 h 82"/>
                <a:gd name="T12" fmla="*/ 102 w 129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82">
                  <a:moveTo>
                    <a:pt x="102" y="0"/>
                  </a:moveTo>
                  <a:cubicBezTo>
                    <a:pt x="80" y="0"/>
                    <a:pt x="59" y="7"/>
                    <a:pt x="40" y="21"/>
                  </a:cubicBezTo>
                  <a:cubicBezTo>
                    <a:pt x="19" y="36"/>
                    <a:pt x="5" y="58"/>
                    <a:pt x="0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3" y="82"/>
                    <a:pt x="129" y="77"/>
                    <a:pt x="129" y="70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0" y="1"/>
                    <a:pt x="111" y="0"/>
                    <a:pt x="102" y="0"/>
                  </a:cubicBezTo>
                </a:path>
              </a:pathLst>
            </a:custGeom>
            <a:solidFill>
              <a:srgbClr val="2B6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sliḍe"/>
            <p:cNvSpPr/>
            <p:nvPr/>
          </p:nvSpPr>
          <p:spPr bwMode="auto">
            <a:xfrm>
              <a:off x="6834188" y="4111625"/>
              <a:ext cx="1117600" cy="198438"/>
            </a:xfrm>
            <a:custGeom>
              <a:avLst/>
              <a:gdLst>
                <a:gd name="T0" fmla="*/ 158 w 180"/>
                <a:gd name="T1" fmla="*/ 32 h 32"/>
                <a:gd name="T2" fmla="*/ 158 w 180"/>
                <a:gd name="T3" fmla="*/ 32 h 32"/>
                <a:gd name="T4" fmla="*/ 158 w 180"/>
                <a:gd name="T5" fmla="*/ 32 h 32"/>
                <a:gd name="T6" fmla="*/ 158 w 180"/>
                <a:gd name="T7" fmla="*/ 32 h 32"/>
                <a:gd name="T8" fmla="*/ 158 w 180"/>
                <a:gd name="T9" fmla="*/ 32 h 32"/>
                <a:gd name="T10" fmla="*/ 158 w 180"/>
                <a:gd name="T11" fmla="*/ 32 h 32"/>
                <a:gd name="T12" fmla="*/ 158 w 180"/>
                <a:gd name="T13" fmla="*/ 32 h 32"/>
                <a:gd name="T14" fmla="*/ 158 w 180"/>
                <a:gd name="T15" fmla="*/ 32 h 32"/>
                <a:gd name="T16" fmla="*/ 158 w 180"/>
                <a:gd name="T17" fmla="*/ 32 h 32"/>
                <a:gd name="T18" fmla="*/ 177 w 180"/>
                <a:gd name="T19" fmla="*/ 0 h 32"/>
                <a:gd name="T20" fmla="*/ 162 w 180"/>
                <a:gd name="T21" fmla="*/ 0 h 32"/>
                <a:gd name="T22" fmla="*/ 155 w 180"/>
                <a:gd name="T23" fmla="*/ 0 h 32"/>
                <a:gd name="T24" fmla="*/ 0 w 180"/>
                <a:gd name="T25" fmla="*/ 0 h 32"/>
                <a:gd name="T26" fmla="*/ 1 w 180"/>
                <a:gd name="T27" fmla="*/ 21 h 32"/>
                <a:gd name="T28" fmla="*/ 177 w 180"/>
                <a:gd name="T29" fmla="*/ 21 h 32"/>
                <a:gd name="T30" fmla="*/ 177 w 180"/>
                <a:gd name="T31" fmla="*/ 21 h 32"/>
                <a:gd name="T32" fmla="*/ 158 w 180"/>
                <a:gd name="T33" fmla="*/ 32 h 32"/>
                <a:gd name="T34" fmla="*/ 180 w 180"/>
                <a:gd name="T35" fmla="*/ 10 h 32"/>
                <a:gd name="T36" fmla="*/ 177 w 18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32"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77" y="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14"/>
                    <a:pt x="1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3" y="27"/>
                    <a:pt x="166" y="32"/>
                    <a:pt x="158" y="32"/>
                  </a:cubicBezTo>
                  <a:cubicBezTo>
                    <a:pt x="170" y="32"/>
                    <a:pt x="180" y="22"/>
                    <a:pt x="180" y="10"/>
                  </a:cubicBezTo>
                  <a:cubicBezTo>
                    <a:pt x="180" y="6"/>
                    <a:pt x="179" y="3"/>
                    <a:pt x="177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íŝļîdè"/>
            <p:cNvSpPr/>
            <p:nvPr/>
          </p:nvSpPr>
          <p:spPr bwMode="auto">
            <a:xfrm>
              <a:off x="6840538" y="4241800"/>
              <a:ext cx="1093788" cy="68263"/>
            </a:xfrm>
            <a:custGeom>
              <a:avLst/>
              <a:gdLst>
                <a:gd name="T0" fmla="*/ 176 w 176"/>
                <a:gd name="T1" fmla="*/ 0 h 11"/>
                <a:gd name="T2" fmla="*/ 0 w 176"/>
                <a:gd name="T3" fmla="*/ 0 h 11"/>
                <a:gd name="T4" fmla="*/ 3 w 176"/>
                <a:gd name="T5" fmla="*/ 11 h 11"/>
                <a:gd name="T6" fmla="*/ 157 w 176"/>
                <a:gd name="T7" fmla="*/ 11 h 11"/>
                <a:gd name="T8" fmla="*/ 157 w 176"/>
                <a:gd name="T9" fmla="*/ 11 h 11"/>
                <a:gd name="T10" fmla="*/ 157 w 176"/>
                <a:gd name="T11" fmla="*/ 11 h 11"/>
                <a:gd name="T12" fmla="*/ 157 w 176"/>
                <a:gd name="T13" fmla="*/ 11 h 11"/>
                <a:gd name="T14" fmla="*/ 157 w 176"/>
                <a:gd name="T15" fmla="*/ 11 h 11"/>
                <a:gd name="T16" fmla="*/ 157 w 176"/>
                <a:gd name="T17" fmla="*/ 11 h 11"/>
                <a:gd name="T18" fmla="*/ 157 w 176"/>
                <a:gd name="T19" fmla="*/ 11 h 11"/>
                <a:gd name="T20" fmla="*/ 157 w 176"/>
                <a:gd name="T21" fmla="*/ 11 h 11"/>
                <a:gd name="T22" fmla="*/ 157 w 176"/>
                <a:gd name="T23" fmla="*/ 11 h 11"/>
                <a:gd name="T24" fmla="*/ 176 w 17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">
                  <a:moveTo>
                    <a:pt x="1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65" y="11"/>
                    <a:pt x="172" y="6"/>
                    <a:pt x="176" y="0"/>
                  </a:cubicBezTo>
                </a:path>
              </a:pathLst>
            </a:custGeom>
            <a:solidFill>
              <a:srgbClr val="B7B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ŝ1íďe"/>
            <p:cNvSpPr/>
            <p:nvPr/>
          </p:nvSpPr>
          <p:spPr bwMode="auto">
            <a:xfrm>
              <a:off x="7778751" y="4427538"/>
              <a:ext cx="366713" cy="390525"/>
            </a:xfrm>
            <a:custGeom>
              <a:avLst/>
              <a:gdLst>
                <a:gd name="T0" fmla="*/ 231 w 231"/>
                <a:gd name="T1" fmla="*/ 168 h 246"/>
                <a:gd name="T2" fmla="*/ 125 w 231"/>
                <a:gd name="T3" fmla="*/ 246 h 246"/>
                <a:gd name="T4" fmla="*/ 0 w 231"/>
                <a:gd name="T5" fmla="*/ 74 h 246"/>
                <a:gd name="T6" fmla="*/ 105 w 231"/>
                <a:gd name="T7" fmla="*/ 0 h 246"/>
                <a:gd name="T8" fmla="*/ 231 w 231"/>
                <a:gd name="T9" fmla="*/ 16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46">
                  <a:moveTo>
                    <a:pt x="231" y="168"/>
                  </a:moveTo>
                  <a:lnTo>
                    <a:pt x="125" y="246"/>
                  </a:lnTo>
                  <a:lnTo>
                    <a:pt x="0" y="74"/>
                  </a:lnTo>
                  <a:lnTo>
                    <a:pt x="105" y="0"/>
                  </a:lnTo>
                  <a:lnTo>
                    <a:pt x="231" y="168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ïṥḻíďe"/>
            <p:cNvSpPr/>
            <p:nvPr/>
          </p:nvSpPr>
          <p:spPr bwMode="auto">
            <a:xfrm>
              <a:off x="7847013" y="4427538"/>
              <a:ext cx="298450" cy="334963"/>
            </a:xfrm>
            <a:custGeom>
              <a:avLst/>
              <a:gdLst>
                <a:gd name="T0" fmla="*/ 188 w 188"/>
                <a:gd name="T1" fmla="*/ 168 h 211"/>
                <a:gd name="T2" fmla="*/ 129 w 188"/>
                <a:gd name="T3" fmla="*/ 211 h 211"/>
                <a:gd name="T4" fmla="*/ 0 w 188"/>
                <a:gd name="T5" fmla="*/ 43 h 211"/>
                <a:gd name="T6" fmla="*/ 62 w 188"/>
                <a:gd name="T7" fmla="*/ 0 h 211"/>
                <a:gd name="T8" fmla="*/ 188 w 188"/>
                <a:gd name="T9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11">
                  <a:moveTo>
                    <a:pt x="188" y="168"/>
                  </a:moveTo>
                  <a:lnTo>
                    <a:pt x="129" y="211"/>
                  </a:lnTo>
                  <a:lnTo>
                    <a:pt x="0" y="43"/>
                  </a:lnTo>
                  <a:lnTo>
                    <a:pt x="62" y="0"/>
                  </a:lnTo>
                  <a:lnTo>
                    <a:pt x="188" y="16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śḷíḍè"/>
            <p:cNvSpPr/>
            <p:nvPr/>
          </p:nvSpPr>
          <p:spPr bwMode="auto">
            <a:xfrm>
              <a:off x="7778751" y="4427538"/>
              <a:ext cx="230188" cy="204788"/>
            </a:xfrm>
            <a:custGeom>
              <a:avLst/>
              <a:gdLst>
                <a:gd name="T0" fmla="*/ 10 w 37"/>
                <a:gd name="T1" fmla="*/ 33 h 33"/>
                <a:gd name="T2" fmla="*/ 26 w 37"/>
                <a:gd name="T3" fmla="*/ 23 h 33"/>
                <a:gd name="T4" fmla="*/ 37 w 37"/>
                <a:gd name="T5" fmla="*/ 13 h 33"/>
                <a:gd name="T6" fmla="*/ 27 w 37"/>
                <a:gd name="T7" fmla="*/ 0 h 33"/>
                <a:gd name="T8" fmla="*/ 0 w 37"/>
                <a:gd name="T9" fmla="*/ 19 h 33"/>
                <a:gd name="T10" fmla="*/ 10 w 37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3">
                  <a:moveTo>
                    <a:pt x="10" y="33"/>
                  </a:moveTo>
                  <a:cubicBezTo>
                    <a:pt x="15" y="30"/>
                    <a:pt x="21" y="27"/>
                    <a:pt x="26" y="23"/>
                  </a:cubicBezTo>
                  <a:cubicBezTo>
                    <a:pt x="30" y="20"/>
                    <a:pt x="33" y="17"/>
                    <a:pt x="37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ṩlíḓê"/>
            <p:cNvSpPr/>
            <p:nvPr/>
          </p:nvSpPr>
          <p:spPr bwMode="auto">
            <a:xfrm>
              <a:off x="6778626" y="3267075"/>
              <a:ext cx="1471613" cy="1470025"/>
            </a:xfrm>
            <a:custGeom>
              <a:avLst/>
              <a:gdLst>
                <a:gd name="T0" fmla="*/ 202 w 237"/>
                <a:gd name="T1" fmla="*/ 56 h 237"/>
                <a:gd name="T2" fmla="*/ 181 w 237"/>
                <a:gd name="T3" fmla="*/ 202 h 237"/>
                <a:gd name="T4" fmla="*/ 34 w 237"/>
                <a:gd name="T5" fmla="*/ 181 h 237"/>
                <a:gd name="T6" fmla="*/ 56 w 237"/>
                <a:gd name="T7" fmla="*/ 34 h 237"/>
                <a:gd name="T8" fmla="*/ 202 w 237"/>
                <a:gd name="T9" fmla="*/ 5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7">
                  <a:moveTo>
                    <a:pt x="202" y="56"/>
                  </a:moveTo>
                  <a:cubicBezTo>
                    <a:pt x="237" y="102"/>
                    <a:pt x="227" y="168"/>
                    <a:pt x="181" y="202"/>
                  </a:cubicBezTo>
                  <a:cubicBezTo>
                    <a:pt x="134" y="237"/>
                    <a:pt x="69" y="227"/>
                    <a:pt x="34" y="181"/>
                  </a:cubicBezTo>
                  <a:cubicBezTo>
                    <a:pt x="0" y="134"/>
                    <a:pt x="10" y="69"/>
                    <a:pt x="56" y="34"/>
                  </a:cubicBezTo>
                  <a:cubicBezTo>
                    <a:pt x="102" y="0"/>
                    <a:pt x="168" y="10"/>
                    <a:pt x="202" y="56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íşľîdè"/>
            <p:cNvSpPr/>
            <p:nvPr/>
          </p:nvSpPr>
          <p:spPr bwMode="auto">
            <a:xfrm>
              <a:off x="6965951" y="3454400"/>
              <a:ext cx="1098550" cy="1096963"/>
            </a:xfrm>
            <a:custGeom>
              <a:avLst/>
              <a:gdLst>
                <a:gd name="T0" fmla="*/ 151 w 177"/>
                <a:gd name="T1" fmla="*/ 42 h 177"/>
                <a:gd name="T2" fmla="*/ 135 w 177"/>
                <a:gd name="T3" fmla="*/ 151 h 177"/>
                <a:gd name="T4" fmla="*/ 26 w 177"/>
                <a:gd name="T5" fmla="*/ 135 h 177"/>
                <a:gd name="T6" fmla="*/ 42 w 177"/>
                <a:gd name="T7" fmla="*/ 26 h 177"/>
                <a:gd name="T8" fmla="*/ 151 w 177"/>
                <a:gd name="T9" fmla="*/ 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51" y="42"/>
                  </a:moveTo>
                  <a:cubicBezTo>
                    <a:pt x="177" y="76"/>
                    <a:pt x="169" y="125"/>
                    <a:pt x="135" y="151"/>
                  </a:cubicBezTo>
                  <a:cubicBezTo>
                    <a:pt x="100" y="177"/>
                    <a:pt x="51" y="169"/>
                    <a:pt x="26" y="135"/>
                  </a:cubicBezTo>
                  <a:cubicBezTo>
                    <a:pt x="0" y="100"/>
                    <a:pt x="7" y="51"/>
                    <a:pt x="42" y="26"/>
                  </a:cubicBezTo>
                  <a:cubicBezTo>
                    <a:pt x="76" y="0"/>
                    <a:pt x="125" y="7"/>
                    <a:pt x="151" y="42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ïS1îdè"/>
            <p:cNvSpPr/>
            <p:nvPr/>
          </p:nvSpPr>
          <p:spPr bwMode="auto">
            <a:xfrm>
              <a:off x="7840663" y="4525963"/>
              <a:ext cx="863600" cy="1017588"/>
            </a:xfrm>
            <a:custGeom>
              <a:avLst/>
              <a:gdLst>
                <a:gd name="T0" fmla="*/ 544 w 544"/>
                <a:gd name="T1" fmla="*/ 535 h 641"/>
                <a:gd name="T2" fmla="*/ 399 w 544"/>
                <a:gd name="T3" fmla="*/ 641 h 641"/>
                <a:gd name="T4" fmla="*/ 0 w 544"/>
                <a:gd name="T5" fmla="*/ 110 h 641"/>
                <a:gd name="T6" fmla="*/ 145 w 544"/>
                <a:gd name="T7" fmla="*/ 0 h 641"/>
                <a:gd name="T8" fmla="*/ 544 w 544"/>
                <a:gd name="T9" fmla="*/ 53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641">
                  <a:moveTo>
                    <a:pt x="544" y="535"/>
                  </a:moveTo>
                  <a:lnTo>
                    <a:pt x="399" y="641"/>
                  </a:lnTo>
                  <a:lnTo>
                    <a:pt x="0" y="110"/>
                  </a:lnTo>
                  <a:lnTo>
                    <a:pt x="145" y="0"/>
                  </a:lnTo>
                  <a:lnTo>
                    <a:pt x="544" y="535"/>
                  </a:ln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ïṡ1íḋè"/>
            <p:cNvSpPr/>
            <p:nvPr/>
          </p:nvSpPr>
          <p:spPr bwMode="auto">
            <a:xfrm>
              <a:off x="8008938" y="4525963"/>
              <a:ext cx="695325" cy="893763"/>
            </a:xfrm>
            <a:custGeom>
              <a:avLst/>
              <a:gdLst>
                <a:gd name="T0" fmla="*/ 438 w 438"/>
                <a:gd name="T1" fmla="*/ 535 h 563"/>
                <a:gd name="T2" fmla="*/ 398 w 438"/>
                <a:gd name="T3" fmla="*/ 563 h 563"/>
                <a:gd name="T4" fmla="*/ 0 w 438"/>
                <a:gd name="T5" fmla="*/ 32 h 563"/>
                <a:gd name="T6" fmla="*/ 39 w 438"/>
                <a:gd name="T7" fmla="*/ 0 h 563"/>
                <a:gd name="T8" fmla="*/ 438 w 438"/>
                <a:gd name="T9" fmla="*/ 53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63">
                  <a:moveTo>
                    <a:pt x="438" y="535"/>
                  </a:moveTo>
                  <a:lnTo>
                    <a:pt x="398" y="563"/>
                  </a:lnTo>
                  <a:lnTo>
                    <a:pt x="0" y="32"/>
                  </a:lnTo>
                  <a:lnTo>
                    <a:pt x="39" y="0"/>
                  </a:lnTo>
                  <a:lnTo>
                    <a:pt x="438" y="535"/>
                  </a:ln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ṩ1ide"/>
            <p:cNvSpPr/>
            <p:nvPr/>
          </p:nvSpPr>
          <p:spPr bwMode="auto">
            <a:xfrm>
              <a:off x="7232651" y="3721100"/>
              <a:ext cx="588963" cy="588963"/>
            </a:xfrm>
            <a:custGeom>
              <a:avLst/>
              <a:gdLst>
                <a:gd name="T0" fmla="*/ 91 w 95"/>
                <a:gd name="T1" fmla="*/ 38 h 95"/>
                <a:gd name="T2" fmla="*/ 84 w 95"/>
                <a:gd name="T3" fmla="*/ 38 h 95"/>
                <a:gd name="T4" fmla="*/ 80 w 95"/>
                <a:gd name="T5" fmla="*/ 28 h 95"/>
                <a:gd name="T6" fmla="*/ 85 w 95"/>
                <a:gd name="T7" fmla="*/ 23 h 95"/>
                <a:gd name="T8" fmla="*/ 85 w 95"/>
                <a:gd name="T9" fmla="*/ 18 h 95"/>
                <a:gd name="T10" fmla="*/ 77 w 95"/>
                <a:gd name="T11" fmla="*/ 10 h 95"/>
                <a:gd name="T12" fmla="*/ 72 w 95"/>
                <a:gd name="T13" fmla="*/ 10 h 95"/>
                <a:gd name="T14" fmla="*/ 67 w 95"/>
                <a:gd name="T15" fmla="*/ 15 h 95"/>
                <a:gd name="T16" fmla="*/ 57 w 95"/>
                <a:gd name="T17" fmla="*/ 11 h 95"/>
                <a:gd name="T18" fmla="*/ 57 w 95"/>
                <a:gd name="T19" fmla="*/ 4 h 95"/>
                <a:gd name="T20" fmla="*/ 53 w 95"/>
                <a:gd name="T21" fmla="*/ 0 h 95"/>
                <a:gd name="T22" fmla="*/ 42 w 95"/>
                <a:gd name="T23" fmla="*/ 0 h 95"/>
                <a:gd name="T24" fmla="*/ 38 w 95"/>
                <a:gd name="T25" fmla="*/ 4 h 95"/>
                <a:gd name="T26" fmla="*/ 38 w 95"/>
                <a:gd name="T27" fmla="*/ 11 h 95"/>
                <a:gd name="T28" fmla="*/ 28 w 95"/>
                <a:gd name="T29" fmla="*/ 15 h 95"/>
                <a:gd name="T30" fmla="*/ 23 w 95"/>
                <a:gd name="T31" fmla="*/ 10 h 95"/>
                <a:gd name="T32" fmla="*/ 18 w 95"/>
                <a:gd name="T33" fmla="*/ 10 h 95"/>
                <a:gd name="T34" fmla="*/ 10 w 95"/>
                <a:gd name="T35" fmla="*/ 18 h 95"/>
                <a:gd name="T36" fmla="*/ 10 w 95"/>
                <a:gd name="T37" fmla="*/ 23 h 95"/>
                <a:gd name="T38" fmla="*/ 15 w 95"/>
                <a:gd name="T39" fmla="*/ 28 h 95"/>
                <a:gd name="T40" fmla="*/ 10 w 95"/>
                <a:gd name="T41" fmla="*/ 38 h 95"/>
                <a:gd name="T42" fmla="*/ 4 w 95"/>
                <a:gd name="T43" fmla="*/ 38 h 95"/>
                <a:gd name="T44" fmla="*/ 0 w 95"/>
                <a:gd name="T45" fmla="*/ 42 h 95"/>
                <a:gd name="T46" fmla="*/ 0 w 95"/>
                <a:gd name="T47" fmla="*/ 53 h 95"/>
                <a:gd name="T48" fmla="*/ 4 w 95"/>
                <a:gd name="T49" fmla="*/ 57 h 95"/>
                <a:gd name="T50" fmla="*/ 10 w 95"/>
                <a:gd name="T51" fmla="*/ 57 h 95"/>
                <a:gd name="T52" fmla="*/ 14 w 95"/>
                <a:gd name="T53" fmla="*/ 67 h 95"/>
                <a:gd name="T54" fmla="*/ 10 w 95"/>
                <a:gd name="T55" fmla="*/ 72 h 95"/>
                <a:gd name="T56" fmla="*/ 10 w 95"/>
                <a:gd name="T57" fmla="*/ 77 h 95"/>
                <a:gd name="T58" fmla="*/ 18 w 95"/>
                <a:gd name="T59" fmla="*/ 85 h 95"/>
                <a:gd name="T60" fmla="*/ 23 w 95"/>
                <a:gd name="T61" fmla="*/ 85 h 95"/>
                <a:gd name="T62" fmla="*/ 27 w 95"/>
                <a:gd name="T63" fmla="*/ 80 h 95"/>
                <a:gd name="T64" fmla="*/ 38 w 95"/>
                <a:gd name="T65" fmla="*/ 85 h 95"/>
                <a:gd name="T66" fmla="*/ 38 w 95"/>
                <a:gd name="T67" fmla="*/ 91 h 95"/>
                <a:gd name="T68" fmla="*/ 42 w 95"/>
                <a:gd name="T69" fmla="*/ 95 h 95"/>
                <a:gd name="T70" fmla="*/ 53 w 95"/>
                <a:gd name="T71" fmla="*/ 95 h 95"/>
                <a:gd name="T72" fmla="*/ 57 w 95"/>
                <a:gd name="T73" fmla="*/ 91 h 95"/>
                <a:gd name="T74" fmla="*/ 57 w 95"/>
                <a:gd name="T75" fmla="*/ 85 h 95"/>
                <a:gd name="T76" fmla="*/ 67 w 95"/>
                <a:gd name="T77" fmla="*/ 80 h 95"/>
                <a:gd name="T78" fmla="*/ 72 w 95"/>
                <a:gd name="T79" fmla="*/ 85 h 95"/>
                <a:gd name="T80" fmla="*/ 77 w 95"/>
                <a:gd name="T81" fmla="*/ 85 h 95"/>
                <a:gd name="T82" fmla="*/ 85 w 95"/>
                <a:gd name="T83" fmla="*/ 77 h 95"/>
                <a:gd name="T84" fmla="*/ 85 w 95"/>
                <a:gd name="T85" fmla="*/ 72 h 95"/>
                <a:gd name="T86" fmla="*/ 80 w 95"/>
                <a:gd name="T87" fmla="*/ 67 h 95"/>
                <a:gd name="T88" fmla="*/ 85 w 95"/>
                <a:gd name="T89" fmla="*/ 57 h 95"/>
                <a:gd name="T90" fmla="*/ 91 w 95"/>
                <a:gd name="T91" fmla="*/ 57 h 95"/>
                <a:gd name="T92" fmla="*/ 95 w 95"/>
                <a:gd name="T93" fmla="*/ 53 h 95"/>
                <a:gd name="T94" fmla="*/ 95 w 95"/>
                <a:gd name="T95" fmla="*/ 42 h 95"/>
                <a:gd name="T96" fmla="*/ 91 w 95"/>
                <a:gd name="T97" fmla="*/ 38 h 95"/>
                <a:gd name="T98" fmla="*/ 47 w 95"/>
                <a:gd name="T99" fmla="*/ 68 h 95"/>
                <a:gd name="T100" fmla="*/ 27 w 95"/>
                <a:gd name="T101" fmla="*/ 48 h 95"/>
                <a:gd name="T102" fmla="*/ 47 w 95"/>
                <a:gd name="T103" fmla="*/ 28 h 95"/>
                <a:gd name="T104" fmla="*/ 68 w 95"/>
                <a:gd name="T105" fmla="*/ 48 h 95"/>
                <a:gd name="T106" fmla="*/ 47 w 95"/>
                <a:gd name="T107" fmla="*/ 6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95">
                  <a:moveTo>
                    <a:pt x="91" y="38"/>
                  </a:moveTo>
                  <a:cubicBezTo>
                    <a:pt x="84" y="38"/>
                    <a:pt x="84" y="38"/>
                    <a:pt x="84" y="38"/>
                  </a:cubicBezTo>
                  <a:cubicBezTo>
                    <a:pt x="83" y="34"/>
                    <a:pt x="82" y="31"/>
                    <a:pt x="80" y="28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2"/>
                    <a:pt x="86" y="19"/>
                    <a:pt x="85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9"/>
                    <a:pt x="73" y="9"/>
                    <a:pt x="72" y="1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4" y="13"/>
                    <a:pt x="60" y="12"/>
                    <a:pt x="57" y="11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"/>
                    <a:pt x="55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12"/>
                    <a:pt x="31" y="13"/>
                    <a:pt x="28" y="1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31"/>
                    <a:pt x="11" y="34"/>
                    <a:pt x="1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60"/>
                    <a:pt x="13" y="64"/>
                    <a:pt x="14" y="67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3"/>
                    <a:pt x="9" y="75"/>
                    <a:pt x="10" y="77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22" y="86"/>
                    <a:pt x="23" y="8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1" y="82"/>
                    <a:pt x="34" y="84"/>
                    <a:pt x="38" y="85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3"/>
                    <a:pt x="40" y="95"/>
                    <a:pt x="42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5" y="95"/>
                    <a:pt x="57" y="93"/>
                    <a:pt x="57" y="91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1" y="84"/>
                    <a:pt x="64" y="82"/>
                    <a:pt x="67" y="80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6"/>
                    <a:pt x="75" y="86"/>
                    <a:pt x="77" y="85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6" y="75"/>
                    <a:pt x="86" y="73"/>
                    <a:pt x="85" y="72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4"/>
                    <a:pt x="84" y="60"/>
                    <a:pt x="85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3" y="57"/>
                    <a:pt x="95" y="55"/>
                    <a:pt x="95" y="53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0"/>
                    <a:pt x="93" y="38"/>
                    <a:pt x="91" y="38"/>
                  </a:cubicBezTo>
                  <a:close/>
                  <a:moveTo>
                    <a:pt x="47" y="68"/>
                  </a:moveTo>
                  <a:cubicBezTo>
                    <a:pt x="36" y="68"/>
                    <a:pt x="27" y="59"/>
                    <a:pt x="27" y="48"/>
                  </a:cubicBezTo>
                  <a:cubicBezTo>
                    <a:pt x="27" y="37"/>
                    <a:pt x="36" y="28"/>
                    <a:pt x="47" y="28"/>
                  </a:cubicBezTo>
                  <a:cubicBezTo>
                    <a:pt x="59" y="28"/>
                    <a:pt x="68" y="37"/>
                    <a:pt x="68" y="48"/>
                  </a:cubicBezTo>
                  <a:cubicBezTo>
                    <a:pt x="68" y="59"/>
                    <a:pt x="59" y="68"/>
                    <a:pt x="47" y="68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iSlidé"/>
            <p:cNvSpPr/>
            <p:nvPr/>
          </p:nvSpPr>
          <p:spPr bwMode="auto">
            <a:xfrm>
              <a:off x="3587751" y="4037013"/>
              <a:ext cx="1390650" cy="495300"/>
            </a:xfrm>
            <a:custGeom>
              <a:avLst/>
              <a:gdLst>
                <a:gd name="T0" fmla="*/ 32 w 224"/>
                <a:gd name="T1" fmla="*/ 0 h 80"/>
                <a:gd name="T2" fmla="*/ 192 w 224"/>
                <a:gd name="T3" fmla="*/ 0 h 80"/>
                <a:gd name="T4" fmla="*/ 224 w 224"/>
                <a:gd name="T5" fmla="*/ 32 h 80"/>
                <a:gd name="T6" fmla="*/ 192 w 224"/>
                <a:gd name="T7" fmla="*/ 65 h 80"/>
                <a:gd name="T8" fmla="*/ 176 w 224"/>
                <a:gd name="T9" fmla="*/ 65 h 80"/>
                <a:gd name="T10" fmla="*/ 161 w 224"/>
                <a:gd name="T11" fmla="*/ 80 h 80"/>
                <a:gd name="T12" fmla="*/ 145 w 224"/>
                <a:gd name="T13" fmla="*/ 65 h 80"/>
                <a:gd name="T14" fmla="*/ 32 w 224"/>
                <a:gd name="T15" fmla="*/ 65 h 80"/>
                <a:gd name="T16" fmla="*/ 0 w 224"/>
                <a:gd name="T17" fmla="*/ 32 h 80"/>
                <a:gd name="T18" fmla="*/ 32 w 22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80">
                  <a:moveTo>
                    <a:pt x="3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210" y="0"/>
                    <a:pt x="224" y="14"/>
                    <a:pt x="224" y="32"/>
                  </a:cubicBezTo>
                  <a:cubicBezTo>
                    <a:pt x="224" y="50"/>
                    <a:pt x="210" y="65"/>
                    <a:pt x="192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rgbClr val="FF3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išḻídê"/>
            <p:cNvSpPr/>
            <p:nvPr/>
          </p:nvSpPr>
          <p:spPr bwMode="auto">
            <a:xfrm>
              <a:off x="3848101" y="4105275"/>
              <a:ext cx="236538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29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1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4 w 38"/>
                <a:gd name="T21" fmla="*/ 39 h 39"/>
                <a:gd name="T22" fmla="*/ 24 w 38"/>
                <a:gd name="T23" fmla="*/ 39 h 39"/>
                <a:gd name="T24" fmla="*/ 20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3 w 38"/>
                <a:gd name="T33" fmla="*/ 36 h 39"/>
                <a:gd name="T34" fmla="*/ 10 w 38"/>
                <a:gd name="T35" fmla="*/ 39 h 39"/>
                <a:gd name="T36" fmla="*/ 9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1 w 38"/>
                <a:gd name="T59" fmla="*/ 12 h 39"/>
                <a:gd name="T60" fmla="*/ 1 w 38"/>
                <a:gd name="T61" fmla="*/ 11 h 39"/>
                <a:gd name="T62" fmla="*/ 5 w 38"/>
                <a:gd name="T63" fmla="*/ 8 h 39"/>
                <a:gd name="T64" fmla="*/ 6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3 w 38"/>
                <a:gd name="T71" fmla="*/ 0 h 39"/>
                <a:gd name="T72" fmla="*/ 14 w 38"/>
                <a:gd name="T73" fmla="*/ 0 h 39"/>
                <a:gd name="T74" fmla="*/ 17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4 w 38"/>
                <a:gd name="T83" fmla="*/ 3 h 39"/>
                <a:gd name="T84" fmla="*/ 27 w 38"/>
                <a:gd name="T85" fmla="*/ 0 h 39"/>
                <a:gd name="T86" fmla="*/ 28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1" y="15"/>
                    <a:pt x="30" y="17"/>
                    <a:pt x="30" y="1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30"/>
                    <a:pt x="28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7"/>
                    <a:pt x="26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0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4" y="32"/>
                    <a:pt x="14" y="33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7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3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7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î$ļîḍê"/>
            <p:cNvSpPr/>
            <p:nvPr/>
          </p:nvSpPr>
          <p:spPr bwMode="auto">
            <a:xfrm>
              <a:off x="4208463" y="4105275"/>
              <a:ext cx="242888" cy="241300"/>
            </a:xfrm>
            <a:custGeom>
              <a:avLst/>
              <a:gdLst>
                <a:gd name="T0" fmla="*/ 34 w 39"/>
                <a:gd name="T1" fmla="*/ 15 h 39"/>
                <a:gd name="T2" fmla="*/ 30 w 39"/>
                <a:gd name="T3" fmla="*/ 18 h 39"/>
                <a:gd name="T4" fmla="*/ 30 w 39"/>
                <a:gd name="T5" fmla="*/ 23 h 39"/>
                <a:gd name="T6" fmla="*/ 34 w 39"/>
                <a:gd name="T7" fmla="*/ 23 h 39"/>
                <a:gd name="T8" fmla="*/ 37 w 39"/>
                <a:gd name="T9" fmla="*/ 27 h 39"/>
                <a:gd name="T10" fmla="*/ 37 w 39"/>
                <a:gd name="T11" fmla="*/ 27 h 39"/>
                <a:gd name="T12" fmla="*/ 34 w 39"/>
                <a:gd name="T13" fmla="*/ 30 h 39"/>
                <a:gd name="T14" fmla="*/ 32 w 39"/>
                <a:gd name="T15" fmla="*/ 30 h 39"/>
                <a:gd name="T16" fmla="*/ 29 w 39"/>
                <a:gd name="T17" fmla="*/ 33 h 39"/>
                <a:gd name="T18" fmla="*/ 28 w 39"/>
                <a:gd name="T19" fmla="*/ 36 h 39"/>
                <a:gd name="T20" fmla="*/ 25 w 39"/>
                <a:gd name="T21" fmla="*/ 39 h 39"/>
                <a:gd name="T22" fmla="*/ 24 w 39"/>
                <a:gd name="T23" fmla="*/ 39 h 39"/>
                <a:gd name="T24" fmla="*/ 21 w 39"/>
                <a:gd name="T25" fmla="*/ 35 h 39"/>
                <a:gd name="T26" fmla="*/ 21 w 39"/>
                <a:gd name="T27" fmla="*/ 30 h 39"/>
                <a:gd name="T28" fmla="*/ 18 w 39"/>
                <a:gd name="T29" fmla="*/ 30 h 39"/>
                <a:gd name="T30" fmla="*/ 14 w 39"/>
                <a:gd name="T31" fmla="*/ 33 h 39"/>
                <a:gd name="T32" fmla="*/ 14 w 39"/>
                <a:gd name="T33" fmla="*/ 36 h 39"/>
                <a:gd name="T34" fmla="*/ 11 w 39"/>
                <a:gd name="T35" fmla="*/ 39 h 39"/>
                <a:gd name="T36" fmla="*/ 10 w 39"/>
                <a:gd name="T37" fmla="*/ 39 h 39"/>
                <a:gd name="T38" fmla="*/ 7 w 39"/>
                <a:gd name="T39" fmla="*/ 35 h 39"/>
                <a:gd name="T40" fmla="*/ 7 w 39"/>
                <a:gd name="T41" fmla="*/ 30 h 39"/>
                <a:gd name="T42" fmla="*/ 4 w 39"/>
                <a:gd name="T43" fmla="*/ 30 h 39"/>
                <a:gd name="T44" fmla="*/ 0 w 39"/>
                <a:gd name="T45" fmla="*/ 27 h 39"/>
                <a:gd name="T46" fmla="*/ 0 w 39"/>
                <a:gd name="T47" fmla="*/ 27 h 39"/>
                <a:gd name="T48" fmla="*/ 4 w 39"/>
                <a:gd name="T49" fmla="*/ 23 h 39"/>
                <a:gd name="T50" fmla="*/ 5 w 39"/>
                <a:gd name="T51" fmla="*/ 23 h 39"/>
                <a:gd name="T52" fmla="*/ 8 w 39"/>
                <a:gd name="T53" fmla="*/ 20 h 39"/>
                <a:gd name="T54" fmla="*/ 9 w 39"/>
                <a:gd name="T55" fmla="*/ 19 h 39"/>
                <a:gd name="T56" fmla="*/ 5 w 39"/>
                <a:gd name="T57" fmla="*/ 15 h 39"/>
                <a:gd name="T58" fmla="*/ 2 w 39"/>
                <a:gd name="T59" fmla="*/ 12 h 39"/>
                <a:gd name="T60" fmla="*/ 2 w 39"/>
                <a:gd name="T61" fmla="*/ 11 h 39"/>
                <a:gd name="T62" fmla="*/ 5 w 39"/>
                <a:gd name="T63" fmla="*/ 8 h 39"/>
                <a:gd name="T64" fmla="*/ 7 w 39"/>
                <a:gd name="T65" fmla="*/ 8 h 39"/>
                <a:gd name="T66" fmla="*/ 10 w 39"/>
                <a:gd name="T67" fmla="*/ 5 h 39"/>
                <a:gd name="T68" fmla="*/ 11 w 39"/>
                <a:gd name="T69" fmla="*/ 3 h 39"/>
                <a:gd name="T70" fmla="*/ 14 w 39"/>
                <a:gd name="T71" fmla="*/ 0 h 39"/>
                <a:gd name="T72" fmla="*/ 15 w 39"/>
                <a:gd name="T73" fmla="*/ 0 h 39"/>
                <a:gd name="T74" fmla="*/ 18 w 39"/>
                <a:gd name="T75" fmla="*/ 4 h 39"/>
                <a:gd name="T76" fmla="*/ 17 w 39"/>
                <a:gd name="T77" fmla="*/ 8 h 39"/>
                <a:gd name="T78" fmla="*/ 21 w 39"/>
                <a:gd name="T79" fmla="*/ 8 h 39"/>
                <a:gd name="T80" fmla="*/ 25 w 39"/>
                <a:gd name="T81" fmla="*/ 5 h 39"/>
                <a:gd name="T82" fmla="*/ 25 w 39"/>
                <a:gd name="T83" fmla="*/ 3 h 39"/>
                <a:gd name="T84" fmla="*/ 28 w 39"/>
                <a:gd name="T85" fmla="*/ 0 h 39"/>
                <a:gd name="T86" fmla="*/ 29 w 39"/>
                <a:gd name="T87" fmla="*/ 0 h 39"/>
                <a:gd name="T88" fmla="*/ 32 w 39"/>
                <a:gd name="T89" fmla="*/ 4 h 39"/>
                <a:gd name="T90" fmla="*/ 32 w 39"/>
                <a:gd name="T91" fmla="*/ 8 h 39"/>
                <a:gd name="T92" fmla="*/ 35 w 39"/>
                <a:gd name="T93" fmla="*/ 8 h 39"/>
                <a:gd name="T94" fmla="*/ 39 w 39"/>
                <a:gd name="T95" fmla="*/ 11 h 39"/>
                <a:gd name="T96" fmla="*/ 39 w 39"/>
                <a:gd name="T97" fmla="*/ 12 h 39"/>
                <a:gd name="T98" fmla="*/ 35 w 39"/>
                <a:gd name="T99" fmla="*/ 15 h 39"/>
                <a:gd name="T100" fmla="*/ 34 w 39"/>
                <a:gd name="T101" fmla="*/ 15 h 39"/>
                <a:gd name="T102" fmla="*/ 23 w 39"/>
                <a:gd name="T103" fmla="*/ 15 h 39"/>
                <a:gd name="T104" fmla="*/ 19 w 39"/>
                <a:gd name="T105" fmla="*/ 15 h 39"/>
                <a:gd name="T106" fmla="*/ 16 w 39"/>
                <a:gd name="T107" fmla="*/ 18 h 39"/>
                <a:gd name="T108" fmla="*/ 16 w 39"/>
                <a:gd name="T109" fmla="*/ 23 h 39"/>
                <a:gd name="T110" fmla="*/ 19 w 39"/>
                <a:gd name="T111" fmla="*/ 23 h 39"/>
                <a:gd name="T112" fmla="*/ 23 w 39"/>
                <a:gd name="T113" fmla="*/ 20 h 39"/>
                <a:gd name="T114" fmla="*/ 23 w 39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" h="39">
                  <a:moveTo>
                    <a:pt x="34" y="15"/>
                  </a:moveTo>
                  <a:cubicBezTo>
                    <a:pt x="32" y="15"/>
                    <a:pt x="31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7" y="25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9"/>
                    <a:pt x="35" y="30"/>
                    <a:pt x="34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9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7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1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30"/>
                    <a:pt x="15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2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7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2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7"/>
                    <a:pt x="7" y="15"/>
                    <a:pt x="5" y="15"/>
                  </a:cubicBezTo>
                  <a:cubicBezTo>
                    <a:pt x="4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4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7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5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9" y="10"/>
                    <a:pt x="39" y="1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4"/>
                    <a:pt x="37" y="15"/>
                    <a:pt x="35" y="15"/>
                  </a:cubicBezTo>
                  <a:lnTo>
                    <a:pt x="34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6" y="17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3" y="22"/>
                    <a:pt x="23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iṩlíḑe"/>
            <p:cNvSpPr/>
            <p:nvPr/>
          </p:nvSpPr>
          <p:spPr bwMode="auto">
            <a:xfrm>
              <a:off x="4575176" y="4105275"/>
              <a:ext cx="234950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30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2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5 w 38"/>
                <a:gd name="T21" fmla="*/ 39 h 39"/>
                <a:gd name="T22" fmla="*/ 24 w 38"/>
                <a:gd name="T23" fmla="*/ 39 h 39"/>
                <a:gd name="T24" fmla="*/ 21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4 w 38"/>
                <a:gd name="T33" fmla="*/ 36 h 39"/>
                <a:gd name="T34" fmla="*/ 10 w 38"/>
                <a:gd name="T35" fmla="*/ 39 h 39"/>
                <a:gd name="T36" fmla="*/ 10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2 w 38"/>
                <a:gd name="T59" fmla="*/ 12 h 39"/>
                <a:gd name="T60" fmla="*/ 2 w 38"/>
                <a:gd name="T61" fmla="*/ 11 h 39"/>
                <a:gd name="T62" fmla="*/ 5 w 38"/>
                <a:gd name="T63" fmla="*/ 8 h 39"/>
                <a:gd name="T64" fmla="*/ 7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4 w 38"/>
                <a:gd name="T71" fmla="*/ 0 h 39"/>
                <a:gd name="T72" fmla="*/ 14 w 38"/>
                <a:gd name="T73" fmla="*/ 0 h 39"/>
                <a:gd name="T74" fmla="*/ 18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5 w 38"/>
                <a:gd name="T83" fmla="*/ 3 h 39"/>
                <a:gd name="T84" fmla="*/ 28 w 38"/>
                <a:gd name="T85" fmla="*/ 0 h 39"/>
                <a:gd name="T86" fmla="*/ 29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2" y="15"/>
                    <a:pt x="30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6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30"/>
                    <a:pt x="14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4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í$liḍè"/>
            <p:cNvSpPr/>
            <p:nvPr/>
          </p:nvSpPr>
          <p:spPr bwMode="auto">
            <a:xfrm>
              <a:off x="5040313" y="4457700"/>
              <a:ext cx="285750" cy="44450"/>
            </a:xfrm>
            <a:custGeom>
              <a:avLst/>
              <a:gdLst>
                <a:gd name="T0" fmla="*/ 42 w 46"/>
                <a:gd name="T1" fmla="*/ 7 h 7"/>
                <a:gd name="T2" fmla="*/ 3 w 46"/>
                <a:gd name="T3" fmla="*/ 7 h 7"/>
                <a:gd name="T4" fmla="*/ 0 w 46"/>
                <a:gd name="T5" fmla="*/ 4 h 7"/>
                <a:gd name="T6" fmla="*/ 3 w 46"/>
                <a:gd name="T7" fmla="*/ 0 h 7"/>
                <a:gd name="T8" fmla="*/ 42 w 46"/>
                <a:gd name="T9" fmla="*/ 0 h 7"/>
                <a:gd name="T10" fmla="*/ 46 w 46"/>
                <a:gd name="T11" fmla="*/ 4 h 7"/>
                <a:gd name="T12" fmla="*/ 42 w 4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">
                  <a:moveTo>
                    <a:pt x="4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7"/>
                    <a:pt x="42" y="7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î$ḻíḑe"/>
            <p:cNvSpPr/>
            <p:nvPr/>
          </p:nvSpPr>
          <p:spPr bwMode="auto">
            <a:xfrm>
              <a:off x="5387976" y="4457700"/>
              <a:ext cx="1422400" cy="44450"/>
            </a:xfrm>
            <a:custGeom>
              <a:avLst/>
              <a:gdLst>
                <a:gd name="T0" fmla="*/ 225 w 229"/>
                <a:gd name="T1" fmla="*/ 7 h 7"/>
                <a:gd name="T2" fmla="*/ 4 w 229"/>
                <a:gd name="T3" fmla="*/ 7 h 7"/>
                <a:gd name="T4" fmla="*/ 0 w 229"/>
                <a:gd name="T5" fmla="*/ 4 h 7"/>
                <a:gd name="T6" fmla="*/ 4 w 229"/>
                <a:gd name="T7" fmla="*/ 0 h 7"/>
                <a:gd name="T8" fmla="*/ 225 w 229"/>
                <a:gd name="T9" fmla="*/ 0 h 7"/>
                <a:gd name="T10" fmla="*/ 229 w 229"/>
                <a:gd name="T11" fmla="*/ 4 h 7"/>
                <a:gd name="T12" fmla="*/ 225 w 2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7">
                  <a:moveTo>
                    <a:pt x="22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7" y="0"/>
                    <a:pt x="229" y="2"/>
                    <a:pt x="229" y="4"/>
                  </a:cubicBezTo>
                  <a:cubicBezTo>
                    <a:pt x="229" y="6"/>
                    <a:pt x="227" y="7"/>
                    <a:pt x="225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iŝḻíḑè"/>
            <p:cNvSpPr/>
            <p:nvPr/>
          </p:nvSpPr>
          <p:spPr bwMode="auto">
            <a:xfrm>
              <a:off x="5387976" y="4551363"/>
              <a:ext cx="484188" cy="49213"/>
            </a:xfrm>
            <a:custGeom>
              <a:avLst/>
              <a:gdLst>
                <a:gd name="T0" fmla="*/ 75 w 78"/>
                <a:gd name="T1" fmla="*/ 8 h 8"/>
                <a:gd name="T2" fmla="*/ 4 w 78"/>
                <a:gd name="T3" fmla="*/ 8 h 8"/>
                <a:gd name="T4" fmla="*/ 0 w 78"/>
                <a:gd name="T5" fmla="*/ 4 h 8"/>
                <a:gd name="T6" fmla="*/ 4 w 78"/>
                <a:gd name="T7" fmla="*/ 0 h 8"/>
                <a:gd name="T8" fmla="*/ 75 w 78"/>
                <a:gd name="T9" fmla="*/ 0 h 8"/>
                <a:gd name="T10" fmla="*/ 78 w 78"/>
                <a:gd name="T11" fmla="*/ 4 h 8"/>
                <a:gd name="T12" fmla="*/ 75 w 7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">
                  <a:moveTo>
                    <a:pt x="7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2"/>
                    <a:pt x="78" y="4"/>
                  </a:cubicBezTo>
                  <a:cubicBezTo>
                    <a:pt x="78" y="6"/>
                    <a:pt x="77" y="8"/>
                    <a:pt x="75" y="8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ṣliḑe"/>
            <p:cNvSpPr/>
            <p:nvPr/>
          </p:nvSpPr>
          <p:spPr bwMode="auto">
            <a:xfrm>
              <a:off x="5916613" y="4551363"/>
              <a:ext cx="676275" cy="49213"/>
            </a:xfrm>
            <a:custGeom>
              <a:avLst/>
              <a:gdLst>
                <a:gd name="T0" fmla="*/ 105 w 109"/>
                <a:gd name="T1" fmla="*/ 8 h 8"/>
                <a:gd name="T2" fmla="*/ 4 w 109"/>
                <a:gd name="T3" fmla="*/ 8 h 8"/>
                <a:gd name="T4" fmla="*/ 0 w 109"/>
                <a:gd name="T5" fmla="*/ 4 h 8"/>
                <a:gd name="T6" fmla="*/ 4 w 109"/>
                <a:gd name="T7" fmla="*/ 0 h 8"/>
                <a:gd name="T8" fmla="*/ 105 w 109"/>
                <a:gd name="T9" fmla="*/ 0 h 8"/>
                <a:gd name="T10" fmla="*/ 109 w 109"/>
                <a:gd name="T11" fmla="*/ 4 h 8"/>
                <a:gd name="T12" fmla="*/ 105 w 10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">
                  <a:moveTo>
                    <a:pt x="10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4"/>
                  </a:cubicBezTo>
                  <a:cubicBezTo>
                    <a:pt x="109" y="6"/>
                    <a:pt x="107" y="8"/>
                    <a:pt x="10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ïṩ1iďé"/>
            <p:cNvSpPr/>
            <p:nvPr/>
          </p:nvSpPr>
          <p:spPr bwMode="auto">
            <a:xfrm>
              <a:off x="6618288" y="4551363"/>
              <a:ext cx="192088" cy="49213"/>
            </a:xfrm>
            <a:custGeom>
              <a:avLst/>
              <a:gdLst>
                <a:gd name="T0" fmla="*/ 27 w 31"/>
                <a:gd name="T1" fmla="*/ 8 h 8"/>
                <a:gd name="T2" fmla="*/ 4 w 31"/>
                <a:gd name="T3" fmla="*/ 8 h 8"/>
                <a:gd name="T4" fmla="*/ 0 w 31"/>
                <a:gd name="T5" fmla="*/ 4 h 8"/>
                <a:gd name="T6" fmla="*/ 4 w 31"/>
                <a:gd name="T7" fmla="*/ 0 h 8"/>
                <a:gd name="T8" fmla="*/ 27 w 31"/>
                <a:gd name="T9" fmla="*/ 0 h 8"/>
                <a:gd name="T10" fmla="*/ 31 w 31"/>
                <a:gd name="T11" fmla="*/ 4 h 8"/>
                <a:gd name="T12" fmla="*/ 27 w 3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">
                  <a:moveTo>
                    <a:pt x="2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>
            <a:off x="-12801599" y="-247650"/>
            <a:ext cx="17925143" cy="7353300"/>
          </a:xfrm>
          <a:custGeom>
            <a:avLst/>
            <a:gdLst>
              <a:gd name="connsiteX0" fmla="*/ 0 w 17925143"/>
              <a:gd name="connsiteY0" fmla="*/ 0 h 7353300"/>
              <a:gd name="connsiteX1" fmla="*/ 14140311 w 17925143"/>
              <a:gd name="connsiteY1" fmla="*/ 0 h 7353300"/>
              <a:gd name="connsiteX2" fmla="*/ 14085924 w 17925143"/>
              <a:gd name="connsiteY2" fmla="*/ 55792 h 7353300"/>
              <a:gd name="connsiteX3" fmla="*/ 13512801 w 17925143"/>
              <a:gd name="connsiteY3" fmla="*/ 1568449 h 7353300"/>
              <a:gd name="connsiteX4" fmla="*/ 15493404 w 17925143"/>
              <a:gd name="connsiteY4" fmla="*/ 3806549 h 7353300"/>
              <a:gd name="connsiteX5" fmla="*/ 15704457 w 17925143"/>
              <a:gd name="connsiteY5" fmla="*/ 3817417 h 7353300"/>
              <a:gd name="connsiteX6" fmla="*/ 15704457 w 17925143"/>
              <a:gd name="connsiteY6" fmla="*/ 3818163 h 7353300"/>
              <a:gd name="connsiteX7" fmla="*/ 15704457 w 17925143"/>
              <a:gd name="connsiteY7" fmla="*/ 3818911 h 7353300"/>
              <a:gd name="connsiteX8" fmla="*/ 15718963 w 17925143"/>
              <a:gd name="connsiteY8" fmla="*/ 3818164 h 7353300"/>
              <a:gd name="connsiteX9" fmla="*/ 15718972 w 17925143"/>
              <a:gd name="connsiteY9" fmla="*/ 3818164 h 7353300"/>
              <a:gd name="connsiteX10" fmla="*/ 15718982 w 17925143"/>
              <a:gd name="connsiteY10" fmla="*/ 3818164 h 7353300"/>
              <a:gd name="connsiteX11" fmla="*/ 15944541 w 17925143"/>
              <a:gd name="connsiteY11" fmla="*/ 3829778 h 7353300"/>
              <a:gd name="connsiteX12" fmla="*/ 17925143 w 17925143"/>
              <a:gd name="connsiteY12" fmla="*/ 6067878 h 7353300"/>
              <a:gd name="connsiteX13" fmla="*/ 17548364 w 17925143"/>
              <a:gd name="connsiteY13" fmla="*/ 7325715 h 7353300"/>
              <a:gd name="connsiteX14" fmla="*/ 17528136 w 17925143"/>
              <a:gd name="connsiteY14" fmla="*/ 7353300 h 7353300"/>
              <a:gd name="connsiteX15" fmla="*/ 0 w 17925143"/>
              <a:gd name="connsiteY15" fmla="*/ 7353300 h 735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25143" h="7353300">
                <a:moveTo>
                  <a:pt x="0" y="0"/>
                </a:moveTo>
                <a:lnTo>
                  <a:pt x="14140311" y="0"/>
                </a:lnTo>
                <a:lnTo>
                  <a:pt x="14085924" y="55792"/>
                </a:lnTo>
                <a:cubicBezTo>
                  <a:pt x="13729833" y="455312"/>
                  <a:pt x="13512801" y="986035"/>
                  <a:pt x="13512801" y="1568449"/>
                </a:cubicBezTo>
                <a:cubicBezTo>
                  <a:pt x="13512801" y="2733277"/>
                  <a:pt x="14380929" y="3691341"/>
                  <a:pt x="15493404" y="3806549"/>
                </a:cubicBezTo>
                <a:lnTo>
                  <a:pt x="15704457" y="3817417"/>
                </a:lnTo>
                <a:lnTo>
                  <a:pt x="15704457" y="3818163"/>
                </a:lnTo>
                <a:lnTo>
                  <a:pt x="15704457" y="3818911"/>
                </a:lnTo>
                <a:lnTo>
                  <a:pt x="15718963" y="3818164"/>
                </a:lnTo>
                <a:lnTo>
                  <a:pt x="15718972" y="3818164"/>
                </a:lnTo>
                <a:lnTo>
                  <a:pt x="15718982" y="3818164"/>
                </a:lnTo>
                <a:lnTo>
                  <a:pt x="15944541" y="3829778"/>
                </a:lnTo>
                <a:cubicBezTo>
                  <a:pt x="17057016" y="3944986"/>
                  <a:pt x="17925143" y="4903050"/>
                  <a:pt x="17925143" y="6067878"/>
                </a:cubicBezTo>
                <a:cubicBezTo>
                  <a:pt x="17925143" y="6533809"/>
                  <a:pt x="17786243" y="6966658"/>
                  <a:pt x="17548364" y="7325715"/>
                </a:cubicBezTo>
                <a:lnTo>
                  <a:pt x="17528136" y="7353300"/>
                </a:lnTo>
                <a:lnTo>
                  <a:pt x="0" y="7353300"/>
                </a:lnTo>
                <a:close/>
              </a:path>
            </a:pathLst>
          </a:custGeom>
          <a:gradFill>
            <a:gsLst>
              <a:gs pos="76000">
                <a:srgbClr val="002060">
                  <a:alpha val="80000"/>
                </a:srgbClr>
              </a:gs>
              <a:gs pos="21000">
                <a:srgbClr val="7030A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039258" y="990600"/>
            <a:ext cx="576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Contents:</a:t>
            </a:r>
            <a:endParaRPr lang="zh-CN" altLang="en-US" sz="7200" dirty="0">
              <a:latin typeface="Adobe Gothic Std B" panose="020B0800000000000000" pitchFamily="34" charset="-128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33187" y="2190929"/>
            <a:ext cx="419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Avenir Next LT Pro Light" panose="020B0304020202020204" pitchFamily="34" charset="0"/>
              </a:rPr>
              <a:t>1. Background</a:t>
            </a:r>
            <a:endParaRPr lang="zh-CN" altLang="en-US" sz="4400" b="1" dirty="0">
              <a:latin typeface="Avenir Next LT Pro Light" panose="020B03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33187" y="3223219"/>
            <a:ext cx="419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Avenir Next LT Pro Light" panose="020B0304020202020204" pitchFamily="34" charset="0"/>
              </a:rPr>
              <a:t>2. Functionality</a:t>
            </a:r>
            <a:endParaRPr lang="zh-CN" altLang="en-US" sz="4400" b="1" dirty="0">
              <a:latin typeface="Avenir Next LT Pro Light" panose="020B03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33187" y="4255509"/>
            <a:ext cx="419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Avenir Next LT Pro Light" panose="020B0304020202020204" pitchFamily="34" charset="0"/>
              </a:rPr>
              <a:t>3. Tech-route</a:t>
            </a:r>
            <a:endParaRPr lang="zh-CN" altLang="en-US" sz="4400" b="1" dirty="0">
              <a:latin typeface="Avenir Next LT Pro Light" panose="020B03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061200" y="2295792"/>
            <a:ext cx="0" cy="35240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3a89d4ab-9c32-4505-a849-928208c2e9c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779000" y="444055"/>
            <a:ext cx="1984887" cy="1198699"/>
            <a:chOff x="3354388" y="1773305"/>
            <a:chExt cx="5483224" cy="3311391"/>
          </a:xfrm>
        </p:grpSpPr>
        <p:sp>
          <p:nvSpPr>
            <p:cNvPr id="30" name="ï$ḻïḋe"/>
            <p:cNvSpPr/>
            <p:nvPr/>
          </p:nvSpPr>
          <p:spPr bwMode="auto">
            <a:xfrm>
              <a:off x="6134144" y="2233420"/>
              <a:ext cx="367138" cy="629379"/>
            </a:xfrm>
            <a:custGeom>
              <a:avLst/>
              <a:gdLst>
                <a:gd name="T0" fmla="*/ 0 w 65"/>
                <a:gd name="T1" fmla="*/ 91 h 111"/>
                <a:gd name="T2" fmla="*/ 25 w 65"/>
                <a:gd name="T3" fmla="*/ 7 h 111"/>
                <a:gd name="T4" fmla="*/ 39 w 65"/>
                <a:gd name="T5" fmla="*/ 7 h 111"/>
                <a:gd name="T6" fmla="*/ 65 w 65"/>
                <a:gd name="T7" fmla="*/ 91 h 111"/>
                <a:gd name="T8" fmla="*/ 0 w 65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11">
                  <a:moveTo>
                    <a:pt x="0" y="91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7" y="0"/>
                    <a:pt x="37" y="0"/>
                    <a:pt x="39" y="7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1"/>
                    <a:pt x="29" y="111"/>
                    <a:pt x="0" y="91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ïṧľîḋè"/>
            <p:cNvSpPr/>
            <p:nvPr/>
          </p:nvSpPr>
          <p:spPr bwMode="auto">
            <a:xfrm>
              <a:off x="7097284" y="3449265"/>
              <a:ext cx="634147" cy="362370"/>
            </a:xfrm>
            <a:custGeom>
              <a:avLst/>
              <a:gdLst>
                <a:gd name="T0" fmla="*/ 17 w 112"/>
                <a:gd name="T1" fmla="*/ 0 h 64"/>
                <a:gd name="T2" fmla="*/ 104 w 112"/>
                <a:gd name="T3" fmla="*/ 14 h 64"/>
                <a:gd name="T4" fmla="*/ 105 w 112"/>
                <a:gd name="T5" fmla="*/ 29 h 64"/>
                <a:gd name="T6" fmla="*/ 25 w 112"/>
                <a:gd name="T7" fmla="*/ 64 h 64"/>
                <a:gd name="T8" fmla="*/ 17 w 112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17" y="0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11" y="16"/>
                    <a:pt x="112" y="26"/>
                    <a:pt x="105" y="29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0" y="31"/>
                    <a:pt x="17" y="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ïṡlîḍé"/>
            <p:cNvSpPr/>
            <p:nvPr/>
          </p:nvSpPr>
          <p:spPr bwMode="auto">
            <a:xfrm>
              <a:off x="5395101" y="2657774"/>
              <a:ext cx="510178" cy="524482"/>
            </a:xfrm>
            <a:custGeom>
              <a:avLst/>
              <a:gdLst>
                <a:gd name="T0" fmla="*/ 42 w 90"/>
                <a:gd name="T1" fmla="*/ 92 h 92"/>
                <a:gd name="T2" fmla="*/ 3 w 90"/>
                <a:gd name="T3" fmla="*/ 13 h 92"/>
                <a:gd name="T4" fmla="*/ 14 w 90"/>
                <a:gd name="T5" fmla="*/ 4 h 92"/>
                <a:gd name="T6" fmla="*/ 90 w 90"/>
                <a:gd name="T7" fmla="*/ 49 h 92"/>
                <a:gd name="T8" fmla="*/ 42 w 90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2">
                  <a:moveTo>
                    <a:pt x="42" y="92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0" y="7"/>
                    <a:pt x="7" y="0"/>
                    <a:pt x="14" y="4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77" y="87"/>
                    <a:pt x="42" y="92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í$ļïḓe"/>
            <p:cNvSpPr/>
            <p:nvPr/>
          </p:nvSpPr>
          <p:spPr bwMode="auto">
            <a:xfrm>
              <a:off x="6150831" y="4312277"/>
              <a:ext cx="362370" cy="631763"/>
            </a:xfrm>
            <a:custGeom>
              <a:avLst/>
              <a:gdLst>
                <a:gd name="T0" fmla="*/ 64 w 64"/>
                <a:gd name="T1" fmla="*/ 18 h 111"/>
                <a:gd name="T2" fmla="*/ 43 w 64"/>
                <a:gd name="T3" fmla="*/ 104 h 111"/>
                <a:gd name="T4" fmla="*/ 29 w 64"/>
                <a:gd name="T5" fmla="*/ 104 h 111"/>
                <a:gd name="T6" fmla="*/ 0 w 64"/>
                <a:gd name="T7" fmla="*/ 21 h 111"/>
                <a:gd name="T8" fmla="*/ 64 w 64"/>
                <a:gd name="T9" fmla="*/ 1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11">
                  <a:moveTo>
                    <a:pt x="64" y="18"/>
                  </a:moveTo>
                  <a:cubicBezTo>
                    <a:pt x="43" y="104"/>
                    <a:pt x="43" y="104"/>
                    <a:pt x="43" y="104"/>
                  </a:cubicBezTo>
                  <a:cubicBezTo>
                    <a:pt x="41" y="111"/>
                    <a:pt x="31" y="111"/>
                    <a:pt x="29" y="10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4" y="0"/>
                    <a:pt x="64" y="18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íṣḷïďè"/>
            <p:cNvSpPr/>
            <p:nvPr/>
          </p:nvSpPr>
          <p:spPr bwMode="auto">
            <a:xfrm>
              <a:off x="5395101" y="4188308"/>
              <a:ext cx="529250" cy="505410"/>
            </a:xfrm>
            <a:custGeom>
              <a:avLst/>
              <a:gdLst>
                <a:gd name="T0" fmla="*/ 93 w 93"/>
                <a:gd name="T1" fmla="*/ 47 h 89"/>
                <a:gd name="T2" fmla="*/ 14 w 93"/>
                <a:gd name="T3" fmla="*/ 86 h 89"/>
                <a:gd name="T4" fmla="*/ 4 w 93"/>
                <a:gd name="T5" fmla="*/ 76 h 89"/>
                <a:gd name="T6" fmla="*/ 49 w 93"/>
                <a:gd name="T7" fmla="*/ 0 h 89"/>
                <a:gd name="T8" fmla="*/ 93 w 93"/>
                <a:gd name="T9" fmla="*/ 4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9">
                  <a:moveTo>
                    <a:pt x="93" y="47"/>
                  </a:moveTo>
                  <a:cubicBezTo>
                    <a:pt x="14" y="86"/>
                    <a:pt x="14" y="86"/>
                    <a:pt x="14" y="86"/>
                  </a:cubicBezTo>
                  <a:cubicBezTo>
                    <a:pt x="7" y="89"/>
                    <a:pt x="0" y="82"/>
                    <a:pt x="4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87" y="12"/>
                    <a:pt x="93" y="47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ïṧľîḑè"/>
            <p:cNvSpPr/>
            <p:nvPr/>
          </p:nvSpPr>
          <p:spPr bwMode="auto">
            <a:xfrm>
              <a:off x="6944708" y="3976130"/>
              <a:ext cx="548322" cy="472034"/>
            </a:xfrm>
            <a:custGeom>
              <a:avLst/>
              <a:gdLst>
                <a:gd name="T0" fmla="*/ 37 w 97"/>
                <a:gd name="T1" fmla="*/ 0 h 83"/>
                <a:gd name="T2" fmla="*/ 92 w 97"/>
                <a:gd name="T3" fmla="*/ 69 h 83"/>
                <a:gd name="T4" fmla="*/ 84 w 97"/>
                <a:gd name="T5" fmla="*/ 80 h 83"/>
                <a:gd name="T6" fmla="*/ 0 w 97"/>
                <a:gd name="T7" fmla="*/ 53 h 83"/>
                <a:gd name="T8" fmla="*/ 37 w 97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3">
                  <a:moveTo>
                    <a:pt x="37" y="0"/>
                  </a:moveTo>
                  <a:cubicBezTo>
                    <a:pt x="92" y="69"/>
                    <a:pt x="92" y="69"/>
                    <a:pt x="92" y="69"/>
                  </a:cubicBezTo>
                  <a:cubicBezTo>
                    <a:pt x="97" y="75"/>
                    <a:pt x="91" y="83"/>
                    <a:pt x="84" y="8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4" y="12"/>
                    <a:pt x="37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iṡḷîḓè"/>
            <p:cNvSpPr/>
            <p:nvPr/>
          </p:nvSpPr>
          <p:spPr bwMode="auto">
            <a:xfrm>
              <a:off x="5361725" y="2653006"/>
              <a:ext cx="1938201" cy="1942969"/>
            </a:xfrm>
            <a:custGeom>
              <a:avLst/>
              <a:gdLst>
                <a:gd name="T0" fmla="*/ 342 w 342"/>
                <a:gd name="T1" fmla="*/ 171 h 342"/>
                <a:gd name="T2" fmla="*/ 229 w 342"/>
                <a:gd name="T3" fmla="*/ 331 h 342"/>
                <a:gd name="T4" fmla="*/ 206 w 342"/>
                <a:gd name="T5" fmla="*/ 338 h 342"/>
                <a:gd name="T6" fmla="*/ 171 w 342"/>
                <a:gd name="T7" fmla="*/ 342 h 342"/>
                <a:gd name="T8" fmla="*/ 13 w 342"/>
                <a:gd name="T9" fmla="*/ 237 h 342"/>
                <a:gd name="T10" fmla="*/ 11 w 342"/>
                <a:gd name="T11" fmla="*/ 232 h 342"/>
                <a:gd name="T12" fmla="*/ 9 w 342"/>
                <a:gd name="T13" fmla="*/ 225 h 342"/>
                <a:gd name="T14" fmla="*/ 7 w 342"/>
                <a:gd name="T15" fmla="*/ 219 h 342"/>
                <a:gd name="T16" fmla="*/ 3 w 342"/>
                <a:gd name="T17" fmla="*/ 206 h 342"/>
                <a:gd name="T18" fmla="*/ 0 w 342"/>
                <a:gd name="T19" fmla="*/ 184 h 342"/>
                <a:gd name="T20" fmla="*/ 0 w 342"/>
                <a:gd name="T21" fmla="*/ 171 h 342"/>
                <a:gd name="T22" fmla="*/ 171 w 342"/>
                <a:gd name="T23" fmla="*/ 0 h 342"/>
                <a:gd name="T24" fmla="*/ 315 w 342"/>
                <a:gd name="T25" fmla="*/ 78 h 342"/>
                <a:gd name="T26" fmla="*/ 327 w 342"/>
                <a:gd name="T27" fmla="*/ 101 h 342"/>
                <a:gd name="T28" fmla="*/ 342 w 342"/>
                <a:gd name="T29" fmla="*/ 17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42">
                  <a:moveTo>
                    <a:pt x="342" y="171"/>
                  </a:moveTo>
                  <a:cubicBezTo>
                    <a:pt x="342" y="244"/>
                    <a:pt x="295" y="307"/>
                    <a:pt x="229" y="331"/>
                  </a:cubicBezTo>
                  <a:cubicBezTo>
                    <a:pt x="222" y="334"/>
                    <a:pt x="214" y="336"/>
                    <a:pt x="206" y="338"/>
                  </a:cubicBezTo>
                  <a:cubicBezTo>
                    <a:pt x="195" y="340"/>
                    <a:pt x="183" y="342"/>
                    <a:pt x="171" y="342"/>
                  </a:cubicBezTo>
                  <a:cubicBezTo>
                    <a:pt x="100" y="342"/>
                    <a:pt x="39" y="298"/>
                    <a:pt x="13" y="237"/>
                  </a:cubicBezTo>
                  <a:cubicBezTo>
                    <a:pt x="12" y="235"/>
                    <a:pt x="12" y="233"/>
                    <a:pt x="11" y="232"/>
                  </a:cubicBezTo>
                  <a:cubicBezTo>
                    <a:pt x="10" y="230"/>
                    <a:pt x="9" y="227"/>
                    <a:pt x="9" y="225"/>
                  </a:cubicBezTo>
                  <a:cubicBezTo>
                    <a:pt x="8" y="223"/>
                    <a:pt x="7" y="221"/>
                    <a:pt x="7" y="219"/>
                  </a:cubicBezTo>
                  <a:cubicBezTo>
                    <a:pt x="6" y="215"/>
                    <a:pt x="4" y="210"/>
                    <a:pt x="3" y="206"/>
                  </a:cubicBezTo>
                  <a:cubicBezTo>
                    <a:pt x="2" y="199"/>
                    <a:pt x="1" y="192"/>
                    <a:pt x="0" y="184"/>
                  </a:cubicBezTo>
                  <a:cubicBezTo>
                    <a:pt x="0" y="180"/>
                    <a:pt x="0" y="175"/>
                    <a:pt x="0" y="171"/>
                  </a:cubicBezTo>
                  <a:cubicBezTo>
                    <a:pt x="0" y="76"/>
                    <a:pt x="76" y="0"/>
                    <a:pt x="171" y="0"/>
                  </a:cubicBezTo>
                  <a:cubicBezTo>
                    <a:pt x="231" y="0"/>
                    <a:pt x="284" y="31"/>
                    <a:pt x="315" y="78"/>
                  </a:cubicBezTo>
                  <a:cubicBezTo>
                    <a:pt x="319" y="86"/>
                    <a:pt x="324" y="93"/>
                    <a:pt x="327" y="101"/>
                  </a:cubicBezTo>
                  <a:cubicBezTo>
                    <a:pt x="337" y="122"/>
                    <a:pt x="342" y="146"/>
                    <a:pt x="342" y="17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íS1íḑê"/>
            <p:cNvSpPr/>
            <p:nvPr/>
          </p:nvSpPr>
          <p:spPr bwMode="auto">
            <a:xfrm>
              <a:off x="6546577" y="4233604"/>
              <a:ext cx="460115" cy="555475"/>
            </a:xfrm>
            <a:custGeom>
              <a:avLst/>
              <a:gdLst>
                <a:gd name="T0" fmla="*/ 54 w 81"/>
                <a:gd name="T1" fmla="*/ 1 h 98"/>
                <a:gd name="T2" fmla="*/ 79 w 81"/>
                <a:gd name="T3" fmla="*/ 86 h 98"/>
                <a:gd name="T4" fmla="*/ 67 w 81"/>
                <a:gd name="T5" fmla="*/ 93 h 98"/>
                <a:gd name="T6" fmla="*/ 0 w 81"/>
                <a:gd name="T7" fmla="*/ 36 h 98"/>
                <a:gd name="T8" fmla="*/ 54 w 81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8">
                  <a:moveTo>
                    <a:pt x="54" y="1"/>
                  </a:moveTo>
                  <a:cubicBezTo>
                    <a:pt x="79" y="86"/>
                    <a:pt x="79" y="86"/>
                    <a:pt x="79" y="86"/>
                  </a:cubicBezTo>
                  <a:cubicBezTo>
                    <a:pt x="81" y="93"/>
                    <a:pt x="72" y="98"/>
                    <a:pt x="67" y="9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9" y="0"/>
                    <a:pt x="54" y="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íṣľídè"/>
            <p:cNvSpPr/>
            <p:nvPr/>
          </p:nvSpPr>
          <p:spPr bwMode="auto">
            <a:xfrm>
              <a:off x="6529890" y="4436245"/>
              <a:ext cx="131121" cy="138273"/>
            </a:xfrm>
            <a:custGeom>
              <a:avLst/>
              <a:gdLst>
                <a:gd name="T0" fmla="*/ 23 w 23"/>
                <a:gd name="T1" fmla="*/ 17 h 24"/>
                <a:gd name="T2" fmla="*/ 0 w 23"/>
                <a:gd name="T3" fmla="*/ 24 h 24"/>
                <a:gd name="T4" fmla="*/ 3 w 23"/>
                <a:gd name="T5" fmla="*/ 0 h 24"/>
                <a:gd name="T6" fmla="*/ 23 w 23"/>
                <a:gd name="T7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4">
                  <a:moveTo>
                    <a:pt x="23" y="17"/>
                  </a:moveTo>
                  <a:cubicBezTo>
                    <a:pt x="16" y="20"/>
                    <a:pt x="8" y="22"/>
                    <a:pt x="0" y="24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işľïḑé"/>
            <p:cNvSpPr/>
            <p:nvPr/>
          </p:nvSpPr>
          <p:spPr bwMode="auto">
            <a:xfrm>
              <a:off x="7068676" y="3096431"/>
              <a:ext cx="147809" cy="221714"/>
            </a:xfrm>
            <a:custGeom>
              <a:avLst/>
              <a:gdLst>
                <a:gd name="T0" fmla="*/ 26 w 26"/>
                <a:gd name="T1" fmla="*/ 23 h 39"/>
                <a:gd name="T2" fmla="*/ 0 w 26"/>
                <a:gd name="T3" fmla="*/ 39 h 39"/>
                <a:gd name="T4" fmla="*/ 14 w 26"/>
                <a:gd name="T5" fmla="*/ 0 h 39"/>
                <a:gd name="T6" fmla="*/ 26 w 26"/>
                <a:gd name="T7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26" y="23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8"/>
                    <a:pt x="23" y="15"/>
                    <a:pt x="26" y="23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íSḻiḑé"/>
            <p:cNvSpPr/>
            <p:nvPr/>
          </p:nvSpPr>
          <p:spPr bwMode="auto">
            <a:xfrm>
              <a:off x="6825507" y="2812733"/>
              <a:ext cx="526867" cy="505410"/>
            </a:xfrm>
            <a:custGeom>
              <a:avLst/>
              <a:gdLst>
                <a:gd name="T0" fmla="*/ 0 w 93"/>
                <a:gd name="T1" fmla="*/ 40 h 89"/>
                <a:gd name="T2" fmla="*/ 80 w 93"/>
                <a:gd name="T3" fmla="*/ 4 h 89"/>
                <a:gd name="T4" fmla="*/ 89 w 93"/>
                <a:gd name="T5" fmla="*/ 14 h 89"/>
                <a:gd name="T6" fmla="*/ 43 w 93"/>
                <a:gd name="T7" fmla="*/ 89 h 89"/>
                <a:gd name="T8" fmla="*/ 0 w 93"/>
                <a:gd name="T9" fmla="*/ 4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9">
                  <a:moveTo>
                    <a:pt x="0" y="40"/>
                  </a:moveTo>
                  <a:cubicBezTo>
                    <a:pt x="80" y="4"/>
                    <a:pt x="80" y="4"/>
                    <a:pt x="80" y="4"/>
                  </a:cubicBezTo>
                  <a:cubicBezTo>
                    <a:pt x="87" y="0"/>
                    <a:pt x="93" y="8"/>
                    <a:pt x="89" y="14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3" y="89"/>
                    <a:pt x="4" y="76"/>
                    <a:pt x="0" y="4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isḷïḍe"/>
            <p:cNvSpPr/>
            <p:nvPr/>
          </p:nvSpPr>
          <p:spPr bwMode="auto">
            <a:xfrm>
              <a:off x="5299741" y="3856930"/>
              <a:ext cx="317074" cy="143041"/>
            </a:xfrm>
            <a:custGeom>
              <a:avLst/>
              <a:gdLst>
                <a:gd name="T0" fmla="*/ 56 w 56"/>
                <a:gd name="T1" fmla="*/ 23 h 25"/>
                <a:gd name="T2" fmla="*/ 24 w 56"/>
                <a:gd name="T3" fmla="*/ 25 h 25"/>
                <a:gd name="T4" fmla="*/ 22 w 56"/>
                <a:gd name="T5" fmla="*/ 20 h 25"/>
                <a:gd name="T6" fmla="*/ 19 w 56"/>
                <a:gd name="T7" fmla="*/ 12 h 25"/>
                <a:gd name="T8" fmla="*/ 1 w 56"/>
                <a:gd name="T9" fmla="*/ 7 h 25"/>
                <a:gd name="T10" fmla="*/ 0 w 56"/>
                <a:gd name="T11" fmla="*/ 0 h 25"/>
                <a:gd name="T12" fmla="*/ 18 w 56"/>
                <a:gd name="T13" fmla="*/ 7 h 25"/>
                <a:gd name="T14" fmla="*/ 56 w 56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5">
                  <a:moveTo>
                    <a:pt x="56" y="23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23" y="23"/>
                    <a:pt x="23" y="21"/>
                    <a:pt x="22" y="20"/>
                  </a:cubicBezTo>
                  <a:cubicBezTo>
                    <a:pt x="21" y="18"/>
                    <a:pt x="20" y="14"/>
                    <a:pt x="19" y="1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5"/>
                    <a:pt x="0" y="3"/>
                    <a:pt x="0" y="0"/>
                  </a:cubicBezTo>
                  <a:cubicBezTo>
                    <a:pt x="18" y="7"/>
                    <a:pt x="18" y="7"/>
                    <a:pt x="18" y="7"/>
                  </a:cubicBezTo>
                  <a:lnTo>
                    <a:pt x="56" y="23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ïŝľíḑé"/>
            <p:cNvSpPr/>
            <p:nvPr/>
          </p:nvSpPr>
          <p:spPr bwMode="auto">
            <a:xfrm>
              <a:off x="5106635" y="3618529"/>
              <a:ext cx="636532" cy="369522"/>
            </a:xfrm>
            <a:custGeom>
              <a:avLst/>
              <a:gdLst>
                <a:gd name="T0" fmla="*/ 93 w 112"/>
                <a:gd name="T1" fmla="*/ 65 h 65"/>
                <a:gd name="T2" fmla="*/ 57 w 112"/>
                <a:gd name="T3" fmla="*/ 55 h 65"/>
                <a:gd name="T4" fmla="*/ 39 w 112"/>
                <a:gd name="T5" fmla="*/ 50 h 65"/>
                <a:gd name="T6" fmla="*/ 8 w 112"/>
                <a:gd name="T7" fmla="*/ 42 h 65"/>
                <a:gd name="T8" fmla="*/ 7 w 112"/>
                <a:gd name="T9" fmla="*/ 28 h 65"/>
                <a:gd name="T10" fmla="*/ 48 w 112"/>
                <a:gd name="T11" fmla="*/ 14 h 65"/>
                <a:gd name="T12" fmla="*/ 91 w 112"/>
                <a:gd name="T13" fmla="*/ 0 h 65"/>
                <a:gd name="T14" fmla="*/ 93 w 112"/>
                <a:gd name="T1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5">
                  <a:moveTo>
                    <a:pt x="93" y="65"/>
                  </a:moveTo>
                  <a:cubicBezTo>
                    <a:pt x="57" y="55"/>
                    <a:pt x="57" y="55"/>
                    <a:pt x="57" y="55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" y="40"/>
                    <a:pt x="0" y="30"/>
                    <a:pt x="7" y="28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112" y="35"/>
                    <a:pt x="93" y="65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ïşḻîḑè"/>
            <p:cNvSpPr/>
            <p:nvPr/>
          </p:nvSpPr>
          <p:spPr bwMode="auto">
            <a:xfrm>
              <a:off x="4999355" y="3022526"/>
              <a:ext cx="584083" cy="402898"/>
            </a:xfrm>
            <a:custGeom>
              <a:avLst/>
              <a:gdLst>
                <a:gd name="T0" fmla="*/ 72 w 103"/>
                <a:gd name="T1" fmla="*/ 71 h 71"/>
                <a:gd name="T2" fmla="*/ 44 w 103"/>
                <a:gd name="T3" fmla="*/ 46 h 71"/>
                <a:gd name="T4" fmla="*/ 30 w 103"/>
                <a:gd name="T5" fmla="*/ 34 h 71"/>
                <a:gd name="T6" fmla="*/ 5 w 103"/>
                <a:gd name="T7" fmla="*/ 14 h 71"/>
                <a:gd name="T8" fmla="*/ 11 w 103"/>
                <a:gd name="T9" fmla="*/ 1 h 71"/>
                <a:gd name="T10" fmla="*/ 54 w 103"/>
                <a:gd name="T11" fmla="*/ 6 h 71"/>
                <a:gd name="T12" fmla="*/ 98 w 103"/>
                <a:gd name="T13" fmla="*/ 12 h 71"/>
                <a:gd name="T14" fmla="*/ 72 w 103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71">
                  <a:moveTo>
                    <a:pt x="72" y="71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0" y="9"/>
                    <a:pt x="4" y="0"/>
                    <a:pt x="11" y="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103" y="52"/>
                    <a:pt x="72" y="7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ïṣḷiḑé"/>
            <p:cNvSpPr/>
            <p:nvPr/>
          </p:nvSpPr>
          <p:spPr bwMode="auto">
            <a:xfrm>
              <a:off x="5685950" y="2953391"/>
              <a:ext cx="1268294" cy="1273061"/>
            </a:xfrm>
            <a:prstGeom prst="ellipse">
              <a:avLst/>
            </a:prstGeom>
            <a:solidFill>
              <a:srgbClr val="DD7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ïśḻiḋé"/>
            <p:cNvSpPr/>
            <p:nvPr/>
          </p:nvSpPr>
          <p:spPr bwMode="auto">
            <a:xfrm>
              <a:off x="5707406" y="3027294"/>
              <a:ext cx="719971" cy="1051349"/>
            </a:xfrm>
            <a:custGeom>
              <a:avLst/>
              <a:gdLst>
                <a:gd name="T0" fmla="*/ 124 w 127"/>
                <a:gd name="T1" fmla="*/ 19 h 185"/>
                <a:gd name="T2" fmla="*/ 78 w 127"/>
                <a:gd name="T3" fmla="*/ 3 h 185"/>
                <a:gd name="T4" fmla="*/ 28 w 127"/>
                <a:gd name="T5" fmla="*/ 39 h 185"/>
                <a:gd name="T6" fmla="*/ 48 w 127"/>
                <a:gd name="T7" fmla="*/ 167 h 185"/>
                <a:gd name="T8" fmla="*/ 75 w 127"/>
                <a:gd name="T9" fmla="*/ 111 h 185"/>
                <a:gd name="T10" fmla="*/ 107 w 127"/>
                <a:gd name="T11" fmla="*/ 39 h 185"/>
                <a:gd name="T12" fmla="*/ 124 w 127"/>
                <a:gd name="T13" fmla="*/ 1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85">
                  <a:moveTo>
                    <a:pt x="124" y="19"/>
                  </a:moveTo>
                  <a:cubicBezTo>
                    <a:pt x="118" y="4"/>
                    <a:pt x="98" y="0"/>
                    <a:pt x="78" y="3"/>
                  </a:cubicBezTo>
                  <a:cubicBezTo>
                    <a:pt x="60" y="7"/>
                    <a:pt x="44" y="17"/>
                    <a:pt x="28" y="39"/>
                  </a:cubicBezTo>
                  <a:cubicBezTo>
                    <a:pt x="0" y="77"/>
                    <a:pt x="1" y="149"/>
                    <a:pt x="48" y="167"/>
                  </a:cubicBezTo>
                  <a:cubicBezTo>
                    <a:pt x="96" y="185"/>
                    <a:pt x="105" y="135"/>
                    <a:pt x="75" y="111"/>
                  </a:cubicBezTo>
                  <a:cubicBezTo>
                    <a:pt x="46" y="88"/>
                    <a:pt x="67" y="44"/>
                    <a:pt x="107" y="39"/>
                  </a:cubicBezTo>
                  <a:cubicBezTo>
                    <a:pt x="125" y="37"/>
                    <a:pt x="127" y="28"/>
                    <a:pt x="124" y="19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íṡľîḍè"/>
            <p:cNvSpPr/>
            <p:nvPr/>
          </p:nvSpPr>
          <p:spPr bwMode="auto">
            <a:xfrm>
              <a:off x="6167520" y="3346752"/>
              <a:ext cx="641300" cy="612691"/>
            </a:xfrm>
            <a:custGeom>
              <a:avLst/>
              <a:gdLst>
                <a:gd name="T0" fmla="*/ 59 w 113"/>
                <a:gd name="T1" fmla="*/ 11 h 108"/>
                <a:gd name="T2" fmla="*/ 34 w 113"/>
                <a:gd name="T3" fmla="*/ 2 h 108"/>
                <a:gd name="T4" fmla="*/ 4 w 113"/>
                <a:gd name="T5" fmla="*/ 22 h 108"/>
                <a:gd name="T6" fmla="*/ 54 w 113"/>
                <a:gd name="T7" fmla="*/ 74 h 108"/>
                <a:gd name="T8" fmla="*/ 109 w 113"/>
                <a:gd name="T9" fmla="*/ 78 h 108"/>
                <a:gd name="T10" fmla="*/ 59 w 113"/>
                <a:gd name="T11" fmla="*/ 1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08">
                  <a:moveTo>
                    <a:pt x="59" y="11"/>
                  </a:moveTo>
                  <a:cubicBezTo>
                    <a:pt x="52" y="6"/>
                    <a:pt x="43" y="3"/>
                    <a:pt x="34" y="2"/>
                  </a:cubicBezTo>
                  <a:cubicBezTo>
                    <a:pt x="22" y="0"/>
                    <a:pt x="7" y="3"/>
                    <a:pt x="4" y="22"/>
                  </a:cubicBezTo>
                  <a:cubicBezTo>
                    <a:pt x="0" y="52"/>
                    <a:pt x="48" y="47"/>
                    <a:pt x="54" y="74"/>
                  </a:cubicBezTo>
                  <a:cubicBezTo>
                    <a:pt x="61" y="107"/>
                    <a:pt x="106" y="108"/>
                    <a:pt x="109" y="78"/>
                  </a:cubicBezTo>
                  <a:cubicBezTo>
                    <a:pt x="113" y="47"/>
                    <a:pt x="75" y="21"/>
                    <a:pt x="59" y="1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iś1íḍè"/>
            <p:cNvSpPr/>
            <p:nvPr/>
          </p:nvSpPr>
          <p:spPr bwMode="auto">
            <a:xfrm>
              <a:off x="6246192" y="3885538"/>
              <a:ext cx="333761" cy="340914"/>
            </a:xfrm>
            <a:custGeom>
              <a:avLst/>
              <a:gdLst>
                <a:gd name="T0" fmla="*/ 49 w 59"/>
                <a:gd name="T1" fmla="*/ 9 h 60"/>
                <a:gd name="T2" fmla="*/ 12 w 59"/>
                <a:gd name="T3" fmla="*/ 8 h 60"/>
                <a:gd name="T4" fmla="*/ 2 w 59"/>
                <a:gd name="T5" fmla="*/ 32 h 60"/>
                <a:gd name="T6" fmla="*/ 58 w 59"/>
                <a:gd name="T7" fmla="*/ 25 h 60"/>
                <a:gd name="T8" fmla="*/ 49 w 59"/>
                <a:gd name="T9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0">
                  <a:moveTo>
                    <a:pt x="49" y="9"/>
                  </a:moveTo>
                  <a:cubicBezTo>
                    <a:pt x="38" y="1"/>
                    <a:pt x="23" y="0"/>
                    <a:pt x="12" y="8"/>
                  </a:cubicBezTo>
                  <a:cubicBezTo>
                    <a:pt x="5" y="13"/>
                    <a:pt x="0" y="20"/>
                    <a:pt x="2" y="32"/>
                  </a:cubicBezTo>
                  <a:cubicBezTo>
                    <a:pt x="7" y="60"/>
                    <a:pt x="57" y="41"/>
                    <a:pt x="58" y="25"/>
                  </a:cubicBezTo>
                  <a:cubicBezTo>
                    <a:pt x="59" y="19"/>
                    <a:pt x="55" y="13"/>
                    <a:pt x="49" y="9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ïṧľïdé"/>
            <p:cNvSpPr/>
            <p:nvPr/>
          </p:nvSpPr>
          <p:spPr bwMode="auto">
            <a:xfrm>
              <a:off x="6444066" y="3108351"/>
              <a:ext cx="290849" cy="295617"/>
            </a:xfrm>
            <a:custGeom>
              <a:avLst/>
              <a:gdLst>
                <a:gd name="T0" fmla="*/ 33 w 51"/>
                <a:gd name="T1" fmla="*/ 3 h 52"/>
                <a:gd name="T2" fmla="*/ 15 w 51"/>
                <a:gd name="T3" fmla="*/ 2 h 52"/>
                <a:gd name="T4" fmla="*/ 3 w 51"/>
                <a:gd name="T5" fmla="*/ 25 h 52"/>
                <a:gd name="T6" fmla="*/ 51 w 51"/>
                <a:gd name="T7" fmla="*/ 23 h 52"/>
                <a:gd name="T8" fmla="*/ 33 w 51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33" y="3"/>
                  </a:moveTo>
                  <a:cubicBezTo>
                    <a:pt x="27" y="0"/>
                    <a:pt x="21" y="0"/>
                    <a:pt x="15" y="2"/>
                  </a:cubicBezTo>
                  <a:cubicBezTo>
                    <a:pt x="8" y="4"/>
                    <a:pt x="0" y="10"/>
                    <a:pt x="3" y="25"/>
                  </a:cubicBezTo>
                  <a:cubicBezTo>
                    <a:pt x="9" y="52"/>
                    <a:pt x="51" y="38"/>
                    <a:pt x="51" y="23"/>
                  </a:cubicBezTo>
                  <a:cubicBezTo>
                    <a:pt x="51" y="13"/>
                    <a:pt x="40" y="7"/>
                    <a:pt x="33" y="3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îṣļîḋe"/>
            <p:cNvSpPr/>
            <p:nvPr/>
          </p:nvSpPr>
          <p:spPr bwMode="auto">
            <a:xfrm>
              <a:off x="6653858" y="3346752"/>
              <a:ext cx="245554" cy="214561"/>
            </a:xfrm>
            <a:custGeom>
              <a:avLst/>
              <a:gdLst>
                <a:gd name="T0" fmla="*/ 10 w 43"/>
                <a:gd name="T1" fmla="*/ 31 h 38"/>
                <a:gd name="T2" fmla="*/ 23 w 43"/>
                <a:gd name="T3" fmla="*/ 37 h 38"/>
                <a:gd name="T4" fmla="*/ 38 w 43"/>
                <a:gd name="T5" fmla="*/ 24 h 38"/>
                <a:gd name="T6" fmla="*/ 3 w 43"/>
                <a:gd name="T7" fmla="*/ 11 h 38"/>
                <a:gd name="T8" fmla="*/ 10 w 43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10" y="31"/>
                  </a:moveTo>
                  <a:cubicBezTo>
                    <a:pt x="14" y="34"/>
                    <a:pt x="18" y="37"/>
                    <a:pt x="23" y="37"/>
                  </a:cubicBezTo>
                  <a:cubicBezTo>
                    <a:pt x="29" y="38"/>
                    <a:pt x="36" y="36"/>
                    <a:pt x="38" y="24"/>
                  </a:cubicBezTo>
                  <a:cubicBezTo>
                    <a:pt x="43" y="3"/>
                    <a:pt x="8" y="0"/>
                    <a:pt x="3" y="11"/>
                  </a:cubicBezTo>
                  <a:cubicBezTo>
                    <a:pt x="0" y="18"/>
                    <a:pt x="6" y="26"/>
                    <a:pt x="10" y="3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ïşľide"/>
            <p:cNvSpPr/>
            <p:nvPr/>
          </p:nvSpPr>
          <p:spPr bwMode="auto">
            <a:xfrm>
              <a:off x="3378228" y="3773490"/>
              <a:ext cx="367138" cy="283698"/>
            </a:xfrm>
            <a:custGeom>
              <a:avLst/>
              <a:gdLst>
                <a:gd name="T0" fmla="*/ 44 w 65"/>
                <a:gd name="T1" fmla="*/ 50 h 50"/>
                <a:gd name="T2" fmla="*/ 3 w 65"/>
                <a:gd name="T3" fmla="*/ 9 h 50"/>
                <a:gd name="T4" fmla="*/ 8 w 65"/>
                <a:gd name="T5" fmla="*/ 1 h 50"/>
                <a:gd name="T6" fmla="*/ 64 w 65"/>
                <a:gd name="T7" fmla="*/ 13 h 50"/>
                <a:gd name="T8" fmla="*/ 44 w 65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0">
                  <a:moveTo>
                    <a:pt x="44" y="5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0" y="6"/>
                    <a:pt x="3" y="0"/>
                    <a:pt x="8" y="1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5" y="40"/>
                    <a:pt x="44" y="5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işľîďe"/>
            <p:cNvSpPr/>
            <p:nvPr/>
          </p:nvSpPr>
          <p:spPr bwMode="auto">
            <a:xfrm>
              <a:off x="4358056" y="3392049"/>
              <a:ext cx="255090" cy="386210"/>
            </a:xfrm>
            <a:custGeom>
              <a:avLst/>
              <a:gdLst>
                <a:gd name="T0" fmla="*/ 0 w 45"/>
                <a:gd name="T1" fmla="*/ 49 h 68"/>
                <a:gd name="T2" fmla="*/ 36 w 45"/>
                <a:gd name="T3" fmla="*/ 4 h 68"/>
                <a:gd name="T4" fmla="*/ 45 w 45"/>
                <a:gd name="T5" fmla="*/ 8 h 68"/>
                <a:gd name="T6" fmla="*/ 39 w 45"/>
                <a:gd name="T7" fmla="*/ 65 h 68"/>
                <a:gd name="T8" fmla="*/ 0 w 45"/>
                <a:gd name="T9" fmla="*/ 4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8">
                  <a:moveTo>
                    <a:pt x="0" y="49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9" y="0"/>
                    <a:pt x="45" y="3"/>
                    <a:pt x="45" y="8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65"/>
                    <a:pt x="13" y="68"/>
                    <a:pt x="0" y="49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i$ľîḑe"/>
            <p:cNvSpPr/>
            <p:nvPr/>
          </p:nvSpPr>
          <p:spPr bwMode="auto">
            <a:xfrm>
              <a:off x="3354388" y="4250292"/>
              <a:ext cx="410050" cy="233633"/>
            </a:xfrm>
            <a:custGeom>
              <a:avLst/>
              <a:gdLst>
                <a:gd name="T0" fmla="*/ 64 w 72"/>
                <a:gd name="T1" fmla="*/ 41 h 41"/>
                <a:gd name="T2" fmla="*/ 6 w 72"/>
                <a:gd name="T3" fmla="*/ 38 h 41"/>
                <a:gd name="T4" fmla="*/ 4 w 72"/>
                <a:gd name="T5" fmla="*/ 29 h 41"/>
                <a:gd name="T6" fmla="*/ 53 w 72"/>
                <a:gd name="T7" fmla="*/ 0 h 41"/>
                <a:gd name="T8" fmla="*/ 64 w 72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1">
                  <a:moveTo>
                    <a:pt x="64" y="41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1" y="38"/>
                    <a:pt x="0" y="31"/>
                    <a:pt x="4" y="29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72" y="19"/>
                    <a:pt x="64" y="41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iṥlídê"/>
            <p:cNvSpPr/>
            <p:nvPr/>
          </p:nvSpPr>
          <p:spPr bwMode="auto">
            <a:xfrm>
              <a:off x="4584537" y="4369493"/>
              <a:ext cx="374290" cy="271777"/>
            </a:xfrm>
            <a:custGeom>
              <a:avLst/>
              <a:gdLst>
                <a:gd name="T0" fmla="*/ 20 w 66"/>
                <a:gd name="T1" fmla="*/ 0 h 48"/>
                <a:gd name="T2" fmla="*/ 62 w 66"/>
                <a:gd name="T3" fmla="*/ 39 h 48"/>
                <a:gd name="T4" fmla="*/ 58 w 66"/>
                <a:gd name="T5" fmla="*/ 47 h 48"/>
                <a:gd name="T6" fmla="*/ 1 w 66"/>
                <a:gd name="T7" fmla="*/ 38 h 48"/>
                <a:gd name="T8" fmla="*/ 20 w 66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8">
                  <a:moveTo>
                    <a:pt x="20" y="0"/>
                  </a:moveTo>
                  <a:cubicBezTo>
                    <a:pt x="62" y="39"/>
                    <a:pt x="62" y="39"/>
                    <a:pt x="62" y="39"/>
                  </a:cubicBezTo>
                  <a:cubicBezTo>
                    <a:pt x="66" y="42"/>
                    <a:pt x="63" y="48"/>
                    <a:pt x="58" y="47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0" y="11"/>
                    <a:pt x="20" y="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islíḋé"/>
            <p:cNvSpPr/>
            <p:nvPr/>
          </p:nvSpPr>
          <p:spPr bwMode="auto">
            <a:xfrm>
              <a:off x="4300839" y="4669878"/>
              <a:ext cx="233633" cy="414818"/>
            </a:xfrm>
            <a:custGeom>
              <a:avLst/>
              <a:gdLst>
                <a:gd name="T0" fmla="*/ 41 w 41"/>
                <a:gd name="T1" fmla="*/ 9 h 73"/>
                <a:gd name="T2" fmla="*/ 38 w 41"/>
                <a:gd name="T3" fmla="*/ 66 h 73"/>
                <a:gd name="T4" fmla="*/ 29 w 41"/>
                <a:gd name="T5" fmla="*/ 68 h 73"/>
                <a:gd name="T6" fmla="*/ 0 w 41"/>
                <a:gd name="T7" fmla="*/ 19 h 73"/>
                <a:gd name="T8" fmla="*/ 41 w 41"/>
                <a:gd name="T9" fmla="*/ 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3">
                  <a:moveTo>
                    <a:pt x="41" y="9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38" y="71"/>
                    <a:pt x="31" y="73"/>
                    <a:pt x="29" y="6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9" y="0"/>
                    <a:pt x="41" y="9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iṧlíḓé"/>
            <p:cNvSpPr/>
            <p:nvPr/>
          </p:nvSpPr>
          <p:spPr bwMode="auto">
            <a:xfrm>
              <a:off x="4629833" y="3802098"/>
              <a:ext cx="386210" cy="271777"/>
            </a:xfrm>
            <a:custGeom>
              <a:avLst/>
              <a:gdLst>
                <a:gd name="T0" fmla="*/ 3 w 68"/>
                <a:gd name="T1" fmla="*/ 10 h 48"/>
                <a:gd name="T2" fmla="*/ 60 w 68"/>
                <a:gd name="T3" fmla="*/ 1 h 48"/>
                <a:gd name="T4" fmla="*/ 64 w 68"/>
                <a:gd name="T5" fmla="*/ 9 h 48"/>
                <a:gd name="T6" fmla="*/ 22 w 68"/>
                <a:gd name="T7" fmla="*/ 48 h 48"/>
                <a:gd name="T8" fmla="*/ 3 w 6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8">
                  <a:moveTo>
                    <a:pt x="3" y="10"/>
                  </a:moveTo>
                  <a:cubicBezTo>
                    <a:pt x="60" y="1"/>
                    <a:pt x="60" y="1"/>
                    <a:pt x="60" y="1"/>
                  </a:cubicBezTo>
                  <a:cubicBezTo>
                    <a:pt x="65" y="0"/>
                    <a:pt x="68" y="6"/>
                    <a:pt x="64" y="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0" y="33"/>
                    <a:pt x="3" y="1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iš1ïḋè"/>
            <p:cNvSpPr/>
            <p:nvPr/>
          </p:nvSpPr>
          <p:spPr bwMode="auto">
            <a:xfrm>
              <a:off x="3464052" y="3585153"/>
              <a:ext cx="1387494" cy="1294518"/>
            </a:xfrm>
            <a:custGeom>
              <a:avLst/>
              <a:gdLst>
                <a:gd name="T0" fmla="*/ 182 w 245"/>
                <a:gd name="T1" fmla="*/ 14 h 228"/>
                <a:gd name="T2" fmla="*/ 238 w 245"/>
                <a:gd name="T3" fmla="*/ 129 h 228"/>
                <a:gd name="T4" fmla="*/ 235 w 245"/>
                <a:gd name="T5" fmla="*/ 145 h 228"/>
                <a:gd name="T6" fmla="*/ 226 w 245"/>
                <a:gd name="T7" fmla="*/ 166 h 228"/>
                <a:gd name="T8" fmla="*/ 115 w 245"/>
                <a:gd name="T9" fmla="*/ 223 h 228"/>
                <a:gd name="T10" fmla="*/ 112 w 245"/>
                <a:gd name="T11" fmla="*/ 223 h 228"/>
                <a:gd name="T12" fmla="*/ 108 w 245"/>
                <a:gd name="T13" fmla="*/ 222 h 228"/>
                <a:gd name="T14" fmla="*/ 104 w 245"/>
                <a:gd name="T15" fmla="*/ 221 h 228"/>
                <a:gd name="T16" fmla="*/ 95 w 245"/>
                <a:gd name="T17" fmla="*/ 219 h 228"/>
                <a:gd name="T18" fmla="*/ 81 w 245"/>
                <a:gd name="T19" fmla="*/ 214 h 228"/>
                <a:gd name="T20" fmla="*/ 73 w 245"/>
                <a:gd name="T21" fmla="*/ 210 h 228"/>
                <a:gd name="T22" fmla="*/ 30 w 245"/>
                <a:gd name="T23" fmla="*/ 58 h 228"/>
                <a:gd name="T24" fmla="*/ 120 w 245"/>
                <a:gd name="T25" fmla="*/ 0 h 228"/>
                <a:gd name="T26" fmla="*/ 137 w 245"/>
                <a:gd name="T27" fmla="*/ 0 h 228"/>
                <a:gd name="T28" fmla="*/ 182 w 245"/>
                <a:gd name="T29" fmla="*/ 1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8">
                  <a:moveTo>
                    <a:pt x="182" y="14"/>
                  </a:moveTo>
                  <a:cubicBezTo>
                    <a:pt x="224" y="37"/>
                    <a:pt x="245" y="84"/>
                    <a:pt x="238" y="129"/>
                  </a:cubicBezTo>
                  <a:cubicBezTo>
                    <a:pt x="237" y="134"/>
                    <a:pt x="236" y="140"/>
                    <a:pt x="235" y="145"/>
                  </a:cubicBezTo>
                  <a:cubicBezTo>
                    <a:pt x="232" y="152"/>
                    <a:pt x="229" y="159"/>
                    <a:pt x="226" y="166"/>
                  </a:cubicBezTo>
                  <a:cubicBezTo>
                    <a:pt x="203" y="207"/>
                    <a:pt x="159" y="228"/>
                    <a:pt x="115" y="223"/>
                  </a:cubicBezTo>
                  <a:cubicBezTo>
                    <a:pt x="114" y="223"/>
                    <a:pt x="113" y="223"/>
                    <a:pt x="112" y="223"/>
                  </a:cubicBezTo>
                  <a:cubicBezTo>
                    <a:pt x="111" y="223"/>
                    <a:pt x="109" y="222"/>
                    <a:pt x="108" y="222"/>
                  </a:cubicBezTo>
                  <a:cubicBezTo>
                    <a:pt x="106" y="222"/>
                    <a:pt x="105" y="222"/>
                    <a:pt x="104" y="221"/>
                  </a:cubicBezTo>
                  <a:cubicBezTo>
                    <a:pt x="101" y="221"/>
                    <a:pt x="98" y="220"/>
                    <a:pt x="95" y="219"/>
                  </a:cubicBezTo>
                  <a:cubicBezTo>
                    <a:pt x="90" y="218"/>
                    <a:pt x="86" y="216"/>
                    <a:pt x="81" y="214"/>
                  </a:cubicBezTo>
                  <a:cubicBezTo>
                    <a:pt x="79" y="213"/>
                    <a:pt x="76" y="211"/>
                    <a:pt x="73" y="210"/>
                  </a:cubicBezTo>
                  <a:cubicBezTo>
                    <a:pt x="19" y="180"/>
                    <a:pt x="0" y="112"/>
                    <a:pt x="30" y="58"/>
                  </a:cubicBezTo>
                  <a:cubicBezTo>
                    <a:pt x="49" y="23"/>
                    <a:pt x="84" y="3"/>
                    <a:pt x="120" y="0"/>
                  </a:cubicBezTo>
                  <a:cubicBezTo>
                    <a:pt x="126" y="0"/>
                    <a:pt x="131" y="0"/>
                    <a:pt x="137" y="0"/>
                  </a:cubicBezTo>
                  <a:cubicBezTo>
                    <a:pt x="152" y="2"/>
                    <a:pt x="167" y="6"/>
                    <a:pt x="182" y="14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ï$ḻiḑê"/>
            <p:cNvSpPr/>
            <p:nvPr/>
          </p:nvSpPr>
          <p:spPr bwMode="auto">
            <a:xfrm>
              <a:off x="4636986" y="4114403"/>
              <a:ext cx="412435" cy="238401"/>
            </a:xfrm>
            <a:custGeom>
              <a:avLst/>
              <a:gdLst>
                <a:gd name="T0" fmla="*/ 12 w 73"/>
                <a:gd name="T1" fmla="*/ 0 h 42"/>
                <a:gd name="T2" fmla="*/ 68 w 73"/>
                <a:gd name="T3" fmla="*/ 13 h 42"/>
                <a:gd name="T4" fmla="*/ 69 w 73"/>
                <a:gd name="T5" fmla="*/ 22 h 42"/>
                <a:gd name="T6" fmla="*/ 15 w 73"/>
                <a:gd name="T7" fmla="*/ 42 h 42"/>
                <a:gd name="T8" fmla="*/ 12 w 7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12" y="0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73" y="14"/>
                    <a:pt x="73" y="21"/>
                    <a:pt x="69" y="2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0" y="20"/>
                    <a:pt x="12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i$ḻíḍé"/>
            <p:cNvSpPr/>
            <p:nvPr/>
          </p:nvSpPr>
          <p:spPr bwMode="auto">
            <a:xfrm>
              <a:off x="4720425" y="4317045"/>
              <a:ext cx="92977" cy="92977"/>
            </a:xfrm>
            <a:custGeom>
              <a:avLst/>
              <a:gdLst>
                <a:gd name="T0" fmla="*/ 16 w 16"/>
                <a:gd name="T1" fmla="*/ 0 h 16"/>
                <a:gd name="T2" fmla="*/ 13 w 16"/>
                <a:gd name="T3" fmla="*/ 16 h 16"/>
                <a:gd name="T4" fmla="*/ 0 w 16"/>
                <a:gd name="T5" fmla="*/ 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cubicBezTo>
                    <a:pt x="15" y="5"/>
                    <a:pt x="14" y="11"/>
                    <a:pt x="13" y="16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ïṥḷîde"/>
            <p:cNvSpPr/>
            <p:nvPr/>
          </p:nvSpPr>
          <p:spPr bwMode="auto">
            <a:xfrm>
              <a:off x="4143495" y="3585153"/>
              <a:ext cx="102513" cy="119201"/>
            </a:xfrm>
            <a:custGeom>
              <a:avLst/>
              <a:gdLst>
                <a:gd name="T0" fmla="*/ 17 w 18"/>
                <a:gd name="T1" fmla="*/ 0 h 21"/>
                <a:gd name="T2" fmla="*/ 18 w 18"/>
                <a:gd name="T3" fmla="*/ 21 h 21"/>
                <a:gd name="T4" fmla="*/ 0 w 18"/>
                <a:gd name="T5" fmla="*/ 0 h 21"/>
                <a:gd name="T6" fmla="*/ 17 w 18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17" y="0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1" y="0"/>
                    <a:pt x="17" y="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išļïḑe"/>
            <p:cNvSpPr/>
            <p:nvPr/>
          </p:nvSpPr>
          <p:spPr bwMode="auto">
            <a:xfrm>
              <a:off x="4012375" y="3392049"/>
              <a:ext cx="233633" cy="410050"/>
            </a:xfrm>
            <a:custGeom>
              <a:avLst/>
              <a:gdLst>
                <a:gd name="T0" fmla="*/ 0 w 41"/>
                <a:gd name="T1" fmla="*/ 64 h 72"/>
                <a:gd name="T2" fmla="*/ 4 w 41"/>
                <a:gd name="T3" fmla="*/ 6 h 72"/>
                <a:gd name="T4" fmla="*/ 13 w 41"/>
                <a:gd name="T5" fmla="*/ 4 h 72"/>
                <a:gd name="T6" fmla="*/ 41 w 41"/>
                <a:gd name="T7" fmla="*/ 55 h 72"/>
                <a:gd name="T8" fmla="*/ 0 w 41"/>
                <a:gd name="T9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2">
                  <a:moveTo>
                    <a:pt x="0" y="64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1"/>
                    <a:pt x="11" y="0"/>
                    <a:pt x="13" y="4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21" y="72"/>
                    <a:pt x="0" y="64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ïṧľïḍé"/>
            <p:cNvSpPr/>
            <p:nvPr/>
          </p:nvSpPr>
          <p:spPr bwMode="auto">
            <a:xfrm>
              <a:off x="3990918" y="4743782"/>
              <a:ext cx="174034" cy="154961"/>
            </a:xfrm>
            <a:custGeom>
              <a:avLst/>
              <a:gdLst>
                <a:gd name="T0" fmla="*/ 31 w 31"/>
                <a:gd name="T1" fmla="*/ 0 h 27"/>
                <a:gd name="T2" fmla="*/ 22 w 31"/>
                <a:gd name="T3" fmla="*/ 19 h 27"/>
                <a:gd name="T4" fmla="*/ 19 w 31"/>
                <a:gd name="T5" fmla="*/ 19 h 27"/>
                <a:gd name="T6" fmla="*/ 14 w 31"/>
                <a:gd name="T7" fmla="*/ 18 h 27"/>
                <a:gd name="T8" fmla="*/ 6 w 31"/>
                <a:gd name="T9" fmla="*/ 27 h 27"/>
                <a:gd name="T10" fmla="*/ 0 w 31"/>
                <a:gd name="T11" fmla="*/ 25 h 27"/>
                <a:gd name="T12" fmla="*/ 1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18" y="19"/>
                    <a:pt x="15" y="18"/>
                    <a:pt x="14" y="1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6"/>
                    <a:pt x="2" y="26"/>
                    <a:pt x="0" y="25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iślîḋê"/>
            <p:cNvSpPr/>
            <p:nvPr/>
          </p:nvSpPr>
          <p:spPr bwMode="auto">
            <a:xfrm>
              <a:off x="3893174" y="4619813"/>
              <a:ext cx="278930" cy="374290"/>
            </a:xfrm>
            <a:custGeom>
              <a:avLst/>
              <a:gdLst>
                <a:gd name="T0" fmla="*/ 49 w 49"/>
                <a:gd name="T1" fmla="*/ 21 h 66"/>
                <a:gd name="T2" fmla="*/ 32 w 49"/>
                <a:gd name="T3" fmla="*/ 38 h 66"/>
                <a:gd name="T4" fmla="*/ 24 w 49"/>
                <a:gd name="T5" fmla="*/ 47 h 66"/>
                <a:gd name="T6" fmla="*/ 10 w 49"/>
                <a:gd name="T7" fmla="*/ 62 h 66"/>
                <a:gd name="T8" fmla="*/ 1 w 49"/>
                <a:gd name="T9" fmla="*/ 58 h 66"/>
                <a:gd name="T10" fmla="*/ 6 w 49"/>
                <a:gd name="T11" fmla="*/ 30 h 66"/>
                <a:gd name="T12" fmla="*/ 12 w 49"/>
                <a:gd name="T13" fmla="*/ 1 h 66"/>
                <a:gd name="T14" fmla="*/ 49 w 49"/>
                <a:gd name="T15" fmla="*/ 2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6">
                  <a:moveTo>
                    <a:pt x="49" y="21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6" y="66"/>
                    <a:pt x="0" y="63"/>
                    <a:pt x="1" y="5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38" y="0"/>
                    <a:pt x="49" y="2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ïşļíḋe"/>
            <p:cNvSpPr/>
            <p:nvPr/>
          </p:nvSpPr>
          <p:spPr bwMode="auto">
            <a:xfrm>
              <a:off x="3428292" y="4493461"/>
              <a:ext cx="352834" cy="319457"/>
            </a:xfrm>
            <a:custGeom>
              <a:avLst/>
              <a:gdLst>
                <a:gd name="T0" fmla="*/ 62 w 62"/>
                <a:gd name="T1" fmla="*/ 34 h 56"/>
                <a:gd name="T2" fmla="*/ 39 w 62"/>
                <a:gd name="T3" fmla="*/ 43 h 56"/>
                <a:gd name="T4" fmla="*/ 28 w 62"/>
                <a:gd name="T5" fmla="*/ 47 h 56"/>
                <a:gd name="T6" fmla="*/ 8 w 62"/>
                <a:gd name="T7" fmla="*/ 54 h 56"/>
                <a:gd name="T8" fmla="*/ 3 w 62"/>
                <a:gd name="T9" fmla="*/ 47 h 56"/>
                <a:gd name="T10" fmla="*/ 19 w 62"/>
                <a:gd name="T11" fmla="*/ 24 h 56"/>
                <a:gd name="T12" fmla="*/ 37 w 62"/>
                <a:gd name="T13" fmla="*/ 0 h 56"/>
                <a:gd name="T14" fmla="*/ 62 w 62"/>
                <a:gd name="T15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56">
                  <a:moveTo>
                    <a:pt x="62" y="34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4" y="56"/>
                    <a:pt x="0" y="51"/>
                    <a:pt x="3" y="47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61" y="11"/>
                    <a:pt x="62" y="34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îṧlîḑe"/>
            <p:cNvSpPr/>
            <p:nvPr/>
          </p:nvSpPr>
          <p:spPr bwMode="auto">
            <a:xfrm>
              <a:off x="3690533" y="3737729"/>
              <a:ext cx="951221" cy="955989"/>
            </a:xfrm>
            <a:custGeom>
              <a:avLst/>
              <a:gdLst>
                <a:gd name="T0" fmla="*/ 119 w 168"/>
                <a:gd name="T1" fmla="*/ 20 h 168"/>
                <a:gd name="T2" fmla="*/ 148 w 168"/>
                <a:gd name="T3" fmla="*/ 120 h 168"/>
                <a:gd name="T4" fmla="*/ 48 w 168"/>
                <a:gd name="T5" fmla="*/ 149 h 168"/>
                <a:gd name="T6" fmla="*/ 20 w 168"/>
                <a:gd name="T7" fmla="*/ 49 h 168"/>
                <a:gd name="T8" fmla="*/ 119 w 168"/>
                <a:gd name="T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19" y="20"/>
                  </a:moveTo>
                  <a:cubicBezTo>
                    <a:pt x="155" y="40"/>
                    <a:pt x="168" y="84"/>
                    <a:pt x="148" y="120"/>
                  </a:cubicBezTo>
                  <a:cubicBezTo>
                    <a:pt x="128" y="155"/>
                    <a:pt x="84" y="168"/>
                    <a:pt x="48" y="149"/>
                  </a:cubicBezTo>
                  <a:cubicBezTo>
                    <a:pt x="13" y="129"/>
                    <a:pt x="0" y="84"/>
                    <a:pt x="20" y="49"/>
                  </a:cubicBezTo>
                  <a:cubicBezTo>
                    <a:pt x="39" y="13"/>
                    <a:pt x="84" y="0"/>
                    <a:pt x="119" y="20"/>
                  </a:cubicBezTo>
                  <a:close/>
                </a:path>
              </a:pathLst>
            </a:custGeom>
            <a:solidFill>
              <a:srgbClr val="DD7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îṩḻiďè"/>
            <p:cNvSpPr/>
            <p:nvPr/>
          </p:nvSpPr>
          <p:spPr bwMode="auto">
            <a:xfrm>
              <a:off x="3781125" y="4011891"/>
              <a:ext cx="638915" cy="641300"/>
            </a:xfrm>
            <a:custGeom>
              <a:avLst/>
              <a:gdLst>
                <a:gd name="T0" fmla="*/ 27 w 113"/>
                <a:gd name="T1" fmla="*/ 2 h 113"/>
                <a:gd name="T2" fmla="*/ 3 w 113"/>
                <a:gd name="T3" fmla="*/ 23 h 113"/>
                <a:gd name="T4" fmla="*/ 8 w 113"/>
                <a:gd name="T5" fmla="*/ 63 h 113"/>
                <a:gd name="T6" fmla="*/ 88 w 113"/>
                <a:gd name="T7" fmla="*/ 92 h 113"/>
                <a:gd name="T8" fmla="*/ 65 w 113"/>
                <a:gd name="T9" fmla="*/ 59 h 113"/>
                <a:gd name="T10" fmla="*/ 33 w 113"/>
                <a:gd name="T11" fmla="*/ 18 h 113"/>
                <a:gd name="T12" fmla="*/ 27 w 113"/>
                <a:gd name="T13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13">
                  <a:moveTo>
                    <a:pt x="27" y="2"/>
                  </a:moveTo>
                  <a:cubicBezTo>
                    <a:pt x="17" y="0"/>
                    <a:pt x="8" y="11"/>
                    <a:pt x="3" y="23"/>
                  </a:cubicBezTo>
                  <a:cubicBezTo>
                    <a:pt x="0" y="35"/>
                    <a:pt x="0" y="47"/>
                    <a:pt x="8" y="63"/>
                  </a:cubicBezTo>
                  <a:cubicBezTo>
                    <a:pt x="21" y="91"/>
                    <a:pt x="62" y="113"/>
                    <a:pt x="88" y="92"/>
                  </a:cubicBezTo>
                  <a:cubicBezTo>
                    <a:pt x="113" y="71"/>
                    <a:pt x="87" y="49"/>
                    <a:pt x="65" y="59"/>
                  </a:cubicBezTo>
                  <a:cubicBezTo>
                    <a:pt x="42" y="68"/>
                    <a:pt x="23" y="42"/>
                    <a:pt x="33" y="18"/>
                  </a:cubicBezTo>
                  <a:cubicBezTo>
                    <a:pt x="38" y="7"/>
                    <a:pt x="33" y="3"/>
                    <a:pt x="27" y="2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ï$ļïḋé"/>
            <p:cNvSpPr/>
            <p:nvPr/>
          </p:nvSpPr>
          <p:spPr bwMode="auto">
            <a:xfrm>
              <a:off x="4000454" y="3942754"/>
              <a:ext cx="517331" cy="374290"/>
            </a:xfrm>
            <a:custGeom>
              <a:avLst/>
              <a:gdLst>
                <a:gd name="T0" fmla="*/ 20 w 91"/>
                <a:gd name="T1" fmla="*/ 20 h 66"/>
                <a:gd name="T2" fmla="*/ 8 w 91"/>
                <a:gd name="T3" fmla="*/ 31 h 66"/>
                <a:gd name="T4" fmla="*/ 10 w 91"/>
                <a:gd name="T5" fmla="*/ 54 h 66"/>
                <a:gd name="T6" fmla="*/ 55 w 91"/>
                <a:gd name="T7" fmla="*/ 43 h 66"/>
                <a:gd name="T8" fmla="*/ 75 w 91"/>
                <a:gd name="T9" fmla="*/ 12 h 66"/>
                <a:gd name="T10" fmla="*/ 20 w 91"/>
                <a:gd name="T11" fmla="*/ 2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20" y="20"/>
                  </a:moveTo>
                  <a:cubicBezTo>
                    <a:pt x="15" y="22"/>
                    <a:pt x="11" y="26"/>
                    <a:pt x="8" y="31"/>
                  </a:cubicBezTo>
                  <a:cubicBezTo>
                    <a:pt x="3" y="37"/>
                    <a:pt x="0" y="47"/>
                    <a:pt x="10" y="54"/>
                  </a:cubicBezTo>
                  <a:cubicBezTo>
                    <a:pt x="25" y="66"/>
                    <a:pt x="38" y="37"/>
                    <a:pt x="55" y="43"/>
                  </a:cubicBezTo>
                  <a:cubicBezTo>
                    <a:pt x="76" y="49"/>
                    <a:pt x="91" y="23"/>
                    <a:pt x="75" y="12"/>
                  </a:cubicBezTo>
                  <a:cubicBezTo>
                    <a:pt x="58" y="0"/>
                    <a:pt x="32" y="14"/>
                    <a:pt x="20" y="2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í$ḷíḋe"/>
            <p:cNvSpPr/>
            <p:nvPr/>
          </p:nvSpPr>
          <p:spPr bwMode="auto">
            <a:xfrm>
              <a:off x="4353288" y="4193076"/>
              <a:ext cx="193106" cy="243169"/>
            </a:xfrm>
            <a:custGeom>
              <a:avLst/>
              <a:gdLst>
                <a:gd name="T0" fmla="*/ 13 w 34"/>
                <a:gd name="T1" fmla="*/ 3 h 43"/>
                <a:gd name="T2" fmla="*/ 1 w 34"/>
                <a:gd name="T3" fmla="*/ 24 h 43"/>
                <a:gd name="T4" fmla="*/ 12 w 34"/>
                <a:gd name="T5" fmla="*/ 37 h 43"/>
                <a:gd name="T6" fmla="*/ 25 w 34"/>
                <a:gd name="T7" fmla="*/ 3 h 43"/>
                <a:gd name="T8" fmla="*/ 13 w 34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3">
                  <a:moveTo>
                    <a:pt x="13" y="3"/>
                  </a:moveTo>
                  <a:cubicBezTo>
                    <a:pt x="5" y="6"/>
                    <a:pt x="0" y="15"/>
                    <a:pt x="1" y="24"/>
                  </a:cubicBezTo>
                  <a:cubicBezTo>
                    <a:pt x="1" y="29"/>
                    <a:pt x="4" y="34"/>
                    <a:pt x="12" y="37"/>
                  </a:cubicBezTo>
                  <a:cubicBezTo>
                    <a:pt x="29" y="43"/>
                    <a:pt x="34" y="8"/>
                    <a:pt x="25" y="3"/>
                  </a:cubicBezTo>
                  <a:cubicBezTo>
                    <a:pt x="22" y="0"/>
                    <a:pt x="17" y="1"/>
                    <a:pt x="13" y="3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íSlïḑe"/>
            <p:cNvSpPr/>
            <p:nvPr/>
          </p:nvSpPr>
          <p:spPr bwMode="auto">
            <a:xfrm>
              <a:off x="3955159" y="3852162"/>
              <a:ext cx="188338" cy="205025"/>
            </a:xfrm>
            <a:custGeom>
              <a:avLst/>
              <a:gdLst>
                <a:gd name="T0" fmla="*/ 7 w 33"/>
                <a:gd name="T1" fmla="*/ 7 h 36"/>
                <a:gd name="T2" fmla="*/ 1 w 33"/>
                <a:gd name="T3" fmla="*/ 17 h 36"/>
                <a:gd name="T4" fmla="*/ 10 w 33"/>
                <a:gd name="T5" fmla="*/ 31 h 36"/>
                <a:gd name="T6" fmla="*/ 24 w 33"/>
                <a:gd name="T7" fmla="*/ 3 h 36"/>
                <a:gd name="T8" fmla="*/ 7 w 33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6">
                  <a:moveTo>
                    <a:pt x="7" y="7"/>
                  </a:moveTo>
                  <a:cubicBezTo>
                    <a:pt x="4" y="9"/>
                    <a:pt x="2" y="13"/>
                    <a:pt x="1" y="17"/>
                  </a:cubicBezTo>
                  <a:cubicBezTo>
                    <a:pt x="0" y="22"/>
                    <a:pt x="1" y="28"/>
                    <a:pt x="10" y="31"/>
                  </a:cubicBezTo>
                  <a:cubicBezTo>
                    <a:pt x="27" y="36"/>
                    <a:pt x="33" y="8"/>
                    <a:pt x="24" y="3"/>
                  </a:cubicBezTo>
                  <a:cubicBezTo>
                    <a:pt x="19" y="0"/>
                    <a:pt x="12" y="4"/>
                    <a:pt x="7" y="7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íṣḷîdê"/>
            <p:cNvSpPr/>
            <p:nvPr/>
          </p:nvSpPr>
          <p:spPr bwMode="auto">
            <a:xfrm>
              <a:off x="4143495" y="3811635"/>
              <a:ext cx="169265" cy="164497"/>
            </a:xfrm>
            <a:custGeom>
              <a:avLst/>
              <a:gdLst>
                <a:gd name="T0" fmla="*/ 19 w 30"/>
                <a:gd name="T1" fmla="*/ 28 h 29"/>
                <a:gd name="T2" fmla="*/ 26 w 30"/>
                <a:gd name="T3" fmla="*/ 22 h 29"/>
                <a:gd name="T4" fmla="*/ 24 w 30"/>
                <a:gd name="T5" fmla="*/ 9 h 29"/>
                <a:gd name="T6" fmla="*/ 5 w 30"/>
                <a:gd name="T7" fmla="*/ 25 h 29"/>
                <a:gd name="T8" fmla="*/ 19 w 30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19" y="28"/>
                  </a:moveTo>
                  <a:cubicBezTo>
                    <a:pt x="22" y="27"/>
                    <a:pt x="25" y="25"/>
                    <a:pt x="26" y="22"/>
                  </a:cubicBezTo>
                  <a:cubicBezTo>
                    <a:pt x="29" y="19"/>
                    <a:pt x="30" y="14"/>
                    <a:pt x="24" y="9"/>
                  </a:cubicBezTo>
                  <a:cubicBezTo>
                    <a:pt x="13" y="0"/>
                    <a:pt x="0" y="19"/>
                    <a:pt x="5" y="25"/>
                  </a:cubicBezTo>
                  <a:cubicBezTo>
                    <a:pt x="8" y="29"/>
                    <a:pt x="15" y="29"/>
                    <a:pt x="19" y="28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ïṩliḋe"/>
            <p:cNvSpPr/>
            <p:nvPr/>
          </p:nvSpPr>
          <p:spPr bwMode="auto">
            <a:xfrm>
              <a:off x="7998440" y="2459900"/>
              <a:ext cx="169265" cy="295617"/>
            </a:xfrm>
            <a:custGeom>
              <a:avLst/>
              <a:gdLst>
                <a:gd name="T0" fmla="*/ 0 w 30"/>
                <a:gd name="T1" fmla="*/ 47 h 52"/>
                <a:gd name="T2" fmla="*/ 1 w 30"/>
                <a:gd name="T3" fmla="*/ 5 h 52"/>
                <a:gd name="T4" fmla="*/ 8 w 30"/>
                <a:gd name="T5" fmla="*/ 3 h 52"/>
                <a:gd name="T6" fmla="*/ 30 w 30"/>
                <a:gd name="T7" fmla="*/ 39 h 52"/>
                <a:gd name="T8" fmla="*/ 0 w 30"/>
                <a:gd name="T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2">
                  <a:moveTo>
                    <a:pt x="0" y="47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2"/>
                    <a:pt x="6" y="0"/>
                    <a:pt x="8" y="3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16" y="52"/>
                    <a:pt x="0" y="47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ïşľïďe"/>
            <p:cNvSpPr/>
            <p:nvPr/>
          </p:nvSpPr>
          <p:spPr bwMode="auto">
            <a:xfrm>
              <a:off x="8549146" y="2891407"/>
              <a:ext cx="288466" cy="188338"/>
            </a:xfrm>
            <a:custGeom>
              <a:avLst/>
              <a:gdLst>
                <a:gd name="T0" fmla="*/ 4 w 51"/>
                <a:gd name="T1" fmla="*/ 4 h 33"/>
                <a:gd name="T2" fmla="*/ 45 w 51"/>
                <a:gd name="T3" fmla="*/ 0 h 33"/>
                <a:gd name="T4" fmla="*/ 48 w 51"/>
                <a:gd name="T5" fmla="*/ 6 h 33"/>
                <a:gd name="T6" fmla="*/ 15 w 51"/>
                <a:gd name="T7" fmla="*/ 33 h 33"/>
                <a:gd name="T8" fmla="*/ 4 w 51"/>
                <a:gd name="T9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3">
                  <a:moveTo>
                    <a:pt x="4" y="4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1" y="4"/>
                    <a:pt x="48" y="6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0" y="21"/>
                    <a:pt x="4" y="4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í$ḷïde"/>
            <p:cNvSpPr/>
            <p:nvPr/>
          </p:nvSpPr>
          <p:spPr bwMode="auto">
            <a:xfrm>
              <a:off x="7652758" y="2767438"/>
              <a:ext cx="259858" cy="221714"/>
            </a:xfrm>
            <a:custGeom>
              <a:avLst/>
              <a:gdLst>
                <a:gd name="T0" fmla="*/ 30 w 46"/>
                <a:gd name="T1" fmla="*/ 39 h 39"/>
                <a:gd name="T2" fmla="*/ 2 w 46"/>
                <a:gd name="T3" fmla="*/ 7 h 39"/>
                <a:gd name="T4" fmla="*/ 6 w 46"/>
                <a:gd name="T5" fmla="*/ 1 h 39"/>
                <a:gd name="T6" fmla="*/ 46 w 46"/>
                <a:gd name="T7" fmla="*/ 13 h 39"/>
                <a:gd name="T8" fmla="*/ 30 w 46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9">
                  <a:moveTo>
                    <a:pt x="30" y="39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3" y="0"/>
                    <a:pt x="6" y="1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32"/>
                    <a:pt x="30" y="39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íṡļidé"/>
            <p:cNvSpPr/>
            <p:nvPr/>
          </p:nvSpPr>
          <p:spPr bwMode="auto">
            <a:xfrm>
              <a:off x="8213001" y="3413504"/>
              <a:ext cx="171649" cy="295617"/>
            </a:xfrm>
            <a:custGeom>
              <a:avLst/>
              <a:gdLst>
                <a:gd name="T0" fmla="*/ 29 w 30"/>
                <a:gd name="T1" fmla="*/ 5 h 52"/>
                <a:gd name="T2" fmla="*/ 30 w 30"/>
                <a:gd name="T3" fmla="*/ 47 h 52"/>
                <a:gd name="T4" fmla="*/ 23 w 30"/>
                <a:gd name="T5" fmla="*/ 49 h 52"/>
                <a:gd name="T6" fmla="*/ 0 w 30"/>
                <a:gd name="T7" fmla="*/ 14 h 52"/>
                <a:gd name="T8" fmla="*/ 29 w 30"/>
                <a:gd name="T9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2">
                  <a:moveTo>
                    <a:pt x="29" y="5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30" y="50"/>
                    <a:pt x="25" y="52"/>
                    <a:pt x="23" y="4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3" y="0"/>
                    <a:pt x="29" y="5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ïšḻîḓè"/>
            <p:cNvSpPr/>
            <p:nvPr/>
          </p:nvSpPr>
          <p:spPr bwMode="auto">
            <a:xfrm>
              <a:off x="7895927" y="3442112"/>
              <a:ext cx="216946" cy="262241"/>
            </a:xfrm>
            <a:custGeom>
              <a:avLst/>
              <a:gdLst>
                <a:gd name="T0" fmla="*/ 38 w 38"/>
                <a:gd name="T1" fmla="*/ 16 h 46"/>
                <a:gd name="T2" fmla="*/ 6 w 38"/>
                <a:gd name="T3" fmla="*/ 44 h 46"/>
                <a:gd name="T4" fmla="*/ 1 w 38"/>
                <a:gd name="T5" fmla="*/ 40 h 46"/>
                <a:gd name="T6" fmla="*/ 12 w 38"/>
                <a:gd name="T7" fmla="*/ 0 h 46"/>
                <a:gd name="T8" fmla="*/ 38 w 38"/>
                <a:gd name="T9" fmla="*/ 1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6">
                  <a:moveTo>
                    <a:pt x="38" y="16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4" y="46"/>
                    <a:pt x="0" y="43"/>
                    <a:pt x="1" y="4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31" y="1"/>
                    <a:pt x="38" y="16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îṡ1ïdê"/>
            <p:cNvSpPr/>
            <p:nvPr/>
          </p:nvSpPr>
          <p:spPr bwMode="auto">
            <a:xfrm>
              <a:off x="8537227" y="3165567"/>
              <a:ext cx="288466" cy="174033"/>
            </a:xfrm>
            <a:custGeom>
              <a:avLst/>
              <a:gdLst>
                <a:gd name="T0" fmla="*/ 14 w 51"/>
                <a:gd name="T1" fmla="*/ 0 h 31"/>
                <a:gd name="T2" fmla="*/ 48 w 51"/>
                <a:gd name="T3" fmla="*/ 24 h 31"/>
                <a:gd name="T4" fmla="*/ 46 w 51"/>
                <a:gd name="T5" fmla="*/ 31 h 31"/>
                <a:gd name="T6" fmla="*/ 4 w 51"/>
                <a:gd name="T7" fmla="*/ 28 h 31"/>
                <a:gd name="T8" fmla="*/ 14 w 5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1">
                  <a:moveTo>
                    <a:pt x="14" y="0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51" y="27"/>
                    <a:pt x="49" y="31"/>
                    <a:pt x="46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0" y="10"/>
                    <a:pt x="14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í$1îḍè"/>
            <p:cNvSpPr/>
            <p:nvPr/>
          </p:nvSpPr>
          <p:spPr bwMode="auto">
            <a:xfrm>
              <a:off x="7686134" y="2612477"/>
              <a:ext cx="1003669" cy="984597"/>
            </a:xfrm>
            <a:custGeom>
              <a:avLst/>
              <a:gdLst>
                <a:gd name="T0" fmla="*/ 168 w 177"/>
                <a:gd name="T1" fmla="*/ 65 h 173"/>
                <a:gd name="T2" fmla="*/ 136 w 177"/>
                <a:gd name="T3" fmla="*/ 153 h 173"/>
                <a:gd name="T4" fmla="*/ 127 w 177"/>
                <a:gd name="T5" fmla="*/ 158 h 173"/>
                <a:gd name="T6" fmla="*/ 111 w 177"/>
                <a:gd name="T7" fmla="*/ 164 h 173"/>
                <a:gd name="T8" fmla="*/ 25 w 177"/>
                <a:gd name="T9" fmla="*/ 136 h 173"/>
                <a:gd name="T10" fmla="*/ 24 w 177"/>
                <a:gd name="T11" fmla="*/ 134 h 173"/>
                <a:gd name="T12" fmla="*/ 22 w 177"/>
                <a:gd name="T13" fmla="*/ 131 h 173"/>
                <a:gd name="T14" fmla="*/ 20 w 177"/>
                <a:gd name="T15" fmla="*/ 128 h 173"/>
                <a:gd name="T16" fmla="*/ 17 w 177"/>
                <a:gd name="T17" fmla="*/ 123 h 173"/>
                <a:gd name="T18" fmla="*/ 13 w 177"/>
                <a:gd name="T19" fmla="*/ 113 h 173"/>
                <a:gd name="T20" fmla="*/ 11 w 177"/>
                <a:gd name="T21" fmla="*/ 107 h 173"/>
                <a:gd name="T22" fmla="*/ 69 w 177"/>
                <a:gd name="T23" fmla="*/ 7 h 173"/>
                <a:gd name="T24" fmla="*/ 145 w 177"/>
                <a:gd name="T25" fmla="*/ 26 h 173"/>
                <a:gd name="T26" fmla="*/ 153 w 177"/>
                <a:gd name="T27" fmla="*/ 35 h 173"/>
                <a:gd name="T28" fmla="*/ 168 w 177"/>
                <a:gd name="T29" fmla="*/ 6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173">
                  <a:moveTo>
                    <a:pt x="168" y="65"/>
                  </a:moveTo>
                  <a:cubicBezTo>
                    <a:pt x="177" y="99"/>
                    <a:pt x="164" y="134"/>
                    <a:pt x="136" y="153"/>
                  </a:cubicBezTo>
                  <a:cubicBezTo>
                    <a:pt x="133" y="155"/>
                    <a:pt x="130" y="157"/>
                    <a:pt x="127" y="158"/>
                  </a:cubicBezTo>
                  <a:cubicBezTo>
                    <a:pt x="122" y="161"/>
                    <a:pt x="116" y="163"/>
                    <a:pt x="111" y="164"/>
                  </a:cubicBezTo>
                  <a:cubicBezTo>
                    <a:pt x="78" y="173"/>
                    <a:pt x="45" y="161"/>
                    <a:pt x="25" y="136"/>
                  </a:cubicBezTo>
                  <a:cubicBezTo>
                    <a:pt x="25" y="135"/>
                    <a:pt x="24" y="134"/>
                    <a:pt x="24" y="134"/>
                  </a:cubicBezTo>
                  <a:cubicBezTo>
                    <a:pt x="23" y="133"/>
                    <a:pt x="23" y="132"/>
                    <a:pt x="22" y="131"/>
                  </a:cubicBezTo>
                  <a:cubicBezTo>
                    <a:pt x="22" y="130"/>
                    <a:pt x="21" y="129"/>
                    <a:pt x="20" y="128"/>
                  </a:cubicBezTo>
                  <a:cubicBezTo>
                    <a:pt x="19" y="127"/>
                    <a:pt x="18" y="125"/>
                    <a:pt x="17" y="123"/>
                  </a:cubicBezTo>
                  <a:cubicBezTo>
                    <a:pt x="16" y="120"/>
                    <a:pt x="14" y="117"/>
                    <a:pt x="13" y="113"/>
                  </a:cubicBezTo>
                  <a:cubicBezTo>
                    <a:pt x="12" y="111"/>
                    <a:pt x="12" y="109"/>
                    <a:pt x="11" y="107"/>
                  </a:cubicBezTo>
                  <a:cubicBezTo>
                    <a:pt x="0" y="64"/>
                    <a:pt x="25" y="19"/>
                    <a:pt x="69" y="7"/>
                  </a:cubicBezTo>
                  <a:cubicBezTo>
                    <a:pt x="96" y="0"/>
                    <a:pt x="125" y="8"/>
                    <a:pt x="145" y="26"/>
                  </a:cubicBezTo>
                  <a:cubicBezTo>
                    <a:pt x="147" y="29"/>
                    <a:pt x="150" y="32"/>
                    <a:pt x="153" y="35"/>
                  </a:cubicBezTo>
                  <a:cubicBezTo>
                    <a:pt x="160" y="43"/>
                    <a:pt x="165" y="53"/>
                    <a:pt x="168" y="65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ïṩliḑè"/>
            <p:cNvSpPr/>
            <p:nvPr/>
          </p:nvSpPr>
          <p:spPr bwMode="auto">
            <a:xfrm>
              <a:off x="8394186" y="3318144"/>
              <a:ext cx="250322" cy="243169"/>
            </a:xfrm>
            <a:custGeom>
              <a:avLst/>
              <a:gdLst>
                <a:gd name="T0" fmla="*/ 21 w 44"/>
                <a:gd name="T1" fmla="*/ 0 h 43"/>
                <a:gd name="T2" fmla="*/ 42 w 44"/>
                <a:gd name="T3" fmla="*/ 36 h 43"/>
                <a:gd name="T4" fmla="*/ 38 w 44"/>
                <a:gd name="T5" fmla="*/ 41 h 43"/>
                <a:gd name="T6" fmla="*/ 0 w 44"/>
                <a:gd name="T7" fmla="*/ 23 h 43"/>
                <a:gd name="T8" fmla="*/ 21 w 44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21" y="0"/>
                  </a:moveTo>
                  <a:cubicBezTo>
                    <a:pt x="42" y="36"/>
                    <a:pt x="42" y="36"/>
                    <a:pt x="42" y="36"/>
                  </a:cubicBezTo>
                  <a:cubicBezTo>
                    <a:pt x="44" y="39"/>
                    <a:pt x="41" y="43"/>
                    <a:pt x="38" y="4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4" y="4"/>
                    <a:pt x="21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íṥļîḋé"/>
            <p:cNvSpPr/>
            <p:nvPr/>
          </p:nvSpPr>
          <p:spPr bwMode="auto">
            <a:xfrm>
              <a:off x="8394186" y="3449265"/>
              <a:ext cx="64369" cy="61984"/>
            </a:xfrm>
            <a:custGeom>
              <a:avLst/>
              <a:gdLst>
                <a:gd name="T0" fmla="*/ 11 w 11"/>
                <a:gd name="T1" fmla="*/ 6 h 11"/>
                <a:gd name="T2" fmla="*/ 2 w 11"/>
                <a:gd name="T3" fmla="*/ 11 h 11"/>
                <a:gd name="T4" fmla="*/ 0 w 11"/>
                <a:gd name="T5" fmla="*/ 0 h 11"/>
                <a:gd name="T6" fmla="*/ 11 w 11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8" y="8"/>
                    <a:pt x="5" y="10"/>
                    <a:pt x="2" y="1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" y="6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íŝlîḋè"/>
            <p:cNvSpPr/>
            <p:nvPr/>
          </p:nvSpPr>
          <p:spPr bwMode="auto">
            <a:xfrm>
              <a:off x="8496698" y="2760285"/>
              <a:ext cx="57216" cy="109664"/>
            </a:xfrm>
            <a:custGeom>
              <a:avLst/>
              <a:gdLst>
                <a:gd name="T0" fmla="*/ 10 w 10"/>
                <a:gd name="T1" fmla="*/ 9 h 19"/>
                <a:gd name="T2" fmla="*/ 0 w 10"/>
                <a:gd name="T3" fmla="*/ 19 h 19"/>
                <a:gd name="T4" fmla="*/ 2 w 10"/>
                <a:gd name="T5" fmla="*/ 0 h 19"/>
                <a:gd name="T6" fmla="*/ 10 w 10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">
                  <a:moveTo>
                    <a:pt x="10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3"/>
                    <a:pt x="7" y="6"/>
                    <a:pt x="10" y="9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isliḋé"/>
            <p:cNvSpPr/>
            <p:nvPr/>
          </p:nvSpPr>
          <p:spPr bwMode="auto">
            <a:xfrm>
              <a:off x="8348889" y="2607709"/>
              <a:ext cx="221714" cy="262241"/>
            </a:xfrm>
            <a:custGeom>
              <a:avLst/>
              <a:gdLst>
                <a:gd name="T0" fmla="*/ 0 w 39"/>
                <a:gd name="T1" fmla="*/ 29 h 46"/>
                <a:gd name="T2" fmla="*/ 32 w 39"/>
                <a:gd name="T3" fmla="*/ 3 h 46"/>
                <a:gd name="T4" fmla="*/ 38 w 39"/>
                <a:gd name="T5" fmla="*/ 6 h 46"/>
                <a:gd name="T6" fmla="*/ 26 w 39"/>
                <a:gd name="T7" fmla="*/ 46 h 46"/>
                <a:gd name="T8" fmla="*/ 0 w 39"/>
                <a:gd name="T9" fmla="*/ 2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6">
                  <a:moveTo>
                    <a:pt x="0" y="29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5" y="0"/>
                    <a:pt x="39" y="3"/>
                    <a:pt x="38" y="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7" y="45"/>
                    <a:pt x="0" y="29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ïṥlïḍê"/>
            <p:cNvSpPr/>
            <p:nvPr/>
          </p:nvSpPr>
          <p:spPr bwMode="auto">
            <a:xfrm>
              <a:off x="7748118" y="3334832"/>
              <a:ext cx="164497" cy="52448"/>
            </a:xfrm>
            <a:custGeom>
              <a:avLst/>
              <a:gdLst>
                <a:gd name="T0" fmla="*/ 29 w 29"/>
                <a:gd name="T1" fmla="*/ 4 h 9"/>
                <a:gd name="T2" fmla="*/ 14 w 29"/>
                <a:gd name="T3" fmla="*/ 9 h 9"/>
                <a:gd name="T4" fmla="*/ 13 w 29"/>
                <a:gd name="T5" fmla="*/ 7 h 9"/>
                <a:gd name="T6" fmla="*/ 11 w 29"/>
                <a:gd name="T7" fmla="*/ 4 h 9"/>
                <a:gd name="T8" fmla="*/ 2 w 29"/>
                <a:gd name="T9" fmla="*/ 4 h 9"/>
                <a:gd name="T10" fmla="*/ 0 w 29"/>
                <a:gd name="T11" fmla="*/ 0 h 9"/>
                <a:gd name="T12" fmla="*/ 9 w 29"/>
                <a:gd name="T13" fmla="*/ 1 h 9"/>
                <a:gd name="T14" fmla="*/ 29 w 29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">
                  <a:moveTo>
                    <a:pt x="29" y="4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3" y="7"/>
                    <a:pt x="13" y="7"/>
                  </a:cubicBezTo>
                  <a:cubicBezTo>
                    <a:pt x="12" y="6"/>
                    <a:pt x="11" y="5"/>
                    <a:pt x="1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1" y="2"/>
                    <a:pt x="0" y="0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iṣḻiḋé"/>
            <p:cNvSpPr/>
            <p:nvPr/>
          </p:nvSpPr>
          <p:spPr bwMode="auto">
            <a:xfrm>
              <a:off x="7657526" y="3187024"/>
              <a:ext cx="290849" cy="171649"/>
            </a:xfrm>
            <a:custGeom>
              <a:avLst/>
              <a:gdLst>
                <a:gd name="T0" fmla="*/ 46 w 51"/>
                <a:gd name="T1" fmla="*/ 30 h 30"/>
                <a:gd name="T2" fmla="*/ 28 w 51"/>
                <a:gd name="T3" fmla="*/ 30 h 30"/>
                <a:gd name="T4" fmla="*/ 20 w 51"/>
                <a:gd name="T5" fmla="*/ 30 h 30"/>
                <a:gd name="T6" fmla="*/ 4 w 51"/>
                <a:gd name="T7" fmla="*/ 30 h 30"/>
                <a:gd name="T8" fmla="*/ 2 w 51"/>
                <a:gd name="T9" fmla="*/ 23 h 30"/>
                <a:gd name="T10" fmla="*/ 20 w 51"/>
                <a:gd name="T11" fmla="*/ 12 h 30"/>
                <a:gd name="T12" fmla="*/ 37 w 51"/>
                <a:gd name="T13" fmla="*/ 0 h 30"/>
                <a:gd name="T14" fmla="*/ 46 w 51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0">
                  <a:moveTo>
                    <a:pt x="46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0"/>
                    <a:pt x="0" y="25"/>
                    <a:pt x="2" y="2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51" y="13"/>
                    <a:pt x="46" y="3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íŝlíḋe"/>
            <p:cNvSpPr/>
            <p:nvPr/>
          </p:nvSpPr>
          <p:spPr bwMode="auto">
            <a:xfrm>
              <a:off x="7516870" y="2953391"/>
              <a:ext cx="293234" cy="171649"/>
            </a:xfrm>
            <a:custGeom>
              <a:avLst/>
              <a:gdLst>
                <a:gd name="T0" fmla="*/ 41 w 52"/>
                <a:gd name="T1" fmla="*/ 30 h 30"/>
                <a:gd name="T2" fmla="*/ 25 w 52"/>
                <a:gd name="T3" fmla="*/ 22 h 30"/>
                <a:gd name="T4" fmla="*/ 17 w 52"/>
                <a:gd name="T5" fmla="*/ 19 h 30"/>
                <a:gd name="T6" fmla="*/ 3 w 52"/>
                <a:gd name="T7" fmla="*/ 12 h 30"/>
                <a:gd name="T8" fmla="*/ 4 w 52"/>
                <a:gd name="T9" fmla="*/ 5 h 30"/>
                <a:gd name="T10" fmla="*/ 24 w 52"/>
                <a:gd name="T11" fmla="*/ 3 h 30"/>
                <a:gd name="T12" fmla="*/ 46 w 52"/>
                <a:gd name="T13" fmla="*/ 0 h 30"/>
                <a:gd name="T14" fmla="*/ 41 w 52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0">
                  <a:moveTo>
                    <a:pt x="41" y="30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11"/>
                    <a:pt x="1" y="6"/>
                    <a:pt x="4" y="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52" y="18"/>
                    <a:pt x="41" y="3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îS1íḑè"/>
            <p:cNvSpPr/>
            <p:nvPr/>
          </p:nvSpPr>
          <p:spPr bwMode="auto">
            <a:xfrm>
              <a:off x="7850632" y="2750749"/>
              <a:ext cx="669908" cy="674676"/>
            </a:xfrm>
            <a:custGeom>
              <a:avLst/>
              <a:gdLst>
                <a:gd name="T0" fmla="*/ 111 w 118"/>
                <a:gd name="T1" fmla="*/ 46 h 119"/>
                <a:gd name="T2" fmla="*/ 73 w 118"/>
                <a:gd name="T3" fmla="*/ 111 h 119"/>
                <a:gd name="T4" fmla="*/ 8 w 118"/>
                <a:gd name="T5" fmla="*/ 73 h 119"/>
                <a:gd name="T6" fmla="*/ 45 w 118"/>
                <a:gd name="T7" fmla="*/ 8 h 119"/>
                <a:gd name="T8" fmla="*/ 111 w 118"/>
                <a:gd name="T9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9">
                  <a:moveTo>
                    <a:pt x="111" y="46"/>
                  </a:moveTo>
                  <a:cubicBezTo>
                    <a:pt x="118" y="74"/>
                    <a:pt x="101" y="103"/>
                    <a:pt x="73" y="111"/>
                  </a:cubicBezTo>
                  <a:cubicBezTo>
                    <a:pt x="45" y="119"/>
                    <a:pt x="15" y="102"/>
                    <a:pt x="8" y="73"/>
                  </a:cubicBezTo>
                  <a:cubicBezTo>
                    <a:pt x="0" y="45"/>
                    <a:pt x="17" y="16"/>
                    <a:pt x="45" y="8"/>
                  </a:cubicBezTo>
                  <a:cubicBezTo>
                    <a:pt x="74" y="0"/>
                    <a:pt x="103" y="17"/>
                    <a:pt x="111" y="46"/>
                  </a:cubicBezTo>
                  <a:close/>
                </a:path>
              </a:pathLst>
            </a:custGeom>
            <a:solidFill>
              <a:srgbClr val="DD7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íšḻîḑè"/>
            <p:cNvSpPr/>
            <p:nvPr/>
          </p:nvSpPr>
          <p:spPr bwMode="auto">
            <a:xfrm>
              <a:off x="7891159" y="2834190"/>
              <a:ext cx="321842" cy="488723"/>
            </a:xfrm>
            <a:custGeom>
              <a:avLst/>
              <a:gdLst>
                <a:gd name="T0" fmla="*/ 50 w 57"/>
                <a:gd name="T1" fmla="*/ 6 h 86"/>
                <a:gd name="T2" fmla="*/ 26 w 57"/>
                <a:gd name="T3" fmla="*/ 4 h 86"/>
                <a:gd name="T4" fmla="*/ 8 w 57"/>
                <a:gd name="T5" fmla="*/ 27 h 86"/>
                <a:gd name="T6" fmla="*/ 33 w 57"/>
                <a:gd name="T7" fmla="*/ 83 h 86"/>
                <a:gd name="T8" fmla="*/ 39 w 57"/>
                <a:gd name="T9" fmla="*/ 54 h 86"/>
                <a:gd name="T10" fmla="*/ 45 w 57"/>
                <a:gd name="T11" fmla="*/ 17 h 86"/>
                <a:gd name="T12" fmla="*/ 50 w 57"/>
                <a:gd name="T13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86">
                  <a:moveTo>
                    <a:pt x="50" y="6"/>
                  </a:moveTo>
                  <a:cubicBezTo>
                    <a:pt x="45" y="0"/>
                    <a:pt x="35" y="0"/>
                    <a:pt x="26" y="4"/>
                  </a:cubicBezTo>
                  <a:cubicBezTo>
                    <a:pt x="19" y="8"/>
                    <a:pt x="13" y="15"/>
                    <a:pt x="8" y="27"/>
                  </a:cubicBezTo>
                  <a:cubicBezTo>
                    <a:pt x="0" y="48"/>
                    <a:pt x="9" y="81"/>
                    <a:pt x="33" y="83"/>
                  </a:cubicBezTo>
                  <a:cubicBezTo>
                    <a:pt x="57" y="86"/>
                    <a:pt x="55" y="62"/>
                    <a:pt x="39" y="54"/>
                  </a:cubicBezTo>
                  <a:cubicBezTo>
                    <a:pt x="22" y="47"/>
                    <a:pt x="27" y="24"/>
                    <a:pt x="45" y="17"/>
                  </a:cubicBezTo>
                  <a:cubicBezTo>
                    <a:pt x="52" y="14"/>
                    <a:pt x="52" y="10"/>
                    <a:pt x="50" y="6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iṧlîḋe"/>
            <p:cNvSpPr/>
            <p:nvPr/>
          </p:nvSpPr>
          <p:spPr bwMode="auto">
            <a:xfrm>
              <a:off x="8105720" y="2972463"/>
              <a:ext cx="333761" cy="259858"/>
            </a:xfrm>
            <a:custGeom>
              <a:avLst/>
              <a:gdLst>
                <a:gd name="T0" fmla="*/ 25 w 59"/>
                <a:gd name="T1" fmla="*/ 2 h 46"/>
                <a:gd name="T2" fmla="*/ 13 w 59"/>
                <a:gd name="T3" fmla="*/ 1 h 46"/>
                <a:gd name="T4" fmla="*/ 1 w 59"/>
                <a:gd name="T5" fmla="*/ 14 h 46"/>
                <a:gd name="T6" fmla="*/ 31 w 59"/>
                <a:gd name="T7" fmla="*/ 32 h 46"/>
                <a:gd name="T8" fmla="*/ 56 w 59"/>
                <a:gd name="T9" fmla="*/ 27 h 46"/>
                <a:gd name="T10" fmla="*/ 25 w 59"/>
                <a:gd name="T1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46">
                  <a:moveTo>
                    <a:pt x="25" y="2"/>
                  </a:moveTo>
                  <a:cubicBezTo>
                    <a:pt x="21" y="1"/>
                    <a:pt x="17" y="0"/>
                    <a:pt x="13" y="1"/>
                  </a:cubicBezTo>
                  <a:cubicBezTo>
                    <a:pt x="7" y="2"/>
                    <a:pt x="0" y="5"/>
                    <a:pt x="1" y="14"/>
                  </a:cubicBezTo>
                  <a:cubicBezTo>
                    <a:pt x="3" y="28"/>
                    <a:pt x="24" y="20"/>
                    <a:pt x="31" y="32"/>
                  </a:cubicBezTo>
                  <a:cubicBezTo>
                    <a:pt x="38" y="46"/>
                    <a:pt x="59" y="41"/>
                    <a:pt x="56" y="27"/>
                  </a:cubicBezTo>
                  <a:cubicBezTo>
                    <a:pt x="54" y="12"/>
                    <a:pt x="34" y="5"/>
                    <a:pt x="25" y="2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iṥ1ïḑé"/>
            <p:cNvSpPr/>
            <p:nvPr/>
          </p:nvSpPr>
          <p:spPr bwMode="auto">
            <a:xfrm>
              <a:off x="8203465" y="3210864"/>
              <a:ext cx="164497" cy="176417"/>
            </a:xfrm>
            <a:custGeom>
              <a:avLst/>
              <a:gdLst>
                <a:gd name="T0" fmla="*/ 21 w 29"/>
                <a:gd name="T1" fmla="*/ 2 h 31"/>
                <a:gd name="T2" fmla="*/ 4 w 29"/>
                <a:gd name="T3" fmla="*/ 6 h 31"/>
                <a:gd name="T4" fmla="*/ 3 w 29"/>
                <a:gd name="T5" fmla="*/ 18 h 31"/>
                <a:gd name="T6" fmla="*/ 28 w 29"/>
                <a:gd name="T7" fmla="*/ 8 h 31"/>
                <a:gd name="T8" fmla="*/ 21 w 29"/>
                <a:gd name="T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1">
                  <a:moveTo>
                    <a:pt x="21" y="2"/>
                  </a:moveTo>
                  <a:cubicBezTo>
                    <a:pt x="15" y="0"/>
                    <a:pt x="8" y="1"/>
                    <a:pt x="4" y="6"/>
                  </a:cubicBezTo>
                  <a:cubicBezTo>
                    <a:pt x="2" y="9"/>
                    <a:pt x="0" y="13"/>
                    <a:pt x="3" y="18"/>
                  </a:cubicBezTo>
                  <a:cubicBezTo>
                    <a:pt x="8" y="31"/>
                    <a:pt x="29" y="16"/>
                    <a:pt x="28" y="8"/>
                  </a:cubicBezTo>
                  <a:cubicBezTo>
                    <a:pt x="27" y="5"/>
                    <a:pt x="24" y="3"/>
                    <a:pt x="21" y="2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ïSľîḋé"/>
            <p:cNvSpPr/>
            <p:nvPr/>
          </p:nvSpPr>
          <p:spPr bwMode="auto">
            <a:xfrm>
              <a:off x="8191544" y="2834190"/>
              <a:ext cx="152577" cy="147809"/>
            </a:xfrm>
            <a:custGeom>
              <a:avLst/>
              <a:gdLst>
                <a:gd name="T0" fmla="*/ 14 w 27"/>
                <a:gd name="T1" fmla="*/ 0 h 26"/>
                <a:gd name="T2" fmla="*/ 6 w 27"/>
                <a:gd name="T3" fmla="*/ 2 h 26"/>
                <a:gd name="T4" fmla="*/ 3 w 27"/>
                <a:gd name="T5" fmla="*/ 14 h 26"/>
                <a:gd name="T6" fmla="*/ 25 w 27"/>
                <a:gd name="T7" fmla="*/ 7 h 26"/>
                <a:gd name="T8" fmla="*/ 14 w 2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11" y="0"/>
                    <a:pt x="8" y="0"/>
                    <a:pt x="6" y="2"/>
                  </a:cubicBezTo>
                  <a:cubicBezTo>
                    <a:pt x="3" y="4"/>
                    <a:pt x="0" y="7"/>
                    <a:pt x="3" y="14"/>
                  </a:cubicBezTo>
                  <a:cubicBezTo>
                    <a:pt x="9" y="26"/>
                    <a:pt x="27" y="14"/>
                    <a:pt x="25" y="7"/>
                  </a:cubicBezTo>
                  <a:cubicBezTo>
                    <a:pt x="24" y="3"/>
                    <a:pt x="18" y="1"/>
                    <a:pt x="14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iṣḷïḍe"/>
            <p:cNvSpPr/>
            <p:nvPr/>
          </p:nvSpPr>
          <p:spPr bwMode="auto">
            <a:xfrm>
              <a:off x="8322666" y="2915247"/>
              <a:ext cx="107281" cy="102513"/>
            </a:xfrm>
            <a:custGeom>
              <a:avLst/>
              <a:gdLst>
                <a:gd name="T0" fmla="*/ 6 w 19"/>
                <a:gd name="T1" fmla="*/ 16 h 18"/>
                <a:gd name="T2" fmla="*/ 13 w 19"/>
                <a:gd name="T3" fmla="*/ 18 h 18"/>
                <a:gd name="T4" fmla="*/ 19 w 19"/>
                <a:gd name="T5" fmla="*/ 10 h 18"/>
                <a:gd name="T6" fmla="*/ 1 w 19"/>
                <a:gd name="T7" fmla="*/ 8 h 18"/>
                <a:gd name="T8" fmla="*/ 6 w 19"/>
                <a:gd name="T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6" y="16"/>
                  </a:moveTo>
                  <a:cubicBezTo>
                    <a:pt x="8" y="18"/>
                    <a:pt x="11" y="18"/>
                    <a:pt x="13" y="18"/>
                  </a:cubicBezTo>
                  <a:cubicBezTo>
                    <a:pt x="16" y="17"/>
                    <a:pt x="19" y="16"/>
                    <a:pt x="19" y="10"/>
                  </a:cubicBezTo>
                  <a:cubicBezTo>
                    <a:pt x="18" y="0"/>
                    <a:pt x="2" y="3"/>
                    <a:pt x="1" y="8"/>
                  </a:cubicBezTo>
                  <a:cubicBezTo>
                    <a:pt x="0" y="12"/>
                    <a:pt x="4" y="15"/>
                    <a:pt x="6" y="16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íṣḻïḍé"/>
            <p:cNvSpPr/>
            <p:nvPr/>
          </p:nvSpPr>
          <p:spPr bwMode="auto">
            <a:xfrm>
              <a:off x="5423709" y="1773305"/>
              <a:ext cx="109664" cy="193106"/>
            </a:xfrm>
            <a:custGeom>
              <a:avLst/>
              <a:gdLst>
                <a:gd name="T0" fmla="*/ 0 w 19"/>
                <a:gd name="T1" fmla="*/ 30 h 34"/>
                <a:gd name="T2" fmla="*/ 1 w 19"/>
                <a:gd name="T3" fmla="*/ 3 h 34"/>
                <a:gd name="T4" fmla="*/ 5 w 19"/>
                <a:gd name="T5" fmla="*/ 2 h 34"/>
                <a:gd name="T6" fmla="*/ 19 w 19"/>
                <a:gd name="T7" fmla="*/ 25 h 34"/>
                <a:gd name="T8" fmla="*/ 0 w 19"/>
                <a:gd name="T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0" y="3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4" y="0"/>
                    <a:pt x="5" y="2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0" y="34"/>
                    <a:pt x="0" y="3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ïśḻídè"/>
            <p:cNvSpPr/>
            <p:nvPr/>
          </p:nvSpPr>
          <p:spPr bwMode="auto">
            <a:xfrm>
              <a:off x="5788462" y="2049850"/>
              <a:ext cx="185953" cy="126353"/>
            </a:xfrm>
            <a:custGeom>
              <a:avLst/>
              <a:gdLst>
                <a:gd name="T0" fmla="*/ 2 w 33"/>
                <a:gd name="T1" fmla="*/ 3 h 22"/>
                <a:gd name="T2" fmla="*/ 29 w 33"/>
                <a:gd name="T3" fmla="*/ 0 h 22"/>
                <a:gd name="T4" fmla="*/ 31 w 33"/>
                <a:gd name="T5" fmla="*/ 5 h 22"/>
                <a:gd name="T6" fmla="*/ 10 w 33"/>
                <a:gd name="T7" fmla="*/ 22 h 22"/>
                <a:gd name="T8" fmla="*/ 2 w 33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">
                  <a:moveTo>
                    <a:pt x="2" y="3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3" y="3"/>
                    <a:pt x="31" y="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0" y="14"/>
                    <a:pt x="2" y="3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íŝļíḋê"/>
            <p:cNvSpPr/>
            <p:nvPr/>
          </p:nvSpPr>
          <p:spPr bwMode="auto">
            <a:xfrm>
              <a:off x="5197227" y="1971179"/>
              <a:ext cx="171649" cy="143041"/>
            </a:xfrm>
            <a:custGeom>
              <a:avLst/>
              <a:gdLst>
                <a:gd name="T0" fmla="*/ 19 w 30"/>
                <a:gd name="T1" fmla="*/ 25 h 25"/>
                <a:gd name="T2" fmla="*/ 1 w 30"/>
                <a:gd name="T3" fmla="*/ 5 h 25"/>
                <a:gd name="T4" fmla="*/ 4 w 30"/>
                <a:gd name="T5" fmla="*/ 1 h 25"/>
                <a:gd name="T6" fmla="*/ 30 w 30"/>
                <a:gd name="T7" fmla="*/ 8 h 25"/>
                <a:gd name="T8" fmla="*/ 19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19" y="2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2" y="0"/>
                    <a:pt x="4" y="1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21"/>
                    <a:pt x="19" y="25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išľîḑè"/>
            <p:cNvSpPr/>
            <p:nvPr/>
          </p:nvSpPr>
          <p:spPr bwMode="auto">
            <a:xfrm>
              <a:off x="5566750" y="2397916"/>
              <a:ext cx="107281" cy="193106"/>
            </a:xfrm>
            <a:custGeom>
              <a:avLst/>
              <a:gdLst>
                <a:gd name="T0" fmla="*/ 19 w 19"/>
                <a:gd name="T1" fmla="*/ 3 h 34"/>
                <a:gd name="T2" fmla="*/ 19 w 19"/>
                <a:gd name="T3" fmla="*/ 31 h 34"/>
                <a:gd name="T4" fmla="*/ 15 w 19"/>
                <a:gd name="T5" fmla="*/ 32 h 34"/>
                <a:gd name="T6" fmla="*/ 0 w 19"/>
                <a:gd name="T7" fmla="*/ 9 h 34"/>
                <a:gd name="T8" fmla="*/ 19 w 19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9" y="3"/>
                  </a:moveTo>
                  <a:cubicBezTo>
                    <a:pt x="19" y="31"/>
                    <a:pt x="19" y="31"/>
                    <a:pt x="19" y="31"/>
                  </a:cubicBezTo>
                  <a:cubicBezTo>
                    <a:pt x="19" y="33"/>
                    <a:pt x="16" y="34"/>
                    <a:pt x="15" y="3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8" y="0"/>
                    <a:pt x="19" y="3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ïṧļíḓê"/>
            <p:cNvSpPr/>
            <p:nvPr/>
          </p:nvSpPr>
          <p:spPr bwMode="auto">
            <a:xfrm>
              <a:off x="5356957" y="2414605"/>
              <a:ext cx="140657" cy="169265"/>
            </a:xfrm>
            <a:custGeom>
              <a:avLst/>
              <a:gdLst>
                <a:gd name="T0" fmla="*/ 25 w 25"/>
                <a:gd name="T1" fmla="*/ 11 h 30"/>
                <a:gd name="T2" fmla="*/ 4 w 25"/>
                <a:gd name="T3" fmla="*/ 29 h 30"/>
                <a:gd name="T4" fmla="*/ 0 w 25"/>
                <a:gd name="T5" fmla="*/ 26 h 30"/>
                <a:gd name="T6" fmla="*/ 8 w 25"/>
                <a:gd name="T7" fmla="*/ 0 h 30"/>
                <a:gd name="T8" fmla="*/ 25 w 25"/>
                <a:gd name="T9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25" y="11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2" y="30"/>
                    <a:pt x="0" y="29"/>
                    <a:pt x="0" y="2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20" y="1"/>
                    <a:pt x="25" y="11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îsľiḋé"/>
            <p:cNvSpPr/>
            <p:nvPr/>
          </p:nvSpPr>
          <p:spPr bwMode="auto">
            <a:xfrm>
              <a:off x="5781311" y="2233420"/>
              <a:ext cx="188338" cy="112049"/>
            </a:xfrm>
            <a:custGeom>
              <a:avLst/>
              <a:gdLst>
                <a:gd name="T0" fmla="*/ 9 w 33"/>
                <a:gd name="T1" fmla="*/ 0 h 20"/>
                <a:gd name="T2" fmla="*/ 31 w 33"/>
                <a:gd name="T3" fmla="*/ 16 h 20"/>
                <a:gd name="T4" fmla="*/ 29 w 33"/>
                <a:gd name="T5" fmla="*/ 20 h 20"/>
                <a:gd name="T6" fmla="*/ 2 w 33"/>
                <a:gd name="T7" fmla="*/ 19 h 20"/>
                <a:gd name="T8" fmla="*/ 9 w 3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">
                  <a:moveTo>
                    <a:pt x="9" y="0"/>
                  </a:moveTo>
                  <a:cubicBezTo>
                    <a:pt x="31" y="16"/>
                    <a:pt x="31" y="16"/>
                    <a:pt x="31" y="16"/>
                  </a:cubicBezTo>
                  <a:cubicBezTo>
                    <a:pt x="33" y="17"/>
                    <a:pt x="32" y="20"/>
                    <a:pt x="29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0" y="6"/>
                    <a:pt x="9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iṡ1îdè"/>
            <p:cNvSpPr/>
            <p:nvPr/>
          </p:nvSpPr>
          <p:spPr bwMode="auto">
            <a:xfrm>
              <a:off x="5221067" y="1868665"/>
              <a:ext cx="657987" cy="648451"/>
            </a:xfrm>
            <a:custGeom>
              <a:avLst/>
              <a:gdLst>
                <a:gd name="T0" fmla="*/ 110 w 116"/>
                <a:gd name="T1" fmla="*/ 43 h 114"/>
                <a:gd name="T2" fmla="*/ 89 w 116"/>
                <a:gd name="T3" fmla="*/ 100 h 114"/>
                <a:gd name="T4" fmla="*/ 83 w 116"/>
                <a:gd name="T5" fmla="*/ 104 h 114"/>
                <a:gd name="T6" fmla="*/ 73 w 116"/>
                <a:gd name="T7" fmla="*/ 108 h 114"/>
                <a:gd name="T8" fmla="*/ 16 w 116"/>
                <a:gd name="T9" fmla="*/ 89 h 114"/>
                <a:gd name="T10" fmla="*/ 16 w 116"/>
                <a:gd name="T11" fmla="*/ 88 h 114"/>
                <a:gd name="T12" fmla="*/ 14 w 116"/>
                <a:gd name="T13" fmla="*/ 86 h 114"/>
                <a:gd name="T14" fmla="*/ 13 w 116"/>
                <a:gd name="T15" fmla="*/ 85 h 114"/>
                <a:gd name="T16" fmla="*/ 11 w 116"/>
                <a:gd name="T17" fmla="*/ 81 h 114"/>
                <a:gd name="T18" fmla="*/ 8 w 116"/>
                <a:gd name="T19" fmla="*/ 75 h 114"/>
                <a:gd name="T20" fmla="*/ 7 w 116"/>
                <a:gd name="T21" fmla="*/ 71 h 114"/>
                <a:gd name="T22" fmla="*/ 45 w 116"/>
                <a:gd name="T23" fmla="*/ 5 h 114"/>
                <a:gd name="T24" fmla="*/ 95 w 116"/>
                <a:gd name="T25" fmla="*/ 17 h 114"/>
                <a:gd name="T26" fmla="*/ 100 w 116"/>
                <a:gd name="T27" fmla="*/ 23 h 114"/>
                <a:gd name="T28" fmla="*/ 110 w 116"/>
                <a:gd name="T29" fmla="*/ 4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114">
                  <a:moveTo>
                    <a:pt x="110" y="43"/>
                  </a:moveTo>
                  <a:cubicBezTo>
                    <a:pt x="116" y="65"/>
                    <a:pt x="107" y="88"/>
                    <a:pt x="89" y="100"/>
                  </a:cubicBezTo>
                  <a:cubicBezTo>
                    <a:pt x="87" y="102"/>
                    <a:pt x="85" y="103"/>
                    <a:pt x="83" y="104"/>
                  </a:cubicBezTo>
                  <a:cubicBezTo>
                    <a:pt x="80" y="106"/>
                    <a:pt x="76" y="107"/>
                    <a:pt x="73" y="108"/>
                  </a:cubicBezTo>
                  <a:cubicBezTo>
                    <a:pt x="51" y="114"/>
                    <a:pt x="29" y="106"/>
                    <a:pt x="16" y="89"/>
                  </a:cubicBezTo>
                  <a:cubicBezTo>
                    <a:pt x="16" y="89"/>
                    <a:pt x="16" y="89"/>
                    <a:pt x="16" y="88"/>
                  </a:cubicBezTo>
                  <a:cubicBezTo>
                    <a:pt x="15" y="87"/>
                    <a:pt x="15" y="87"/>
                    <a:pt x="14" y="86"/>
                  </a:cubicBezTo>
                  <a:cubicBezTo>
                    <a:pt x="14" y="86"/>
                    <a:pt x="14" y="85"/>
                    <a:pt x="13" y="85"/>
                  </a:cubicBezTo>
                  <a:cubicBezTo>
                    <a:pt x="12" y="83"/>
                    <a:pt x="12" y="82"/>
                    <a:pt x="11" y="81"/>
                  </a:cubicBezTo>
                  <a:cubicBezTo>
                    <a:pt x="10" y="79"/>
                    <a:pt x="9" y="77"/>
                    <a:pt x="8" y="75"/>
                  </a:cubicBezTo>
                  <a:cubicBezTo>
                    <a:pt x="8" y="73"/>
                    <a:pt x="8" y="72"/>
                    <a:pt x="7" y="71"/>
                  </a:cubicBezTo>
                  <a:cubicBezTo>
                    <a:pt x="0" y="42"/>
                    <a:pt x="16" y="13"/>
                    <a:pt x="45" y="5"/>
                  </a:cubicBezTo>
                  <a:cubicBezTo>
                    <a:pt x="63" y="0"/>
                    <a:pt x="82" y="5"/>
                    <a:pt x="95" y="17"/>
                  </a:cubicBezTo>
                  <a:cubicBezTo>
                    <a:pt x="97" y="19"/>
                    <a:pt x="98" y="21"/>
                    <a:pt x="100" y="23"/>
                  </a:cubicBezTo>
                  <a:cubicBezTo>
                    <a:pt x="105" y="29"/>
                    <a:pt x="108" y="35"/>
                    <a:pt x="110" y="43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îṡ1iḋé"/>
            <p:cNvSpPr/>
            <p:nvPr/>
          </p:nvSpPr>
          <p:spPr bwMode="auto">
            <a:xfrm>
              <a:off x="5685950" y="2335931"/>
              <a:ext cx="164497" cy="157345"/>
            </a:xfrm>
            <a:custGeom>
              <a:avLst/>
              <a:gdLst>
                <a:gd name="T0" fmla="*/ 13 w 29"/>
                <a:gd name="T1" fmla="*/ 0 h 28"/>
                <a:gd name="T2" fmla="*/ 28 w 29"/>
                <a:gd name="T3" fmla="*/ 23 h 28"/>
                <a:gd name="T4" fmla="*/ 25 w 29"/>
                <a:gd name="T5" fmla="*/ 27 h 28"/>
                <a:gd name="T6" fmla="*/ 0 w 29"/>
                <a:gd name="T7" fmla="*/ 15 h 28"/>
                <a:gd name="T8" fmla="*/ 13 w 2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13" y="0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29" y="25"/>
                    <a:pt x="27" y="28"/>
                    <a:pt x="25" y="2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3"/>
                    <a:pt x="13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iṧľiďè"/>
            <p:cNvSpPr/>
            <p:nvPr/>
          </p:nvSpPr>
          <p:spPr bwMode="auto">
            <a:xfrm>
              <a:off x="5685950" y="2419373"/>
              <a:ext cx="38144" cy="40529"/>
            </a:xfrm>
            <a:custGeom>
              <a:avLst/>
              <a:gdLst>
                <a:gd name="T0" fmla="*/ 7 w 7"/>
                <a:gd name="T1" fmla="*/ 3 h 7"/>
                <a:gd name="T2" fmla="*/ 1 w 7"/>
                <a:gd name="T3" fmla="*/ 7 h 7"/>
                <a:gd name="T4" fmla="*/ 0 w 7"/>
                <a:gd name="T5" fmla="*/ 0 h 7"/>
                <a:gd name="T6" fmla="*/ 7 w 7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5" y="5"/>
                    <a:pt x="3" y="6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3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îš1îdé"/>
            <p:cNvSpPr/>
            <p:nvPr/>
          </p:nvSpPr>
          <p:spPr bwMode="auto">
            <a:xfrm>
              <a:off x="5752702" y="1966411"/>
              <a:ext cx="35761" cy="73905"/>
            </a:xfrm>
            <a:custGeom>
              <a:avLst/>
              <a:gdLst>
                <a:gd name="T0" fmla="*/ 6 w 6"/>
                <a:gd name="T1" fmla="*/ 6 h 13"/>
                <a:gd name="T2" fmla="*/ 0 w 6"/>
                <a:gd name="T3" fmla="*/ 13 h 13"/>
                <a:gd name="T4" fmla="*/ 1 w 6"/>
                <a:gd name="T5" fmla="*/ 0 h 13"/>
                <a:gd name="T6" fmla="*/ 6 w 6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6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2"/>
                    <a:pt x="4" y="4"/>
                    <a:pt x="6" y="6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ïṡļiďê"/>
            <p:cNvSpPr/>
            <p:nvPr/>
          </p:nvSpPr>
          <p:spPr bwMode="auto">
            <a:xfrm>
              <a:off x="5657342" y="1868665"/>
              <a:ext cx="140657" cy="171649"/>
            </a:xfrm>
            <a:custGeom>
              <a:avLst/>
              <a:gdLst>
                <a:gd name="T0" fmla="*/ 0 w 25"/>
                <a:gd name="T1" fmla="*/ 19 h 30"/>
                <a:gd name="T2" fmla="*/ 21 w 25"/>
                <a:gd name="T3" fmla="*/ 1 h 30"/>
                <a:gd name="T4" fmla="*/ 25 w 25"/>
                <a:gd name="T5" fmla="*/ 4 h 30"/>
                <a:gd name="T6" fmla="*/ 17 w 25"/>
                <a:gd name="T7" fmla="*/ 30 h 30"/>
                <a:gd name="T8" fmla="*/ 0 w 25"/>
                <a:gd name="T9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0" y="19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0"/>
                    <a:pt x="25" y="2"/>
                    <a:pt x="25" y="4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4" y="29"/>
                    <a:pt x="0" y="19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iśľïḋê"/>
            <p:cNvSpPr/>
            <p:nvPr/>
          </p:nvSpPr>
          <p:spPr bwMode="auto">
            <a:xfrm>
              <a:off x="5259212" y="2345467"/>
              <a:ext cx="109664" cy="28608"/>
            </a:xfrm>
            <a:custGeom>
              <a:avLst/>
              <a:gdLst>
                <a:gd name="T0" fmla="*/ 19 w 19"/>
                <a:gd name="T1" fmla="*/ 2 h 5"/>
                <a:gd name="T2" fmla="*/ 9 w 19"/>
                <a:gd name="T3" fmla="*/ 5 h 5"/>
                <a:gd name="T4" fmla="*/ 9 w 19"/>
                <a:gd name="T5" fmla="*/ 4 h 5"/>
                <a:gd name="T6" fmla="*/ 7 w 19"/>
                <a:gd name="T7" fmla="*/ 2 h 5"/>
                <a:gd name="T8" fmla="*/ 1 w 19"/>
                <a:gd name="T9" fmla="*/ 2 h 5"/>
                <a:gd name="T10" fmla="*/ 0 w 19"/>
                <a:gd name="T11" fmla="*/ 0 h 5"/>
                <a:gd name="T12" fmla="*/ 6 w 19"/>
                <a:gd name="T13" fmla="*/ 1 h 5"/>
                <a:gd name="T14" fmla="*/ 19 w 19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">
                  <a:moveTo>
                    <a:pt x="19" y="2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19" y="2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ïṣḻiďe"/>
            <p:cNvSpPr/>
            <p:nvPr/>
          </p:nvSpPr>
          <p:spPr bwMode="auto">
            <a:xfrm>
              <a:off x="5197227" y="2250107"/>
              <a:ext cx="193106" cy="107281"/>
            </a:xfrm>
            <a:custGeom>
              <a:avLst/>
              <a:gdLst>
                <a:gd name="T0" fmla="*/ 31 w 34"/>
                <a:gd name="T1" fmla="*/ 19 h 19"/>
                <a:gd name="T2" fmla="*/ 19 w 34"/>
                <a:gd name="T3" fmla="*/ 19 h 19"/>
                <a:gd name="T4" fmla="*/ 13 w 34"/>
                <a:gd name="T5" fmla="*/ 19 h 19"/>
                <a:gd name="T6" fmla="*/ 3 w 34"/>
                <a:gd name="T7" fmla="*/ 19 h 19"/>
                <a:gd name="T8" fmla="*/ 2 w 34"/>
                <a:gd name="T9" fmla="*/ 15 h 19"/>
                <a:gd name="T10" fmla="*/ 13 w 34"/>
                <a:gd name="T11" fmla="*/ 7 h 19"/>
                <a:gd name="T12" fmla="*/ 25 w 34"/>
                <a:gd name="T13" fmla="*/ 0 h 19"/>
                <a:gd name="T14" fmla="*/ 31 w 34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9">
                  <a:moveTo>
                    <a:pt x="31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0" y="16"/>
                    <a:pt x="2" y="1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34" y="8"/>
                    <a:pt x="31" y="19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íṧļiḍê"/>
            <p:cNvSpPr/>
            <p:nvPr/>
          </p:nvSpPr>
          <p:spPr bwMode="auto">
            <a:xfrm>
              <a:off x="5106635" y="2090379"/>
              <a:ext cx="197874" cy="114432"/>
            </a:xfrm>
            <a:custGeom>
              <a:avLst/>
              <a:gdLst>
                <a:gd name="T0" fmla="*/ 27 w 35"/>
                <a:gd name="T1" fmla="*/ 20 h 20"/>
                <a:gd name="T2" fmla="*/ 16 w 35"/>
                <a:gd name="T3" fmla="*/ 15 h 20"/>
                <a:gd name="T4" fmla="*/ 11 w 35"/>
                <a:gd name="T5" fmla="*/ 13 h 20"/>
                <a:gd name="T6" fmla="*/ 2 w 35"/>
                <a:gd name="T7" fmla="*/ 9 h 20"/>
                <a:gd name="T8" fmla="*/ 3 w 35"/>
                <a:gd name="T9" fmla="*/ 4 h 20"/>
                <a:gd name="T10" fmla="*/ 16 w 35"/>
                <a:gd name="T11" fmla="*/ 2 h 20"/>
                <a:gd name="T12" fmla="*/ 30 w 35"/>
                <a:gd name="T13" fmla="*/ 0 h 20"/>
                <a:gd name="T14" fmla="*/ 27 w 35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0">
                  <a:moveTo>
                    <a:pt x="27" y="20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8"/>
                    <a:pt x="0" y="5"/>
                    <a:pt x="3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5" y="12"/>
                    <a:pt x="27" y="2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îṥlïḍè"/>
            <p:cNvSpPr/>
            <p:nvPr/>
          </p:nvSpPr>
          <p:spPr bwMode="auto">
            <a:xfrm>
              <a:off x="5328349" y="1959258"/>
              <a:ext cx="441043" cy="443426"/>
            </a:xfrm>
            <a:custGeom>
              <a:avLst/>
              <a:gdLst>
                <a:gd name="T0" fmla="*/ 72 w 78"/>
                <a:gd name="T1" fmla="*/ 30 h 78"/>
                <a:gd name="T2" fmla="*/ 48 w 78"/>
                <a:gd name="T3" fmla="*/ 73 h 78"/>
                <a:gd name="T4" fmla="*/ 5 w 78"/>
                <a:gd name="T5" fmla="*/ 48 h 78"/>
                <a:gd name="T6" fmla="*/ 30 w 78"/>
                <a:gd name="T7" fmla="*/ 5 h 78"/>
                <a:gd name="T8" fmla="*/ 72 w 78"/>
                <a:gd name="T9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8">
                  <a:moveTo>
                    <a:pt x="72" y="30"/>
                  </a:moveTo>
                  <a:cubicBezTo>
                    <a:pt x="78" y="49"/>
                    <a:pt x="66" y="68"/>
                    <a:pt x="48" y="73"/>
                  </a:cubicBezTo>
                  <a:cubicBezTo>
                    <a:pt x="29" y="78"/>
                    <a:pt x="10" y="67"/>
                    <a:pt x="5" y="48"/>
                  </a:cubicBezTo>
                  <a:cubicBezTo>
                    <a:pt x="0" y="30"/>
                    <a:pt x="11" y="10"/>
                    <a:pt x="30" y="5"/>
                  </a:cubicBezTo>
                  <a:cubicBezTo>
                    <a:pt x="48" y="0"/>
                    <a:pt x="67" y="11"/>
                    <a:pt x="72" y="30"/>
                  </a:cubicBezTo>
                  <a:close/>
                </a:path>
              </a:pathLst>
            </a:custGeom>
            <a:solidFill>
              <a:srgbClr val="DD7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îṥlíḑé"/>
            <p:cNvSpPr/>
            <p:nvPr/>
          </p:nvSpPr>
          <p:spPr bwMode="auto">
            <a:xfrm>
              <a:off x="5356957" y="2016474"/>
              <a:ext cx="209793" cy="319457"/>
            </a:xfrm>
            <a:custGeom>
              <a:avLst/>
              <a:gdLst>
                <a:gd name="T0" fmla="*/ 32 w 37"/>
                <a:gd name="T1" fmla="*/ 4 h 56"/>
                <a:gd name="T2" fmla="*/ 17 w 37"/>
                <a:gd name="T3" fmla="*/ 3 h 56"/>
                <a:gd name="T4" fmla="*/ 5 w 37"/>
                <a:gd name="T5" fmla="*/ 18 h 56"/>
                <a:gd name="T6" fmla="*/ 21 w 37"/>
                <a:gd name="T7" fmla="*/ 55 h 56"/>
                <a:gd name="T8" fmla="*/ 25 w 37"/>
                <a:gd name="T9" fmla="*/ 36 h 56"/>
                <a:gd name="T10" fmla="*/ 29 w 37"/>
                <a:gd name="T11" fmla="*/ 11 h 56"/>
                <a:gd name="T12" fmla="*/ 32 w 37"/>
                <a:gd name="T13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6">
                  <a:moveTo>
                    <a:pt x="32" y="4"/>
                  </a:moveTo>
                  <a:cubicBezTo>
                    <a:pt x="29" y="0"/>
                    <a:pt x="23" y="0"/>
                    <a:pt x="17" y="3"/>
                  </a:cubicBezTo>
                  <a:cubicBezTo>
                    <a:pt x="12" y="5"/>
                    <a:pt x="8" y="10"/>
                    <a:pt x="5" y="18"/>
                  </a:cubicBezTo>
                  <a:cubicBezTo>
                    <a:pt x="0" y="31"/>
                    <a:pt x="6" y="53"/>
                    <a:pt x="21" y="55"/>
                  </a:cubicBezTo>
                  <a:cubicBezTo>
                    <a:pt x="37" y="56"/>
                    <a:pt x="36" y="40"/>
                    <a:pt x="25" y="36"/>
                  </a:cubicBezTo>
                  <a:cubicBezTo>
                    <a:pt x="14" y="31"/>
                    <a:pt x="17" y="16"/>
                    <a:pt x="29" y="11"/>
                  </a:cubicBezTo>
                  <a:cubicBezTo>
                    <a:pt x="34" y="9"/>
                    <a:pt x="34" y="6"/>
                    <a:pt x="32" y="4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îṥľidê"/>
            <p:cNvSpPr/>
            <p:nvPr/>
          </p:nvSpPr>
          <p:spPr bwMode="auto">
            <a:xfrm>
              <a:off x="5497613" y="2107066"/>
              <a:ext cx="216946" cy="171649"/>
            </a:xfrm>
            <a:custGeom>
              <a:avLst/>
              <a:gdLst>
                <a:gd name="T0" fmla="*/ 16 w 38"/>
                <a:gd name="T1" fmla="*/ 1 h 30"/>
                <a:gd name="T2" fmla="*/ 8 w 38"/>
                <a:gd name="T3" fmla="*/ 0 h 30"/>
                <a:gd name="T4" fmla="*/ 0 w 38"/>
                <a:gd name="T5" fmla="*/ 9 h 30"/>
                <a:gd name="T6" fmla="*/ 19 w 38"/>
                <a:gd name="T7" fmla="*/ 20 h 30"/>
                <a:gd name="T8" fmla="*/ 36 w 38"/>
                <a:gd name="T9" fmla="*/ 17 h 30"/>
                <a:gd name="T10" fmla="*/ 16 w 38"/>
                <a:gd name="T1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16" y="1"/>
                  </a:moveTo>
                  <a:cubicBezTo>
                    <a:pt x="13" y="0"/>
                    <a:pt x="10" y="0"/>
                    <a:pt x="8" y="0"/>
                  </a:cubicBezTo>
                  <a:cubicBezTo>
                    <a:pt x="4" y="1"/>
                    <a:pt x="0" y="3"/>
                    <a:pt x="0" y="9"/>
                  </a:cubicBezTo>
                  <a:cubicBezTo>
                    <a:pt x="1" y="18"/>
                    <a:pt x="15" y="13"/>
                    <a:pt x="19" y="20"/>
                  </a:cubicBezTo>
                  <a:cubicBezTo>
                    <a:pt x="24" y="30"/>
                    <a:pt x="38" y="26"/>
                    <a:pt x="36" y="17"/>
                  </a:cubicBezTo>
                  <a:cubicBezTo>
                    <a:pt x="35" y="7"/>
                    <a:pt x="21" y="3"/>
                    <a:pt x="16" y="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isļíḋè"/>
            <p:cNvSpPr/>
            <p:nvPr/>
          </p:nvSpPr>
          <p:spPr bwMode="auto">
            <a:xfrm>
              <a:off x="5559597" y="2262028"/>
              <a:ext cx="109664" cy="112049"/>
            </a:xfrm>
            <a:custGeom>
              <a:avLst/>
              <a:gdLst>
                <a:gd name="T0" fmla="*/ 14 w 19"/>
                <a:gd name="T1" fmla="*/ 2 h 20"/>
                <a:gd name="T2" fmla="*/ 2 w 19"/>
                <a:gd name="T3" fmla="*/ 4 h 20"/>
                <a:gd name="T4" fmla="*/ 1 w 19"/>
                <a:gd name="T5" fmla="*/ 12 h 20"/>
                <a:gd name="T6" fmla="*/ 18 w 19"/>
                <a:gd name="T7" fmla="*/ 6 h 20"/>
                <a:gd name="T8" fmla="*/ 14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4" y="2"/>
                  </a:moveTo>
                  <a:cubicBezTo>
                    <a:pt x="10" y="0"/>
                    <a:pt x="5" y="1"/>
                    <a:pt x="2" y="4"/>
                  </a:cubicBezTo>
                  <a:cubicBezTo>
                    <a:pt x="1" y="6"/>
                    <a:pt x="0" y="9"/>
                    <a:pt x="1" y="12"/>
                  </a:cubicBezTo>
                  <a:cubicBezTo>
                    <a:pt x="5" y="20"/>
                    <a:pt x="19" y="11"/>
                    <a:pt x="18" y="6"/>
                  </a:cubicBezTo>
                  <a:cubicBezTo>
                    <a:pt x="17" y="4"/>
                    <a:pt x="16" y="2"/>
                    <a:pt x="14" y="2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îṣḻïdè"/>
            <p:cNvSpPr/>
            <p:nvPr/>
          </p:nvSpPr>
          <p:spPr bwMode="auto">
            <a:xfrm>
              <a:off x="5550061" y="2016474"/>
              <a:ext cx="100128" cy="97745"/>
            </a:xfrm>
            <a:custGeom>
              <a:avLst/>
              <a:gdLst>
                <a:gd name="T0" fmla="*/ 10 w 18"/>
                <a:gd name="T1" fmla="*/ 0 h 17"/>
                <a:gd name="T2" fmla="*/ 4 w 18"/>
                <a:gd name="T3" fmla="*/ 1 h 17"/>
                <a:gd name="T4" fmla="*/ 2 w 18"/>
                <a:gd name="T5" fmla="*/ 9 h 17"/>
                <a:gd name="T6" fmla="*/ 17 w 18"/>
                <a:gd name="T7" fmla="*/ 5 h 17"/>
                <a:gd name="T8" fmla="*/ 10 w 1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0" y="0"/>
                  </a:moveTo>
                  <a:cubicBezTo>
                    <a:pt x="8" y="0"/>
                    <a:pt x="6" y="0"/>
                    <a:pt x="4" y="1"/>
                  </a:cubicBezTo>
                  <a:cubicBezTo>
                    <a:pt x="2" y="2"/>
                    <a:pt x="0" y="5"/>
                    <a:pt x="2" y="9"/>
                  </a:cubicBezTo>
                  <a:cubicBezTo>
                    <a:pt x="6" y="17"/>
                    <a:pt x="18" y="9"/>
                    <a:pt x="17" y="5"/>
                  </a:cubicBezTo>
                  <a:cubicBezTo>
                    <a:pt x="16" y="2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išḻîḑè"/>
            <p:cNvSpPr/>
            <p:nvPr/>
          </p:nvSpPr>
          <p:spPr bwMode="auto">
            <a:xfrm>
              <a:off x="5640653" y="2068922"/>
              <a:ext cx="66752" cy="66752"/>
            </a:xfrm>
            <a:custGeom>
              <a:avLst/>
              <a:gdLst>
                <a:gd name="T0" fmla="*/ 4 w 12"/>
                <a:gd name="T1" fmla="*/ 11 h 12"/>
                <a:gd name="T2" fmla="*/ 8 w 12"/>
                <a:gd name="T3" fmla="*/ 12 h 12"/>
                <a:gd name="T4" fmla="*/ 12 w 12"/>
                <a:gd name="T5" fmla="*/ 7 h 12"/>
                <a:gd name="T6" fmla="*/ 0 w 12"/>
                <a:gd name="T7" fmla="*/ 5 h 12"/>
                <a:gd name="T8" fmla="*/ 4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4" y="11"/>
                  </a:moveTo>
                  <a:cubicBezTo>
                    <a:pt x="5" y="12"/>
                    <a:pt x="6" y="12"/>
                    <a:pt x="8" y="12"/>
                  </a:cubicBezTo>
                  <a:cubicBezTo>
                    <a:pt x="10" y="11"/>
                    <a:pt x="12" y="10"/>
                    <a:pt x="12" y="7"/>
                  </a:cubicBezTo>
                  <a:cubicBezTo>
                    <a:pt x="11" y="0"/>
                    <a:pt x="0" y="2"/>
                    <a:pt x="0" y="5"/>
                  </a:cubicBezTo>
                  <a:cubicBezTo>
                    <a:pt x="0" y="8"/>
                    <a:pt x="2" y="10"/>
                    <a:pt x="4" y="1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îsḻïḍé"/>
            <p:cNvSpPr/>
            <p:nvPr/>
          </p:nvSpPr>
          <p:spPr bwMode="auto">
            <a:xfrm>
              <a:off x="7998440" y="3995203"/>
              <a:ext cx="107281" cy="197874"/>
            </a:xfrm>
            <a:custGeom>
              <a:avLst/>
              <a:gdLst>
                <a:gd name="T0" fmla="*/ 0 w 19"/>
                <a:gd name="T1" fmla="*/ 31 h 35"/>
                <a:gd name="T2" fmla="*/ 0 w 19"/>
                <a:gd name="T3" fmla="*/ 4 h 35"/>
                <a:gd name="T4" fmla="*/ 5 w 19"/>
                <a:gd name="T5" fmla="*/ 2 h 35"/>
                <a:gd name="T6" fmla="*/ 19 w 19"/>
                <a:gd name="T7" fmla="*/ 26 h 35"/>
                <a:gd name="T8" fmla="*/ 0 w 19"/>
                <a:gd name="T9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">
                  <a:moveTo>
                    <a:pt x="0" y="3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3" y="0"/>
                    <a:pt x="5" y="2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0" y="35"/>
                    <a:pt x="0" y="31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îṩ1iḍè"/>
            <p:cNvSpPr/>
            <p:nvPr/>
          </p:nvSpPr>
          <p:spPr bwMode="auto">
            <a:xfrm>
              <a:off x="8360810" y="4278901"/>
              <a:ext cx="188338" cy="119201"/>
            </a:xfrm>
            <a:custGeom>
              <a:avLst/>
              <a:gdLst>
                <a:gd name="T0" fmla="*/ 2 w 33"/>
                <a:gd name="T1" fmla="*/ 3 h 21"/>
                <a:gd name="T2" fmla="*/ 29 w 33"/>
                <a:gd name="T3" fmla="*/ 0 h 21"/>
                <a:gd name="T4" fmla="*/ 31 w 33"/>
                <a:gd name="T5" fmla="*/ 4 h 21"/>
                <a:gd name="T6" fmla="*/ 9 w 33"/>
                <a:gd name="T7" fmla="*/ 21 h 21"/>
                <a:gd name="T8" fmla="*/ 2 w 33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1">
                  <a:moveTo>
                    <a:pt x="2" y="3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3" y="3"/>
                    <a:pt x="31" y="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0" y="14"/>
                    <a:pt x="2" y="3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îśḷîďè"/>
            <p:cNvSpPr/>
            <p:nvPr/>
          </p:nvSpPr>
          <p:spPr bwMode="auto">
            <a:xfrm>
              <a:off x="7771959" y="4197844"/>
              <a:ext cx="169265" cy="143041"/>
            </a:xfrm>
            <a:custGeom>
              <a:avLst/>
              <a:gdLst>
                <a:gd name="T0" fmla="*/ 19 w 30"/>
                <a:gd name="T1" fmla="*/ 25 h 25"/>
                <a:gd name="T2" fmla="*/ 1 w 30"/>
                <a:gd name="T3" fmla="*/ 4 h 25"/>
                <a:gd name="T4" fmla="*/ 4 w 30"/>
                <a:gd name="T5" fmla="*/ 1 h 25"/>
                <a:gd name="T6" fmla="*/ 30 w 30"/>
                <a:gd name="T7" fmla="*/ 8 h 25"/>
                <a:gd name="T8" fmla="*/ 19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19" y="2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0"/>
                    <a:pt x="4" y="1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21"/>
                    <a:pt x="19" y="25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íSliḍé"/>
            <p:cNvSpPr/>
            <p:nvPr/>
          </p:nvSpPr>
          <p:spPr bwMode="auto">
            <a:xfrm>
              <a:off x="8134328" y="4624581"/>
              <a:ext cx="114433" cy="193106"/>
            </a:xfrm>
            <a:custGeom>
              <a:avLst/>
              <a:gdLst>
                <a:gd name="T0" fmla="*/ 20 w 20"/>
                <a:gd name="T1" fmla="*/ 3 h 34"/>
                <a:gd name="T2" fmla="*/ 20 w 20"/>
                <a:gd name="T3" fmla="*/ 30 h 34"/>
                <a:gd name="T4" fmla="*/ 16 w 20"/>
                <a:gd name="T5" fmla="*/ 32 h 34"/>
                <a:gd name="T6" fmla="*/ 0 w 20"/>
                <a:gd name="T7" fmla="*/ 9 h 34"/>
                <a:gd name="T8" fmla="*/ 20 w 20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4">
                  <a:moveTo>
                    <a:pt x="20" y="3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20" y="33"/>
                    <a:pt x="17" y="34"/>
                    <a:pt x="16" y="3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9" y="0"/>
                    <a:pt x="20" y="3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îṣľiḋé"/>
            <p:cNvSpPr/>
            <p:nvPr/>
          </p:nvSpPr>
          <p:spPr bwMode="auto">
            <a:xfrm>
              <a:off x="7929303" y="4641270"/>
              <a:ext cx="143041" cy="171649"/>
            </a:xfrm>
            <a:custGeom>
              <a:avLst/>
              <a:gdLst>
                <a:gd name="T0" fmla="*/ 25 w 25"/>
                <a:gd name="T1" fmla="*/ 10 h 30"/>
                <a:gd name="T2" fmla="*/ 4 w 25"/>
                <a:gd name="T3" fmla="*/ 29 h 30"/>
                <a:gd name="T4" fmla="*/ 0 w 25"/>
                <a:gd name="T5" fmla="*/ 26 h 30"/>
                <a:gd name="T6" fmla="*/ 8 w 25"/>
                <a:gd name="T7" fmla="*/ 0 h 30"/>
                <a:gd name="T8" fmla="*/ 25 w 25"/>
                <a:gd name="T9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25" y="10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2" y="30"/>
                    <a:pt x="0" y="28"/>
                    <a:pt x="0" y="2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20" y="0"/>
                    <a:pt x="25" y="1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îš1iḑê"/>
            <p:cNvSpPr/>
            <p:nvPr/>
          </p:nvSpPr>
          <p:spPr bwMode="auto">
            <a:xfrm>
              <a:off x="8348889" y="4455317"/>
              <a:ext cx="188338" cy="119201"/>
            </a:xfrm>
            <a:custGeom>
              <a:avLst/>
              <a:gdLst>
                <a:gd name="T0" fmla="*/ 10 w 33"/>
                <a:gd name="T1" fmla="*/ 0 h 21"/>
                <a:gd name="T2" fmla="*/ 32 w 33"/>
                <a:gd name="T3" fmla="*/ 17 h 21"/>
                <a:gd name="T4" fmla="*/ 30 w 33"/>
                <a:gd name="T5" fmla="*/ 21 h 21"/>
                <a:gd name="T6" fmla="*/ 3 w 33"/>
                <a:gd name="T7" fmla="*/ 19 h 21"/>
                <a:gd name="T8" fmla="*/ 10 w 3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1">
                  <a:moveTo>
                    <a:pt x="10" y="0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3" y="18"/>
                    <a:pt x="32" y="21"/>
                    <a:pt x="3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0" y="7"/>
                    <a:pt x="10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ïśḷïďê"/>
            <p:cNvSpPr/>
            <p:nvPr/>
          </p:nvSpPr>
          <p:spPr bwMode="auto">
            <a:xfrm>
              <a:off x="7788647" y="4095331"/>
              <a:ext cx="662755" cy="648451"/>
            </a:xfrm>
            <a:custGeom>
              <a:avLst/>
              <a:gdLst>
                <a:gd name="T0" fmla="*/ 111 w 117"/>
                <a:gd name="T1" fmla="*/ 43 h 114"/>
                <a:gd name="T2" fmla="*/ 90 w 117"/>
                <a:gd name="T3" fmla="*/ 100 h 114"/>
                <a:gd name="T4" fmla="*/ 84 w 117"/>
                <a:gd name="T5" fmla="*/ 104 h 114"/>
                <a:gd name="T6" fmla="*/ 73 w 117"/>
                <a:gd name="T7" fmla="*/ 108 h 114"/>
                <a:gd name="T8" fmla="*/ 17 w 117"/>
                <a:gd name="T9" fmla="*/ 89 h 114"/>
                <a:gd name="T10" fmla="*/ 16 w 117"/>
                <a:gd name="T11" fmla="*/ 88 h 114"/>
                <a:gd name="T12" fmla="*/ 15 w 117"/>
                <a:gd name="T13" fmla="*/ 86 h 114"/>
                <a:gd name="T14" fmla="*/ 14 w 117"/>
                <a:gd name="T15" fmla="*/ 84 h 114"/>
                <a:gd name="T16" fmla="*/ 12 w 117"/>
                <a:gd name="T17" fmla="*/ 81 h 114"/>
                <a:gd name="T18" fmla="*/ 9 w 117"/>
                <a:gd name="T19" fmla="*/ 74 h 114"/>
                <a:gd name="T20" fmla="*/ 8 w 117"/>
                <a:gd name="T21" fmla="*/ 70 h 114"/>
                <a:gd name="T22" fmla="*/ 46 w 117"/>
                <a:gd name="T23" fmla="*/ 5 h 114"/>
                <a:gd name="T24" fmla="*/ 96 w 117"/>
                <a:gd name="T25" fmla="*/ 17 h 114"/>
                <a:gd name="T26" fmla="*/ 101 w 117"/>
                <a:gd name="T27" fmla="*/ 23 h 114"/>
                <a:gd name="T28" fmla="*/ 111 w 117"/>
                <a:gd name="T29" fmla="*/ 4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114">
                  <a:moveTo>
                    <a:pt x="111" y="43"/>
                  </a:moveTo>
                  <a:cubicBezTo>
                    <a:pt x="117" y="65"/>
                    <a:pt x="108" y="88"/>
                    <a:pt x="90" y="100"/>
                  </a:cubicBezTo>
                  <a:cubicBezTo>
                    <a:pt x="88" y="102"/>
                    <a:pt x="86" y="103"/>
                    <a:pt x="84" y="104"/>
                  </a:cubicBezTo>
                  <a:cubicBezTo>
                    <a:pt x="81" y="106"/>
                    <a:pt x="77" y="107"/>
                    <a:pt x="73" y="108"/>
                  </a:cubicBezTo>
                  <a:cubicBezTo>
                    <a:pt x="52" y="114"/>
                    <a:pt x="30" y="106"/>
                    <a:pt x="17" y="89"/>
                  </a:cubicBezTo>
                  <a:cubicBezTo>
                    <a:pt x="17" y="89"/>
                    <a:pt x="17" y="88"/>
                    <a:pt x="16" y="88"/>
                  </a:cubicBezTo>
                  <a:cubicBezTo>
                    <a:pt x="16" y="87"/>
                    <a:pt x="16" y="87"/>
                    <a:pt x="15" y="86"/>
                  </a:cubicBezTo>
                  <a:cubicBezTo>
                    <a:pt x="15" y="85"/>
                    <a:pt x="14" y="85"/>
                    <a:pt x="14" y="84"/>
                  </a:cubicBezTo>
                  <a:cubicBezTo>
                    <a:pt x="13" y="83"/>
                    <a:pt x="13" y="82"/>
                    <a:pt x="12" y="81"/>
                  </a:cubicBezTo>
                  <a:cubicBezTo>
                    <a:pt x="11" y="79"/>
                    <a:pt x="10" y="76"/>
                    <a:pt x="9" y="74"/>
                  </a:cubicBezTo>
                  <a:cubicBezTo>
                    <a:pt x="9" y="73"/>
                    <a:pt x="8" y="72"/>
                    <a:pt x="8" y="70"/>
                  </a:cubicBezTo>
                  <a:cubicBezTo>
                    <a:pt x="0" y="42"/>
                    <a:pt x="17" y="12"/>
                    <a:pt x="46" y="5"/>
                  </a:cubicBezTo>
                  <a:cubicBezTo>
                    <a:pt x="64" y="0"/>
                    <a:pt x="83" y="5"/>
                    <a:pt x="96" y="17"/>
                  </a:cubicBezTo>
                  <a:cubicBezTo>
                    <a:pt x="97" y="19"/>
                    <a:pt x="99" y="21"/>
                    <a:pt x="101" y="23"/>
                  </a:cubicBezTo>
                  <a:cubicBezTo>
                    <a:pt x="106" y="28"/>
                    <a:pt x="109" y="35"/>
                    <a:pt x="111" y="43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iṡ1îḋê"/>
            <p:cNvSpPr/>
            <p:nvPr/>
          </p:nvSpPr>
          <p:spPr bwMode="auto">
            <a:xfrm>
              <a:off x="8258297" y="4562597"/>
              <a:ext cx="164497" cy="152577"/>
            </a:xfrm>
            <a:custGeom>
              <a:avLst/>
              <a:gdLst>
                <a:gd name="T0" fmla="*/ 13 w 29"/>
                <a:gd name="T1" fmla="*/ 0 h 27"/>
                <a:gd name="T2" fmla="*/ 27 w 29"/>
                <a:gd name="T3" fmla="*/ 23 h 27"/>
                <a:gd name="T4" fmla="*/ 24 w 29"/>
                <a:gd name="T5" fmla="*/ 26 h 27"/>
                <a:gd name="T6" fmla="*/ 0 w 29"/>
                <a:gd name="T7" fmla="*/ 15 h 27"/>
                <a:gd name="T8" fmla="*/ 13 w 2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7">
                  <a:moveTo>
                    <a:pt x="13" y="0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9" y="25"/>
                    <a:pt x="27" y="27"/>
                    <a:pt x="24" y="2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2" y="2"/>
                    <a:pt x="13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îṥḻîḍè"/>
            <p:cNvSpPr/>
            <p:nvPr/>
          </p:nvSpPr>
          <p:spPr bwMode="auto">
            <a:xfrm>
              <a:off x="8258297" y="4648421"/>
              <a:ext cx="40529" cy="38144"/>
            </a:xfrm>
            <a:custGeom>
              <a:avLst/>
              <a:gdLst>
                <a:gd name="T0" fmla="*/ 7 w 7"/>
                <a:gd name="T1" fmla="*/ 3 h 7"/>
                <a:gd name="T2" fmla="*/ 1 w 7"/>
                <a:gd name="T3" fmla="*/ 7 h 7"/>
                <a:gd name="T4" fmla="*/ 0 w 7"/>
                <a:gd name="T5" fmla="*/ 0 h 7"/>
                <a:gd name="T6" fmla="*/ 7 w 7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5" y="5"/>
                    <a:pt x="3" y="6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3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iṥḷiḍê"/>
            <p:cNvSpPr/>
            <p:nvPr/>
          </p:nvSpPr>
          <p:spPr bwMode="auto">
            <a:xfrm>
              <a:off x="8322666" y="4193076"/>
              <a:ext cx="38144" cy="73905"/>
            </a:xfrm>
            <a:custGeom>
              <a:avLst/>
              <a:gdLst>
                <a:gd name="T0" fmla="*/ 7 w 7"/>
                <a:gd name="T1" fmla="*/ 6 h 13"/>
                <a:gd name="T2" fmla="*/ 0 w 7"/>
                <a:gd name="T3" fmla="*/ 13 h 13"/>
                <a:gd name="T4" fmla="*/ 2 w 7"/>
                <a:gd name="T5" fmla="*/ 0 h 13"/>
                <a:gd name="T6" fmla="*/ 7 w 7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7" y="6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2"/>
                    <a:pt x="5" y="4"/>
                    <a:pt x="7" y="6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iṥlíḑé"/>
            <p:cNvSpPr/>
            <p:nvPr/>
          </p:nvSpPr>
          <p:spPr bwMode="auto">
            <a:xfrm>
              <a:off x="8229689" y="4090563"/>
              <a:ext cx="143041" cy="176417"/>
            </a:xfrm>
            <a:custGeom>
              <a:avLst/>
              <a:gdLst>
                <a:gd name="T0" fmla="*/ 0 w 25"/>
                <a:gd name="T1" fmla="*/ 20 h 31"/>
                <a:gd name="T2" fmla="*/ 21 w 25"/>
                <a:gd name="T3" fmla="*/ 2 h 31"/>
                <a:gd name="T4" fmla="*/ 24 w 25"/>
                <a:gd name="T5" fmla="*/ 4 h 31"/>
                <a:gd name="T6" fmla="*/ 16 w 25"/>
                <a:gd name="T7" fmla="*/ 31 h 31"/>
                <a:gd name="T8" fmla="*/ 0 w 25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0" y="20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5" y="2"/>
                    <a:pt x="24" y="4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4" y="30"/>
                    <a:pt x="0" y="2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íṥḷïḑé"/>
            <p:cNvSpPr/>
            <p:nvPr/>
          </p:nvSpPr>
          <p:spPr bwMode="auto">
            <a:xfrm>
              <a:off x="7833943" y="4574518"/>
              <a:ext cx="107281" cy="28608"/>
            </a:xfrm>
            <a:custGeom>
              <a:avLst/>
              <a:gdLst>
                <a:gd name="T0" fmla="*/ 19 w 19"/>
                <a:gd name="T1" fmla="*/ 2 h 5"/>
                <a:gd name="T2" fmla="*/ 9 w 19"/>
                <a:gd name="T3" fmla="*/ 5 h 5"/>
                <a:gd name="T4" fmla="*/ 8 w 19"/>
                <a:gd name="T5" fmla="*/ 4 h 5"/>
                <a:gd name="T6" fmla="*/ 7 w 19"/>
                <a:gd name="T7" fmla="*/ 2 h 5"/>
                <a:gd name="T8" fmla="*/ 1 w 19"/>
                <a:gd name="T9" fmla="*/ 2 h 5"/>
                <a:gd name="T10" fmla="*/ 0 w 19"/>
                <a:gd name="T11" fmla="*/ 0 h 5"/>
                <a:gd name="T12" fmla="*/ 6 w 19"/>
                <a:gd name="T13" fmla="*/ 0 h 5"/>
                <a:gd name="T14" fmla="*/ 19 w 19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">
                  <a:moveTo>
                    <a:pt x="19" y="2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9" y="2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îṩ1íḓê"/>
            <p:cNvSpPr/>
            <p:nvPr/>
          </p:nvSpPr>
          <p:spPr bwMode="auto">
            <a:xfrm>
              <a:off x="7771959" y="4472005"/>
              <a:ext cx="193106" cy="112049"/>
            </a:xfrm>
            <a:custGeom>
              <a:avLst/>
              <a:gdLst>
                <a:gd name="T0" fmla="*/ 31 w 34"/>
                <a:gd name="T1" fmla="*/ 20 h 20"/>
                <a:gd name="T2" fmla="*/ 19 w 34"/>
                <a:gd name="T3" fmla="*/ 20 h 20"/>
                <a:gd name="T4" fmla="*/ 13 w 34"/>
                <a:gd name="T5" fmla="*/ 20 h 20"/>
                <a:gd name="T6" fmla="*/ 3 w 34"/>
                <a:gd name="T7" fmla="*/ 20 h 20"/>
                <a:gd name="T8" fmla="*/ 2 w 34"/>
                <a:gd name="T9" fmla="*/ 15 h 20"/>
                <a:gd name="T10" fmla="*/ 13 w 34"/>
                <a:gd name="T11" fmla="*/ 8 h 20"/>
                <a:gd name="T12" fmla="*/ 25 w 34"/>
                <a:gd name="T13" fmla="*/ 0 h 20"/>
                <a:gd name="T14" fmla="*/ 31 w 3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0">
                  <a:moveTo>
                    <a:pt x="31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0"/>
                    <a:pt x="0" y="17"/>
                    <a:pt x="2" y="15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34" y="9"/>
                    <a:pt x="31" y="2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îšľîḍé"/>
            <p:cNvSpPr/>
            <p:nvPr/>
          </p:nvSpPr>
          <p:spPr bwMode="auto">
            <a:xfrm>
              <a:off x="7681366" y="4317045"/>
              <a:ext cx="193106" cy="114432"/>
            </a:xfrm>
            <a:custGeom>
              <a:avLst/>
              <a:gdLst>
                <a:gd name="T0" fmla="*/ 27 w 34"/>
                <a:gd name="T1" fmla="*/ 20 h 20"/>
                <a:gd name="T2" fmla="*/ 16 w 34"/>
                <a:gd name="T3" fmla="*/ 15 h 20"/>
                <a:gd name="T4" fmla="*/ 11 w 34"/>
                <a:gd name="T5" fmla="*/ 13 h 20"/>
                <a:gd name="T6" fmla="*/ 2 w 34"/>
                <a:gd name="T7" fmla="*/ 8 h 20"/>
                <a:gd name="T8" fmla="*/ 3 w 34"/>
                <a:gd name="T9" fmla="*/ 4 h 20"/>
                <a:gd name="T10" fmla="*/ 16 w 34"/>
                <a:gd name="T11" fmla="*/ 2 h 20"/>
                <a:gd name="T12" fmla="*/ 30 w 34"/>
                <a:gd name="T13" fmla="*/ 0 h 20"/>
                <a:gd name="T14" fmla="*/ 27 w 3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0">
                  <a:moveTo>
                    <a:pt x="27" y="20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3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4" y="12"/>
                    <a:pt x="27" y="2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ïsļîdê"/>
            <p:cNvSpPr/>
            <p:nvPr/>
          </p:nvSpPr>
          <p:spPr bwMode="auto">
            <a:xfrm>
              <a:off x="7903080" y="4188308"/>
              <a:ext cx="436275" cy="443426"/>
            </a:xfrm>
            <a:custGeom>
              <a:avLst/>
              <a:gdLst>
                <a:gd name="T0" fmla="*/ 72 w 77"/>
                <a:gd name="T1" fmla="*/ 30 h 78"/>
                <a:gd name="T2" fmla="*/ 48 w 77"/>
                <a:gd name="T3" fmla="*/ 73 h 78"/>
                <a:gd name="T4" fmla="*/ 5 w 77"/>
                <a:gd name="T5" fmla="*/ 48 h 78"/>
                <a:gd name="T6" fmla="*/ 29 w 77"/>
                <a:gd name="T7" fmla="*/ 5 h 78"/>
                <a:gd name="T8" fmla="*/ 72 w 77"/>
                <a:gd name="T9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8">
                  <a:moveTo>
                    <a:pt x="72" y="30"/>
                  </a:moveTo>
                  <a:cubicBezTo>
                    <a:pt x="77" y="48"/>
                    <a:pt x="66" y="68"/>
                    <a:pt x="48" y="73"/>
                  </a:cubicBezTo>
                  <a:cubicBezTo>
                    <a:pt x="29" y="78"/>
                    <a:pt x="10" y="67"/>
                    <a:pt x="5" y="48"/>
                  </a:cubicBezTo>
                  <a:cubicBezTo>
                    <a:pt x="0" y="29"/>
                    <a:pt x="11" y="10"/>
                    <a:pt x="29" y="5"/>
                  </a:cubicBezTo>
                  <a:cubicBezTo>
                    <a:pt x="48" y="0"/>
                    <a:pt x="67" y="11"/>
                    <a:pt x="72" y="30"/>
                  </a:cubicBezTo>
                  <a:close/>
                </a:path>
              </a:pathLst>
            </a:custGeom>
            <a:solidFill>
              <a:srgbClr val="DD7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iṧḻïḓè"/>
            <p:cNvSpPr/>
            <p:nvPr/>
          </p:nvSpPr>
          <p:spPr bwMode="auto">
            <a:xfrm>
              <a:off x="7924535" y="4238372"/>
              <a:ext cx="214561" cy="324225"/>
            </a:xfrm>
            <a:custGeom>
              <a:avLst/>
              <a:gdLst>
                <a:gd name="T0" fmla="*/ 33 w 38"/>
                <a:gd name="T1" fmla="*/ 4 h 57"/>
                <a:gd name="T2" fmla="*/ 18 w 38"/>
                <a:gd name="T3" fmla="*/ 4 h 57"/>
                <a:gd name="T4" fmla="*/ 6 w 38"/>
                <a:gd name="T5" fmla="*/ 18 h 57"/>
                <a:gd name="T6" fmla="*/ 22 w 38"/>
                <a:gd name="T7" fmla="*/ 55 h 57"/>
                <a:gd name="T8" fmla="*/ 26 w 38"/>
                <a:gd name="T9" fmla="*/ 36 h 57"/>
                <a:gd name="T10" fmla="*/ 29 w 38"/>
                <a:gd name="T11" fmla="*/ 12 h 57"/>
                <a:gd name="T12" fmla="*/ 33 w 38"/>
                <a:gd name="T13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7">
                  <a:moveTo>
                    <a:pt x="33" y="4"/>
                  </a:moveTo>
                  <a:cubicBezTo>
                    <a:pt x="30" y="0"/>
                    <a:pt x="23" y="1"/>
                    <a:pt x="18" y="4"/>
                  </a:cubicBezTo>
                  <a:cubicBezTo>
                    <a:pt x="13" y="6"/>
                    <a:pt x="9" y="10"/>
                    <a:pt x="6" y="18"/>
                  </a:cubicBezTo>
                  <a:cubicBezTo>
                    <a:pt x="0" y="32"/>
                    <a:pt x="6" y="54"/>
                    <a:pt x="22" y="55"/>
                  </a:cubicBezTo>
                  <a:cubicBezTo>
                    <a:pt x="38" y="57"/>
                    <a:pt x="36" y="41"/>
                    <a:pt x="26" y="36"/>
                  </a:cubicBezTo>
                  <a:cubicBezTo>
                    <a:pt x="15" y="31"/>
                    <a:pt x="18" y="17"/>
                    <a:pt x="29" y="12"/>
                  </a:cubicBezTo>
                  <a:cubicBezTo>
                    <a:pt x="35" y="10"/>
                    <a:pt x="35" y="7"/>
                    <a:pt x="33" y="4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îşḻîḍé"/>
            <p:cNvSpPr/>
            <p:nvPr/>
          </p:nvSpPr>
          <p:spPr bwMode="auto">
            <a:xfrm>
              <a:off x="8067576" y="4328964"/>
              <a:ext cx="219329" cy="171649"/>
            </a:xfrm>
            <a:custGeom>
              <a:avLst/>
              <a:gdLst>
                <a:gd name="T0" fmla="*/ 17 w 39"/>
                <a:gd name="T1" fmla="*/ 2 h 30"/>
                <a:gd name="T2" fmla="*/ 8 w 39"/>
                <a:gd name="T3" fmla="*/ 1 h 30"/>
                <a:gd name="T4" fmla="*/ 1 w 39"/>
                <a:gd name="T5" fmla="*/ 9 h 30"/>
                <a:gd name="T6" fmla="*/ 20 w 39"/>
                <a:gd name="T7" fmla="*/ 21 h 30"/>
                <a:gd name="T8" fmla="*/ 37 w 39"/>
                <a:gd name="T9" fmla="*/ 18 h 30"/>
                <a:gd name="T10" fmla="*/ 17 w 39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0">
                  <a:moveTo>
                    <a:pt x="17" y="2"/>
                  </a:moveTo>
                  <a:cubicBezTo>
                    <a:pt x="14" y="1"/>
                    <a:pt x="11" y="0"/>
                    <a:pt x="8" y="1"/>
                  </a:cubicBezTo>
                  <a:cubicBezTo>
                    <a:pt x="5" y="1"/>
                    <a:pt x="0" y="3"/>
                    <a:pt x="1" y="9"/>
                  </a:cubicBezTo>
                  <a:cubicBezTo>
                    <a:pt x="2" y="19"/>
                    <a:pt x="16" y="13"/>
                    <a:pt x="20" y="21"/>
                  </a:cubicBezTo>
                  <a:cubicBezTo>
                    <a:pt x="25" y="30"/>
                    <a:pt x="39" y="27"/>
                    <a:pt x="37" y="18"/>
                  </a:cubicBezTo>
                  <a:cubicBezTo>
                    <a:pt x="36" y="8"/>
                    <a:pt x="22" y="3"/>
                    <a:pt x="17" y="2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iṧḻídê"/>
            <p:cNvSpPr/>
            <p:nvPr/>
          </p:nvSpPr>
          <p:spPr bwMode="auto">
            <a:xfrm>
              <a:off x="8134328" y="4488693"/>
              <a:ext cx="102513" cy="114432"/>
            </a:xfrm>
            <a:custGeom>
              <a:avLst/>
              <a:gdLst>
                <a:gd name="T0" fmla="*/ 13 w 18"/>
                <a:gd name="T1" fmla="*/ 1 h 20"/>
                <a:gd name="T2" fmla="*/ 2 w 18"/>
                <a:gd name="T3" fmla="*/ 4 h 20"/>
                <a:gd name="T4" fmla="*/ 1 w 18"/>
                <a:gd name="T5" fmla="*/ 12 h 20"/>
                <a:gd name="T6" fmla="*/ 18 w 18"/>
                <a:gd name="T7" fmla="*/ 5 h 20"/>
                <a:gd name="T8" fmla="*/ 13 w 18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3" y="1"/>
                  </a:moveTo>
                  <a:cubicBezTo>
                    <a:pt x="9" y="0"/>
                    <a:pt x="5" y="1"/>
                    <a:pt x="2" y="4"/>
                  </a:cubicBezTo>
                  <a:cubicBezTo>
                    <a:pt x="1" y="6"/>
                    <a:pt x="0" y="9"/>
                    <a:pt x="1" y="12"/>
                  </a:cubicBezTo>
                  <a:cubicBezTo>
                    <a:pt x="5" y="20"/>
                    <a:pt x="18" y="10"/>
                    <a:pt x="18" y="5"/>
                  </a:cubicBezTo>
                  <a:cubicBezTo>
                    <a:pt x="17" y="3"/>
                    <a:pt x="15" y="2"/>
                    <a:pt x="13" y="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íṥḷïḑé"/>
            <p:cNvSpPr/>
            <p:nvPr/>
          </p:nvSpPr>
          <p:spPr bwMode="auto">
            <a:xfrm>
              <a:off x="8122409" y="4238372"/>
              <a:ext cx="102513" cy="97745"/>
            </a:xfrm>
            <a:custGeom>
              <a:avLst/>
              <a:gdLst>
                <a:gd name="T0" fmla="*/ 10 w 18"/>
                <a:gd name="T1" fmla="*/ 1 h 17"/>
                <a:gd name="T2" fmla="*/ 4 w 18"/>
                <a:gd name="T3" fmla="*/ 2 h 17"/>
                <a:gd name="T4" fmla="*/ 2 w 18"/>
                <a:gd name="T5" fmla="*/ 10 h 17"/>
                <a:gd name="T6" fmla="*/ 16 w 18"/>
                <a:gd name="T7" fmla="*/ 5 h 17"/>
                <a:gd name="T8" fmla="*/ 10 w 18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0" y="1"/>
                  </a:moveTo>
                  <a:cubicBezTo>
                    <a:pt x="8" y="0"/>
                    <a:pt x="6" y="1"/>
                    <a:pt x="4" y="2"/>
                  </a:cubicBezTo>
                  <a:cubicBezTo>
                    <a:pt x="2" y="3"/>
                    <a:pt x="0" y="5"/>
                    <a:pt x="2" y="10"/>
                  </a:cubicBezTo>
                  <a:cubicBezTo>
                    <a:pt x="6" y="17"/>
                    <a:pt x="18" y="10"/>
                    <a:pt x="16" y="5"/>
                  </a:cubicBezTo>
                  <a:cubicBezTo>
                    <a:pt x="16" y="2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íṩ1îḍè"/>
            <p:cNvSpPr/>
            <p:nvPr/>
          </p:nvSpPr>
          <p:spPr bwMode="auto">
            <a:xfrm>
              <a:off x="8208233" y="4295588"/>
              <a:ext cx="73905" cy="66752"/>
            </a:xfrm>
            <a:custGeom>
              <a:avLst/>
              <a:gdLst>
                <a:gd name="T0" fmla="*/ 4 w 13"/>
                <a:gd name="T1" fmla="*/ 11 h 12"/>
                <a:gd name="T2" fmla="*/ 9 w 13"/>
                <a:gd name="T3" fmla="*/ 11 h 12"/>
                <a:gd name="T4" fmla="*/ 12 w 13"/>
                <a:gd name="T5" fmla="*/ 6 h 12"/>
                <a:gd name="T6" fmla="*/ 1 w 13"/>
                <a:gd name="T7" fmla="*/ 5 h 12"/>
                <a:gd name="T8" fmla="*/ 4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4" y="11"/>
                  </a:moveTo>
                  <a:cubicBezTo>
                    <a:pt x="6" y="11"/>
                    <a:pt x="7" y="12"/>
                    <a:pt x="9" y="11"/>
                  </a:cubicBezTo>
                  <a:cubicBezTo>
                    <a:pt x="11" y="11"/>
                    <a:pt x="13" y="10"/>
                    <a:pt x="12" y="6"/>
                  </a:cubicBezTo>
                  <a:cubicBezTo>
                    <a:pt x="12" y="0"/>
                    <a:pt x="1" y="2"/>
                    <a:pt x="1" y="5"/>
                  </a:cubicBezTo>
                  <a:cubicBezTo>
                    <a:pt x="0" y="8"/>
                    <a:pt x="3" y="9"/>
                    <a:pt x="4" y="1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7433187" y="5284635"/>
            <a:ext cx="419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Avenir Next LT Pro Light" panose="020B0304020202020204" pitchFamily="34" charset="0"/>
              </a:rPr>
              <a:t>4. Future Plan</a:t>
            </a:r>
            <a:endParaRPr lang="zh-CN" altLang="en-US" sz="4400" b="1" dirty="0">
              <a:latin typeface="Avenir Next LT Pro Light" panose="020B03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1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的屏幕截图&#10;&#10;描述已自动生成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t="680" r="42211" b="-679"/>
          <a:stretch>
            <a:fillRect/>
          </a:stretch>
        </p:blipFill>
        <p:spPr>
          <a:xfrm>
            <a:off x="-46809" y="-54795"/>
            <a:ext cx="8364313" cy="7076534"/>
          </a:xfrm>
          <a:prstGeom prst="rect">
            <a:avLst/>
          </a:prstGeom>
          <a:noFill/>
        </p:spPr>
      </p:pic>
      <p:grpSp>
        <p:nvGrpSpPr>
          <p:cNvPr id="5" name="7b618a87-e0b3-4bfc-ac4c-3ce4ed70d1d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623300" y="1581438"/>
            <a:ext cx="3263900" cy="1948541"/>
            <a:chOff x="1971675" y="1185863"/>
            <a:chExt cx="8248650" cy="4924425"/>
          </a:xfrm>
        </p:grpSpPr>
        <p:sp>
          <p:nvSpPr>
            <p:cNvPr id="6" name="îṣḷïḋè"/>
            <p:cNvSpPr/>
            <p:nvPr/>
          </p:nvSpPr>
          <p:spPr bwMode="auto">
            <a:xfrm>
              <a:off x="8623300" y="1830388"/>
              <a:ext cx="484188" cy="44450"/>
            </a:xfrm>
            <a:custGeom>
              <a:avLst/>
              <a:gdLst>
                <a:gd name="T0" fmla="*/ 0 w 305"/>
                <a:gd name="T1" fmla="*/ 0 h 28"/>
                <a:gd name="T2" fmla="*/ 77 w 305"/>
                <a:gd name="T3" fmla="*/ 0 h 28"/>
                <a:gd name="T4" fmla="*/ 228 w 305"/>
                <a:gd name="T5" fmla="*/ 0 h 28"/>
                <a:gd name="T6" fmla="*/ 305 w 305"/>
                <a:gd name="T7" fmla="*/ 0 h 28"/>
                <a:gd name="T8" fmla="*/ 305 w 305"/>
                <a:gd name="T9" fmla="*/ 28 h 28"/>
                <a:gd name="T10" fmla="*/ 0 w 305"/>
                <a:gd name="T11" fmla="*/ 28 h 28"/>
                <a:gd name="T12" fmla="*/ 0 w 305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8">
                  <a:moveTo>
                    <a:pt x="0" y="0"/>
                  </a:moveTo>
                  <a:lnTo>
                    <a:pt x="77" y="0"/>
                  </a:lnTo>
                  <a:lnTo>
                    <a:pt x="228" y="0"/>
                  </a:lnTo>
                  <a:lnTo>
                    <a:pt x="305" y="0"/>
                  </a:lnTo>
                  <a:lnTo>
                    <a:pt x="305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îṥḷîďè"/>
            <p:cNvSpPr/>
            <p:nvPr/>
          </p:nvSpPr>
          <p:spPr bwMode="auto">
            <a:xfrm>
              <a:off x="7770813" y="1874838"/>
              <a:ext cx="2190750" cy="2274888"/>
            </a:xfrm>
            <a:custGeom>
              <a:avLst/>
              <a:gdLst>
                <a:gd name="T0" fmla="*/ 313 w 5020"/>
                <a:gd name="T1" fmla="*/ 4529 h 5212"/>
                <a:gd name="T2" fmla="*/ 1955 w 5020"/>
                <a:gd name="T3" fmla="*/ 2085 h 5212"/>
                <a:gd name="T4" fmla="*/ 1955 w 5020"/>
                <a:gd name="T5" fmla="*/ 0 h 5212"/>
                <a:gd name="T6" fmla="*/ 3064 w 5020"/>
                <a:gd name="T7" fmla="*/ 0 h 5212"/>
                <a:gd name="T8" fmla="*/ 3064 w 5020"/>
                <a:gd name="T9" fmla="*/ 2085 h 5212"/>
                <a:gd name="T10" fmla="*/ 4706 w 5020"/>
                <a:gd name="T11" fmla="*/ 4529 h 5212"/>
                <a:gd name="T12" fmla="*/ 4448 w 5020"/>
                <a:gd name="T13" fmla="*/ 5212 h 5212"/>
                <a:gd name="T14" fmla="*/ 2785 w 5020"/>
                <a:gd name="T15" fmla="*/ 5212 h 5212"/>
                <a:gd name="T16" fmla="*/ 2234 w 5020"/>
                <a:gd name="T17" fmla="*/ 5212 h 5212"/>
                <a:gd name="T18" fmla="*/ 571 w 5020"/>
                <a:gd name="T19" fmla="*/ 5212 h 5212"/>
                <a:gd name="T20" fmla="*/ 313 w 5020"/>
                <a:gd name="T21" fmla="*/ 4529 h 5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0" h="5212">
                  <a:moveTo>
                    <a:pt x="313" y="4529"/>
                  </a:moveTo>
                  <a:cubicBezTo>
                    <a:pt x="1955" y="2085"/>
                    <a:pt x="1955" y="2085"/>
                    <a:pt x="1955" y="2085"/>
                  </a:cubicBezTo>
                  <a:cubicBezTo>
                    <a:pt x="1955" y="0"/>
                    <a:pt x="1955" y="0"/>
                    <a:pt x="1955" y="0"/>
                  </a:cubicBezTo>
                  <a:cubicBezTo>
                    <a:pt x="3064" y="0"/>
                    <a:pt x="3064" y="0"/>
                    <a:pt x="3064" y="0"/>
                  </a:cubicBezTo>
                  <a:cubicBezTo>
                    <a:pt x="3064" y="2085"/>
                    <a:pt x="3064" y="2085"/>
                    <a:pt x="3064" y="2085"/>
                  </a:cubicBezTo>
                  <a:cubicBezTo>
                    <a:pt x="4706" y="4529"/>
                    <a:pt x="4706" y="4529"/>
                    <a:pt x="4706" y="4529"/>
                  </a:cubicBezTo>
                  <a:cubicBezTo>
                    <a:pt x="4706" y="4529"/>
                    <a:pt x="5020" y="5212"/>
                    <a:pt x="4448" y="5212"/>
                  </a:cubicBezTo>
                  <a:cubicBezTo>
                    <a:pt x="4091" y="5212"/>
                    <a:pt x="3316" y="5212"/>
                    <a:pt x="2785" y="5212"/>
                  </a:cubicBezTo>
                  <a:cubicBezTo>
                    <a:pt x="2466" y="5212"/>
                    <a:pt x="2234" y="5212"/>
                    <a:pt x="2234" y="5212"/>
                  </a:cubicBezTo>
                  <a:cubicBezTo>
                    <a:pt x="1703" y="5212"/>
                    <a:pt x="929" y="5212"/>
                    <a:pt x="571" y="5212"/>
                  </a:cubicBezTo>
                  <a:cubicBezTo>
                    <a:pt x="0" y="5212"/>
                    <a:pt x="313" y="4529"/>
                    <a:pt x="313" y="4529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ïŝľîdê"/>
            <p:cNvSpPr/>
            <p:nvPr/>
          </p:nvSpPr>
          <p:spPr bwMode="auto">
            <a:xfrm>
              <a:off x="8528050" y="1657351"/>
              <a:ext cx="674688" cy="180975"/>
            </a:xfrm>
            <a:custGeom>
              <a:avLst/>
              <a:gdLst>
                <a:gd name="T0" fmla="*/ 0 w 1545"/>
                <a:gd name="T1" fmla="*/ 207 h 414"/>
                <a:gd name="T2" fmla="*/ 207 w 1545"/>
                <a:gd name="T3" fmla="*/ 414 h 414"/>
                <a:gd name="T4" fmla="*/ 1338 w 1545"/>
                <a:gd name="T5" fmla="*/ 414 h 414"/>
                <a:gd name="T6" fmla="*/ 1545 w 1545"/>
                <a:gd name="T7" fmla="*/ 207 h 414"/>
                <a:gd name="T8" fmla="*/ 1545 w 1545"/>
                <a:gd name="T9" fmla="*/ 207 h 414"/>
                <a:gd name="T10" fmla="*/ 1338 w 1545"/>
                <a:gd name="T11" fmla="*/ 0 h 414"/>
                <a:gd name="T12" fmla="*/ 207 w 1545"/>
                <a:gd name="T13" fmla="*/ 0 h 414"/>
                <a:gd name="T14" fmla="*/ 0 w 1545"/>
                <a:gd name="T15" fmla="*/ 20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5" h="414">
                  <a:moveTo>
                    <a:pt x="0" y="207"/>
                  </a:moveTo>
                  <a:cubicBezTo>
                    <a:pt x="0" y="322"/>
                    <a:pt x="93" y="414"/>
                    <a:pt x="207" y="414"/>
                  </a:cubicBezTo>
                  <a:cubicBezTo>
                    <a:pt x="1338" y="414"/>
                    <a:pt x="1338" y="414"/>
                    <a:pt x="1338" y="414"/>
                  </a:cubicBezTo>
                  <a:cubicBezTo>
                    <a:pt x="1452" y="414"/>
                    <a:pt x="1545" y="322"/>
                    <a:pt x="1545" y="207"/>
                  </a:cubicBezTo>
                  <a:cubicBezTo>
                    <a:pt x="1545" y="207"/>
                    <a:pt x="1545" y="207"/>
                    <a:pt x="1545" y="207"/>
                  </a:cubicBezTo>
                  <a:cubicBezTo>
                    <a:pt x="1545" y="93"/>
                    <a:pt x="1452" y="0"/>
                    <a:pt x="133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93" y="0"/>
                    <a:pt x="0" y="93"/>
                    <a:pt x="0" y="20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ŝḻíḑê"/>
            <p:cNvSpPr/>
            <p:nvPr/>
          </p:nvSpPr>
          <p:spPr bwMode="auto">
            <a:xfrm>
              <a:off x="7851775" y="3305176"/>
              <a:ext cx="2030413" cy="815975"/>
            </a:xfrm>
            <a:custGeom>
              <a:avLst/>
              <a:gdLst>
                <a:gd name="T0" fmla="*/ 200 w 4654"/>
                <a:gd name="T1" fmla="*/ 1331 h 1872"/>
                <a:gd name="T2" fmla="*/ 1089 w 4654"/>
                <a:gd name="T3" fmla="*/ 0 h 1872"/>
                <a:gd name="T4" fmla="*/ 3588 w 4654"/>
                <a:gd name="T5" fmla="*/ 0 h 1872"/>
                <a:gd name="T6" fmla="*/ 4476 w 4654"/>
                <a:gd name="T7" fmla="*/ 1359 h 1872"/>
                <a:gd name="T8" fmla="*/ 4312 w 4654"/>
                <a:gd name="T9" fmla="*/ 1872 h 1872"/>
                <a:gd name="T10" fmla="*/ 306 w 4654"/>
                <a:gd name="T11" fmla="*/ 1872 h 1872"/>
                <a:gd name="T12" fmla="*/ 200 w 4654"/>
                <a:gd name="T13" fmla="*/ 1331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54" h="1872">
                  <a:moveTo>
                    <a:pt x="200" y="1331"/>
                  </a:moveTo>
                  <a:cubicBezTo>
                    <a:pt x="1089" y="0"/>
                    <a:pt x="1089" y="0"/>
                    <a:pt x="1089" y="0"/>
                  </a:cubicBezTo>
                  <a:cubicBezTo>
                    <a:pt x="3588" y="0"/>
                    <a:pt x="3588" y="0"/>
                    <a:pt x="3588" y="0"/>
                  </a:cubicBezTo>
                  <a:cubicBezTo>
                    <a:pt x="4476" y="1359"/>
                    <a:pt x="4476" y="1359"/>
                    <a:pt x="4476" y="1359"/>
                  </a:cubicBezTo>
                  <a:cubicBezTo>
                    <a:pt x="4476" y="1359"/>
                    <a:pt x="4654" y="1872"/>
                    <a:pt x="4312" y="1872"/>
                  </a:cubicBezTo>
                  <a:cubicBezTo>
                    <a:pt x="306" y="1872"/>
                    <a:pt x="306" y="1872"/>
                    <a:pt x="306" y="1872"/>
                  </a:cubicBezTo>
                  <a:cubicBezTo>
                    <a:pt x="306" y="1872"/>
                    <a:pt x="0" y="1758"/>
                    <a:pt x="200" y="1331"/>
                  </a:cubicBezTo>
                  <a:close/>
                </a:path>
              </a:pathLst>
            </a:custGeom>
            <a:solidFill>
              <a:srgbClr val="32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ṣlíḋe"/>
            <p:cNvSpPr/>
            <p:nvPr/>
          </p:nvSpPr>
          <p:spPr bwMode="auto">
            <a:xfrm>
              <a:off x="8801100" y="3225801"/>
              <a:ext cx="214313" cy="215900"/>
            </a:xfrm>
            <a:prstGeom prst="ellipse">
              <a:avLst/>
            </a:prstGeom>
            <a:solidFill>
              <a:srgbClr val="32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sḻíḍê"/>
            <p:cNvSpPr/>
            <p:nvPr/>
          </p:nvSpPr>
          <p:spPr bwMode="auto">
            <a:xfrm>
              <a:off x="8496300" y="3111501"/>
              <a:ext cx="257175" cy="258763"/>
            </a:xfrm>
            <a:prstGeom prst="ellipse">
              <a:avLst/>
            </a:prstGeom>
            <a:solidFill>
              <a:srgbClr val="32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ṧ1iďé"/>
            <p:cNvSpPr/>
            <p:nvPr/>
          </p:nvSpPr>
          <p:spPr bwMode="auto">
            <a:xfrm>
              <a:off x="8915400" y="2979738"/>
              <a:ext cx="128588" cy="128588"/>
            </a:xfrm>
            <a:prstGeom prst="ellipse">
              <a:avLst/>
            </a:prstGeom>
            <a:solidFill>
              <a:srgbClr val="32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işľïďe"/>
            <p:cNvSpPr/>
            <p:nvPr/>
          </p:nvSpPr>
          <p:spPr bwMode="auto">
            <a:xfrm>
              <a:off x="8759825" y="2801938"/>
              <a:ext cx="182563" cy="182563"/>
            </a:xfrm>
            <a:prstGeom prst="ellipse">
              <a:avLst/>
            </a:prstGeom>
            <a:solidFill>
              <a:srgbClr val="32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$ľíḍe"/>
            <p:cNvSpPr/>
            <p:nvPr/>
          </p:nvSpPr>
          <p:spPr bwMode="auto">
            <a:xfrm>
              <a:off x="8867775" y="2444751"/>
              <a:ext cx="130175" cy="128588"/>
            </a:xfrm>
            <a:prstGeom prst="ellipse">
              <a:avLst/>
            </a:prstGeom>
            <a:solidFill>
              <a:srgbClr val="32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sḻïdé"/>
            <p:cNvSpPr/>
            <p:nvPr/>
          </p:nvSpPr>
          <p:spPr bwMode="auto">
            <a:xfrm>
              <a:off x="9113838" y="3422651"/>
              <a:ext cx="182563" cy="182563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$lîdê"/>
            <p:cNvSpPr/>
            <p:nvPr/>
          </p:nvSpPr>
          <p:spPr bwMode="auto">
            <a:xfrm>
              <a:off x="8748713" y="3808413"/>
              <a:ext cx="125413" cy="125413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ṡlîḑe"/>
            <p:cNvSpPr/>
            <p:nvPr/>
          </p:nvSpPr>
          <p:spPr bwMode="auto">
            <a:xfrm>
              <a:off x="8504238" y="3429001"/>
              <a:ext cx="147638" cy="147638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sḻíḍé"/>
            <p:cNvSpPr/>
            <p:nvPr/>
          </p:nvSpPr>
          <p:spPr bwMode="auto">
            <a:xfrm>
              <a:off x="9185275" y="2198688"/>
              <a:ext cx="482600" cy="92075"/>
            </a:xfrm>
            <a:custGeom>
              <a:avLst/>
              <a:gdLst>
                <a:gd name="T0" fmla="*/ 1010 w 1105"/>
                <a:gd name="T1" fmla="*/ 0 h 210"/>
                <a:gd name="T2" fmla="*/ 995 w 1105"/>
                <a:gd name="T3" fmla="*/ 0 h 210"/>
                <a:gd name="T4" fmla="*/ 110 w 1105"/>
                <a:gd name="T5" fmla="*/ 0 h 210"/>
                <a:gd name="T6" fmla="*/ 95 w 1105"/>
                <a:gd name="T7" fmla="*/ 0 h 210"/>
                <a:gd name="T8" fmla="*/ 0 w 1105"/>
                <a:gd name="T9" fmla="*/ 95 h 210"/>
                <a:gd name="T10" fmla="*/ 0 w 1105"/>
                <a:gd name="T11" fmla="*/ 115 h 210"/>
                <a:gd name="T12" fmla="*/ 75 w 1105"/>
                <a:gd name="T13" fmla="*/ 207 h 210"/>
                <a:gd name="T14" fmla="*/ 95 w 1105"/>
                <a:gd name="T15" fmla="*/ 210 h 210"/>
                <a:gd name="T16" fmla="*/ 1010 w 1105"/>
                <a:gd name="T17" fmla="*/ 210 h 210"/>
                <a:gd name="T18" fmla="*/ 1030 w 1105"/>
                <a:gd name="T19" fmla="*/ 207 h 210"/>
                <a:gd name="T20" fmla="*/ 1105 w 1105"/>
                <a:gd name="T21" fmla="*/ 115 h 210"/>
                <a:gd name="T22" fmla="*/ 1105 w 1105"/>
                <a:gd name="T23" fmla="*/ 95 h 210"/>
                <a:gd name="T24" fmla="*/ 1010 w 1105"/>
                <a:gd name="T2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5" h="210">
                  <a:moveTo>
                    <a:pt x="1010" y="0"/>
                  </a:moveTo>
                  <a:cubicBezTo>
                    <a:pt x="995" y="0"/>
                    <a:pt x="995" y="0"/>
                    <a:pt x="995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60"/>
                    <a:pt x="32" y="198"/>
                    <a:pt x="75" y="207"/>
                  </a:cubicBezTo>
                  <a:cubicBezTo>
                    <a:pt x="82" y="209"/>
                    <a:pt x="88" y="210"/>
                    <a:pt x="95" y="210"/>
                  </a:cubicBezTo>
                  <a:cubicBezTo>
                    <a:pt x="1010" y="210"/>
                    <a:pt x="1010" y="210"/>
                    <a:pt x="1010" y="210"/>
                  </a:cubicBezTo>
                  <a:cubicBezTo>
                    <a:pt x="1017" y="210"/>
                    <a:pt x="1023" y="209"/>
                    <a:pt x="1030" y="207"/>
                  </a:cubicBezTo>
                  <a:cubicBezTo>
                    <a:pt x="1073" y="198"/>
                    <a:pt x="1105" y="160"/>
                    <a:pt x="1105" y="115"/>
                  </a:cubicBezTo>
                  <a:cubicBezTo>
                    <a:pt x="1105" y="95"/>
                    <a:pt x="1105" y="95"/>
                    <a:pt x="1105" y="95"/>
                  </a:cubicBezTo>
                  <a:cubicBezTo>
                    <a:pt x="1105" y="42"/>
                    <a:pt x="1062" y="0"/>
                    <a:pt x="1010" y="0"/>
                  </a:cubicBezTo>
                  <a:close/>
                </a:path>
              </a:pathLst>
            </a:custGeom>
            <a:solidFill>
              <a:srgbClr val="FF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îṧḷide"/>
            <p:cNvSpPr/>
            <p:nvPr/>
          </p:nvSpPr>
          <p:spPr bwMode="auto">
            <a:xfrm>
              <a:off x="9218613" y="2289176"/>
              <a:ext cx="417513" cy="25400"/>
            </a:xfrm>
            <a:custGeom>
              <a:avLst/>
              <a:gdLst>
                <a:gd name="T0" fmla="*/ 955 w 955"/>
                <a:gd name="T1" fmla="*/ 0 h 57"/>
                <a:gd name="T2" fmla="*/ 935 w 955"/>
                <a:gd name="T3" fmla="*/ 3 h 57"/>
                <a:gd name="T4" fmla="*/ 20 w 955"/>
                <a:gd name="T5" fmla="*/ 3 h 57"/>
                <a:gd name="T6" fmla="*/ 0 w 955"/>
                <a:gd name="T7" fmla="*/ 0 h 57"/>
                <a:gd name="T8" fmla="*/ 0 w 955"/>
                <a:gd name="T9" fmla="*/ 57 h 57"/>
                <a:gd name="T10" fmla="*/ 955 w 955"/>
                <a:gd name="T11" fmla="*/ 57 h 57"/>
                <a:gd name="T12" fmla="*/ 955 w 955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5" h="57">
                  <a:moveTo>
                    <a:pt x="955" y="0"/>
                  </a:moveTo>
                  <a:cubicBezTo>
                    <a:pt x="948" y="2"/>
                    <a:pt x="942" y="3"/>
                    <a:pt x="935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3"/>
                    <a:pt x="7" y="2"/>
                    <a:pt x="0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955" y="57"/>
                    <a:pt x="955" y="57"/>
                    <a:pt x="955" y="57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rgbClr val="C9C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sḷïďè"/>
            <p:cNvSpPr/>
            <p:nvPr/>
          </p:nvSpPr>
          <p:spPr bwMode="auto">
            <a:xfrm>
              <a:off x="9218613" y="2314576"/>
              <a:ext cx="417513" cy="728663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sḷídé"/>
            <p:cNvSpPr/>
            <p:nvPr/>
          </p:nvSpPr>
          <p:spPr bwMode="auto">
            <a:xfrm>
              <a:off x="9218613" y="3001963"/>
              <a:ext cx="417513" cy="1125538"/>
            </a:xfrm>
            <a:custGeom>
              <a:avLst/>
              <a:gdLst>
                <a:gd name="T0" fmla="*/ 0 w 955"/>
                <a:gd name="T1" fmla="*/ 0 h 2579"/>
                <a:gd name="T2" fmla="*/ 0 w 955"/>
                <a:gd name="T3" fmla="*/ 2101 h 2579"/>
                <a:gd name="T4" fmla="*/ 478 w 955"/>
                <a:gd name="T5" fmla="*/ 2579 h 2579"/>
                <a:gd name="T6" fmla="*/ 955 w 955"/>
                <a:gd name="T7" fmla="*/ 2101 h 2579"/>
                <a:gd name="T8" fmla="*/ 955 w 955"/>
                <a:gd name="T9" fmla="*/ 0 h 2579"/>
                <a:gd name="T10" fmla="*/ 0 w 955"/>
                <a:gd name="T11" fmla="*/ 0 h 2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5" h="2579">
                  <a:moveTo>
                    <a:pt x="0" y="0"/>
                  </a:moveTo>
                  <a:cubicBezTo>
                    <a:pt x="0" y="2101"/>
                    <a:pt x="0" y="2101"/>
                    <a:pt x="0" y="2101"/>
                  </a:cubicBezTo>
                  <a:cubicBezTo>
                    <a:pt x="0" y="2365"/>
                    <a:pt x="214" y="2579"/>
                    <a:pt x="478" y="2579"/>
                  </a:cubicBezTo>
                  <a:cubicBezTo>
                    <a:pt x="741" y="2579"/>
                    <a:pt x="955" y="2365"/>
                    <a:pt x="955" y="2101"/>
                  </a:cubicBezTo>
                  <a:cubicBezTo>
                    <a:pt x="955" y="0"/>
                    <a:pt x="955" y="0"/>
                    <a:pt x="95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6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ṩḻîḋè"/>
            <p:cNvSpPr/>
            <p:nvPr/>
          </p:nvSpPr>
          <p:spPr bwMode="auto">
            <a:xfrm>
              <a:off x="9218613" y="2376488"/>
              <a:ext cx="144463" cy="26988"/>
            </a:xfrm>
            <a:custGeom>
              <a:avLst/>
              <a:gdLst>
                <a:gd name="T0" fmla="*/ 300 w 332"/>
                <a:gd name="T1" fmla="*/ 0 h 63"/>
                <a:gd name="T2" fmla="*/ 0 w 332"/>
                <a:gd name="T3" fmla="*/ 0 h 63"/>
                <a:gd name="T4" fmla="*/ 0 w 332"/>
                <a:gd name="T5" fmla="*/ 63 h 63"/>
                <a:gd name="T6" fmla="*/ 300 w 332"/>
                <a:gd name="T7" fmla="*/ 63 h 63"/>
                <a:gd name="T8" fmla="*/ 332 w 332"/>
                <a:gd name="T9" fmla="*/ 31 h 63"/>
                <a:gd name="T10" fmla="*/ 300 w 332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63">
                  <a:moveTo>
                    <a:pt x="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00" y="63"/>
                    <a:pt x="300" y="63"/>
                    <a:pt x="300" y="63"/>
                  </a:cubicBezTo>
                  <a:cubicBezTo>
                    <a:pt x="318" y="63"/>
                    <a:pt x="332" y="49"/>
                    <a:pt x="332" y="31"/>
                  </a:cubicBezTo>
                  <a:cubicBezTo>
                    <a:pt x="332" y="14"/>
                    <a:pt x="318" y="0"/>
                    <a:pt x="300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ŝļiḑè"/>
            <p:cNvSpPr/>
            <p:nvPr/>
          </p:nvSpPr>
          <p:spPr bwMode="auto">
            <a:xfrm>
              <a:off x="9218613" y="2562226"/>
              <a:ext cx="144463" cy="26988"/>
            </a:xfrm>
            <a:custGeom>
              <a:avLst/>
              <a:gdLst>
                <a:gd name="T0" fmla="*/ 300 w 332"/>
                <a:gd name="T1" fmla="*/ 0 h 63"/>
                <a:gd name="T2" fmla="*/ 0 w 332"/>
                <a:gd name="T3" fmla="*/ 0 h 63"/>
                <a:gd name="T4" fmla="*/ 0 w 332"/>
                <a:gd name="T5" fmla="*/ 63 h 63"/>
                <a:gd name="T6" fmla="*/ 300 w 332"/>
                <a:gd name="T7" fmla="*/ 63 h 63"/>
                <a:gd name="T8" fmla="*/ 332 w 332"/>
                <a:gd name="T9" fmla="*/ 31 h 63"/>
                <a:gd name="T10" fmla="*/ 300 w 332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63">
                  <a:moveTo>
                    <a:pt x="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00" y="63"/>
                    <a:pt x="300" y="63"/>
                    <a:pt x="300" y="63"/>
                  </a:cubicBezTo>
                  <a:cubicBezTo>
                    <a:pt x="318" y="63"/>
                    <a:pt x="332" y="49"/>
                    <a:pt x="332" y="31"/>
                  </a:cubicBezTo>
                  <a:cubicBezTo>
                    <a:pt x="332" y="14"/>
                    <a:pt x="318" y="0"/>
                    <a:pt x="300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i$ḷíḋè"/>
            <p:cNvSpPr/>
            <p:nvPr/>
          </p:nvSpPr>
          <p:spPr bwMode="auto">
            <a:xfrm>
              <a:off x="9218613" y="2747963"/>
              <a:ext cx="144463" cy="28575"/>
            </a:xfrm>
            <a:custGeom>
              <a:avLst/>
              <a:gdLst>
                <a:gd name="T0" fmla="*/ 300 w 332"/>
                <a:gd name="T1" fmla="*/ 0 h 63"/>
                <a:gd name="T2" fmla="*/ 0 w 332"/>
                <a:gd name="T3" fmla="*/ 0 h 63"/>
                <a:gd name="T4" fmla="*/ 0 w 332"/>
                <a:gd name="T5" fmla="*/ 63 h 63"/>
                <a:gd name="T6" fmla="*/ 300 w 332"/>
                <a:gd name="T7" fmla="*/ 63 h 63"/>
                <a:gd name="T8" fmla="*/ 332 w 332"/>
                <a:gd name="T9" fmla="*/ 31 h 63"/>
                <a:gd name="T10" fmla="*/ 300 w 332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63">
                  <a:moveTo>
                    <a:pt x="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00" y="63"/>
                    <a:pt x="300" y="63"/>
                    <a:pt x="300" y="63"/>
                  </a:cubicBezTo>
                  <a:cubicBezTo>
                    <a:pt x="318" y="63"/>
                    <a:pt x="332" y="49"/>
                    <a:pt x="332" y="31"/>
                  </a:cubicBezTo>
                  <a:cubicBezTo>
                    <a:pt x="332" y="14"/>
                    <a:pt x="318" y="0"/>
                    <a:pt x="300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S1iďê"/>
            <p:cNvSpPr/>
            <p:nvPr/>
          </p:nvSpPr>
          <p:spPr bwMode="auto">
            <a:xfrm>
              <a:off x="9218613" y="3121026"/>
              <a:ext cx="144463" cy="28575"/>
            </a:xfrm>
            <a:custGeom>
              <a:avLst/>
              <a:gdLst>
                <a:gd name="T0" fmla="*/ 300 w 332"/>
                <a:gd name="T1" fmla="*/ 0 h 63"/>
                <a:gd name="T2" fmla="*/ 0 w 332"/>
                <a:gd name="T3" fmla="*/ 0 h 63"/>
                <a:gd name="T4" fmla="*/ 0 w 332"/>
                <a:gd name="T5" fmla="*/ 63 h 63"/>
                <a:gd name="T6" fmla="*/ 300 w 332"/>
                <a:gd name="T7" fmla="*/ 63 h 63"/>
                <a:gd name="T8" fmla="*/ 332 w 332"/>
                <a:gd name="T9" fmla="*/ 31 h 63"/>
                <a:gd name="T10" fmla="*/ 300 w 332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63">
                  <a:moveTo>
                    <a:pt x="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00" y="63"/>
                    <a:pt x="300" y="63"/>
                    <a:pt x="300" y="63"/>
                  </a:cubicBezTo>
                  <a:cubicBezTo>
                    <a:pt x="318" y="63"/>
                    <a:pt x="332" y="49"/>
                    <a:pt x="332" y="31"/>
                  </a:cubicBezTo>
                  <a:cubicBezTo>
                    <a:pt x="332" y="14"/>
                    <a:pt x="318" y="0"/>
                    <a:pt x="300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iṣľïḑè"/>
            <p:cNvSpPr/>
            <p:nvPr/>
          </p:nvSpPr>
          <p:spPr bwMode="auto">
            <a:xfrm>
              <a:off x="9218613" y="3308351"/>
              <a:ext cx="144463" cy="26988"/>
            </a:xfrm>
            <a:custGeom>
              <a:avLst/>
              <a:gdLst>
                <a:gd name="T0" fmla="*/ 300 w 332"/>
                <a:gd name="T1" fmla="*/ 0 h 62"/>
                <a:gd name="T2" fmla="*/ 0 w 332"/>
                <a:gd name="T3" fmla="*/ 0 h 62"/>
                <a:gd name="T4" fmla="*/ 0 w 332"/>
                <a:gd name="T5" fmla="*/ 62 h 62"/>
                <a:gd name="T6" fmla="*/ 300 w 332"/>
                <a:gd name="T7" fmla="*/ 62 h 62"/>
                <a:gd name="T8" fmla="*/ 332 w 332"/>
                <a:gd name="T9" fmla="*/ 31 h 62"/>
                <a:gd name="T10" fmla="*/ 300 w 332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62">
                  <a:moveTo>
                    <a:pt x="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300" y="62"/>
                    <a:pt x="300" y="62"/>
                    <a:pt x="300" y="62"/>
                  </a:cubicBezTo>
                  <a:cubicBezTo>
                    <a:pt x="318" y="62"/>
                    <a:pt x="332" y="49"/>
                    <a:pt x="332" y="31"/>
                  </a:cubicBezTo>
                  <a:cubicBezTo>
                    <a:pt x="332" y="14"/>
                    <a:pt x="318" y="0"/>
                    <a:pt x="300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ṥ1iďê"/>
            <p:cNvSpPr/>
            <p:nvPr/>
          </p:nvSpPr>
          <p:spPr bwMode="auto">
            <a:xfrm>
              <a:off x="9218613" y="3494088"/>
              <a:ext cx="144463" cy="26988"/>
            </a:xfrm>
            <a:custGeom>
              <a:avLst/>
              <a:gdLst>
                <a:gd name="T0" fmla="*/ 300 w 332"/>
                <a:gd name="T1" fmla="*/ 0 h 62"/>
                <a:gd name="T2" fmla="*/ 0 w 332"/>
                <a:gd name="T3" fmla="*/ 0 h 62"/>
                <a:gd name="T4" fmla="*/ 0 w 332"/>
                <a:gd name="T5" fmla="*/ 62 h 62"/>
                <a:gd name="T6" fmla="*/ 300 w 332"/>
                <a:gd name="T7" fmla="*/ 62 h 62"/>
                <a:gd name="T8" fmla="*/ 332 w 332"/>
                <a:gd name="T9" fmla="*/ 31 h 62"/>
                <a:gd name="T10" fmla="*/ 300 w 332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62">
                  <a:moveTo>
                    <a:pt x="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300" y="62"/>
                    <a:pt x="300" y="62"/>
                    <a:pt x="300" y="62"/>
                  </a:cubicBezTo>
                  <a:cubicBezTo>
                    <a:pt x="318" y="62"/>
                    <a:pt x="332" y="49"/>
                    <a:pt x="332" y="31"/>
                  </a:cubicBezTo>
                  <a:cubicBezTo>
                    <a:pt x="332" y="14"/>
                    <a:pt x="318" y="0"/>
                    <a:pt x="300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Sļídè"/>
            <p:cNvSpPr/>
            <p:nvPr/>
          </p:nvSpPr>
          <p:spPr bwMode="auto">
            <a:xfrm>
              <a:off x="9218613" y="3681413"/>
              <a:ext cx="144463" cy="26988"/>
            </a:xfrm>
            <a:custGeom>
              <a:avLst/>
              <a:gdLst>
                <a:gd name="T0" fmla="*/ 300 w 332"/>
                <a:gd name="T1" fmla="*/ 0 h 62"/>
                <a:gd name="T2" fmla="*/ 0 w 332"/>
                <a:gd name="T3" fmla="*/ 0 h 62"/>
                <a:gd name="T4" fmla="*/ 0 w 332"/>
                <a:gd name="T5" fmla="*/ 62 h 62"/>
                <a:gd name="T6" fmla="*/ 300 w 332"/>
                <a:gd name="T7" fmla="*/ 62 h 62"/>
                <a:gd name="T8" fmla="*/ 332 w 332"/>
                <a:gd name="T9" fmla="*/ 31 h 62"/>
                <a:gd name="T10" fmla="*/ 300 w 332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62">
                  <a:moveTo>
                    <a:pt x="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300" y="62"/>
                    <a:pt x="300" y="62"/>
                    <a:pt x="300" y="62"/>
                  </a:cubicBezTo>
                  <a:cubicBezTo>
                    <a:pt x="318" y="62"/>
                    <a:pt x="332" y="48"/>
                    <a:pt x="332" y="31"/>
                  </a:cubicBezTo>
                  <a:cubicBezTo>
                    <a:pt x="332" y="14"/>
                    <a:pt x="318" y="0"/>
                    <a:pt x="300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îṩľíḓé"/>
            <p:cNvSpPr/>
            <p:nvPr/>
          </p:nvSpPr>
          <p:spPr bwMode="auto">
            <a:xfrm>
              <a:off x="9218613" y="3867151"/>
              <a:ext cx="144463" cy="26988"/>
            </a:xfrm>
            <a:custGeom>
              <a:avLst/>
              <a:gdLst>
                <a:gd name="T0" fmla="*/ 300 w 332"/>
                <a:gd name="T1" fmla="*/ 0 h 62"/>
                <a:gd name="T2" fmla="*/ 0 w 332"/>
                <a:gd name="T3" fmla="*/ 0 h 62"/>
                <a:gd name="T4" fmla="*/ 0 w 332"/>
                <a:gd name="T5" fmla="*/ 62 h 62"/>
                <a:gd name="T6" fmla="*/ 300 w 332"/>
                <a:gd name="T7" fmla="*/ 62 h 62"/>
                <a:gd name="T8" fmla="*/ 332 w 332"/>
                <a:gd name="T9" fmla="*/ 31 h 62"/>
                <a:gd name="T10" fmla="*/ 300 w 332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62">
                  <a:moveTo>
                    <a:pt x="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300" y="62"/>
                    <a:pt x="300" y="62"/>
                    <a:pt x="300" y="62"/>
                  </a:cubicBezTo>
                  <a:cubicBezTo>
                    <a:pt x="318" y="62"/>
                    <a:pt x="332" y="48"/>
                    <a:pt x="332" y="31"/>
                  </a:cubicBezTo>
                  <a:cubicBezTo>
                    <a:pt x="332" y="14"/>
                    <a:pt x="318" y="0"/>
                    <a:pt x="300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ṣḻíḋe"/>
            <p:cNvSpPr/>
            <p:nvPr/>
          </p:nvSpPr>
          <p:spPr bwMode="auto">
            <a:xfrm>
              <a:off x="9218613" y="2935288"/>
              <a:ext cx="144463" cy="26988"/>
            </a:xfrm>
            <a:custGeom>
              <a:avLst/>
              <a:gdLst>
                <a:gd name="T0" fmla="*/ 300 w 332"/>
                <a:gd name="T1" fmla="*/ 0 h 63"/>
                <a:gd name="T2" fmla="*/ 0 w 332"/>
                <a:gd name="T3" fmla="*/ 0 h 63"/>
                <a:gd name="T4" fmla="*/ 0 w 332"/>
                <a:gd name="T5" fmla="*/ 63 h 63"/>
                <a:gd name="T6" fmla="*/ 300 w 332"/>
                <a:gd name="T7" fmla="*/ 63 h 63"/>
                <a:gd name="T8" fmla="*/ 332 w 332"/>
                <a:gd name="T9" fmla="*/ 31 h 63"/>
                <a:gd name="T10" fmla="*/ 300 w 332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63">
                  <a:moveTo>
                    <a:pt x="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00" y="63"/>
                    <a:pt x="300" y="63"/>
                    <a:pt x="300" y="63"/>
                  </a:cubicBezTo>
                  <a:cubicBezTo>
                    <a:pt x="318" y="63"/>
                    <a:pt x="332" y="49"/>
                    <a:pt x="332" y="31"/>
                  </a:cubicBezTo>
                  <a:cubicBezTo>
                    <a:pt x="332" y="14"/>
                    <a:pt x="318" y="0"/>
                    <a:pt x="300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îśľïḍé"/>
            <p:cNvSpPr/>
            <p:nvPr/>
          </p:nvSpPr>
          <p:spPr bwMode="auto">
            <a:xfrm>
              <a:off x="9218613" y="2468563"/>
              <a:ext cx="84138" cy="28575"/>
            </a:xfrm>
            <a:custGeom>
              <a:avLst/>
              <a:gdLst>
                <a:gd name="T0" fmla="*/ 162 w 193"/>
                <a:gd name="T1" fmla="*/ 0 h 62"/>
                <a:gd name="T2" fmla="*/ 0 w 193"/>
                <a:gd name="T3" fmla="*/ 0 h 62"/>
                <a:gd name="T4" fmla="*/ 0 w 193"/>
                <a:gd name="T5" fmla="*/ 62 h 62"/>
                <a:gd name="T6" fmla="*/ 162 w 193"/>
                <a:gd name="T7" fmla="*/ 62 h 62"/>
                <a:gd name="T8" fmla="*/ 193 w 193"/>
                <a:gd name="T9" fmla="*/ 31 h 62"/>
                <a:gd name="T10" fmla="*/ 162 w 193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62">
                  <a:moveTo>
                    <a:pt x="1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79" y="62"/>
                    <a:pt x="193" y="48"/>
                    <a:pt x="193" y="31"/>
                  </a:cubicBezTo>
                  <a:cubicBezTo>
                    <a:pt x="193" y="14"/>
                    <a:pt x="179" y="0"/>
                    <a:pt x="1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ş1iḑe"/>
            <p:cNvSpPr/>
            <p:nvPr/>
          </p:nvSpPr>
          <p:spPr bwMode="auto">
            <a:xfrm>
              <a:off x="9218613" y="2655888"/>
              <a:ext cx="84138" cy="26988"/>
            </a:xfrm>
            <a:custGeom>
              <a:avLst/>
              <a:gdLst>
                <a:gd name="T0" fmla="*/ 162 w 193"/>
                <a:gd name="T1" fmla="*/ 0 h 62"/>
                <a:gd name="T2" fmla="*/ 0 w 193"/>
                <a:gd name="T3" fmla="*/ 0 h 62"/>
                <a:gd name="T4" fmla="*/ 0 w 193"/>
                <a:gd name="T5" fmla="*/ 62 h 62"/>
                <a:gd name="T6" fmla="*/ 162 w 193"/>
                <a:gd name="T7" fmla="*/ 62 h 62"/>
                <a:gd name="T8" fmla="*/ 193 w 193"/>
                <a:gd name="T9" fmla="*/ 31 h 62"/>
                <a:gd name="T10" fmla="*/ 162 w 193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62">
                  <a:moveTo>
                    <a:pt x="1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79" y="62"/>
                    <a:pt x="193" y="48"/>
                    <a:pt x="193" y="31"/>
                  </a:cubicBezTo>
                  <a:cubicBezTo>
                    <a:pt x="193" y="14"/>
                    <a:pt x="179" y="0"/>
                    <a:pt x="1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şlïḑe"/>
            <p:cNvSpPr/>
            <p:nvPr/>
          </p:nvSpPr>
          <p:spPr bwMode="auto">
            <a:xfrm>
              <a:off x="9218613" y="2841626"/>
              <a:ext cx="84138" cy="26988"/>
            </a:xfrm>
            <a:custGeom>
              <a:avLst/>
              <a:gdLst>
                <a:gd name="T0" fmla="*/ 162 w 193"/>
                <a:gd name="T1" fmla="*/ 0 h 62"/>
                <a:gd name="T2" fmla="*/ 0 w 193"/>
                <a:gd name="T3" fmla="*/ 0 h 62"/>
                <a:gd name="T4" fmla="*/ 0 w 193"/>
                <a:gd name="T5" fmla="*/ 62 h 62"/>
                <a:gd name="T6" fmla="*/ 162 w 193"/>
                <a:gd name="T7" fmla="*/ 62 h 62"/>
                <a:gd name="T8" fmla="*/ 193 w 193"/>
                <a:gd name="T9" fmla="*/ 31 h 62"/>
                <a:gd name="T10" fmla="*/ 162 w 193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62">
                  <a:moveTo>
                    <a:pt x="1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79" y="62"/>
                    <a:pt x="193" y="48"/>
                    <a:pt x="193" y="31"/>
                  </a:cubicBezTo>
                  <a:cubicBezTo>
                    <a:pt x="193" y="14"/>
                    <a:pt x="179" y="0"/>
                    <a:pt x="1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ŝḻîḑè"/>
            <p:cNvSpPr/>
            <p:nvPr/>
          </p:nvSpPr>
          <p:spPr bwMode="auto">
            <a:xfrm>
              <a:off x="9218613" y="3028951"/>
              <a:ext cx="84138" cy="26988"/>
            </a:xfrm>
            <a:custGeom>
              <a:avLst/>
              <a:gdLst>
                <a:gd name="T0" fmla="*/ 162 w 193"/>
                <a:gd name="T1" fmla="*/ 0 h 62"/>
                <a:gd name="T2" fmla="*/ 0 w 193"/>
                <a:gd name="T3" fmla="*/ 0 h 62"/>
                <a:gd name="T4" fmla="*/ 0 w 193"/>
                <a:gd name="T5" fmla="*/ 62 h 62"/>
                <a:gd name="T6" fmla="*/ 162 w 193"/>
                <a:gd name="T7" fmla="*/ 62 h 62"/>
                <a:gd name="T8" fmla="*/ 193 w 193"/>
                <a:gd name="T9" fmla="*/ 31 h 62"/>
                <a:gd name="T10" fmla="*/ 162 w 193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62">
                  <a:moveTo>
                    <a:pt x="1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79" y="62"/>
                    <a:pt x="193" y="48"/>
                    <a:pt x="193" y="31"/>
                  </a:cubicBezTo>
                  <a:cubicBezTo>
                    <a:pt x="193" y="14"/>
                    <a:pt x="179" y="0"/>
                    <a:pt x="1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ŝḻîḍê"/>
            <p:cNvSpPr/>
            <p:nvPr/>
          </p:nvSpPr>
          <p:spPr bwMode="auto">
            <a:xfrm>
              <a:off x="9218613" y="3214688"/>
              <a:ext cx="84138" cy="26988"/>
            </a:xfrm>
            <a:custGeom>
              <a:avLst/>
              <a:gdLst>
                <a:gd name="T0" fmla="*/ 162 w 193"/>
                <a:gd name="T1" fmla="*/ 0 h 62"/>
                <a:gd name="T2" fmla="*/ 0 w 193"/>
                <a:gd name="T3" fmla="*/ 0 h 62"/>
                <a:gd name="T4" fmla="*/ 0 w 193"/>
                <a:gd name="T5" fmla="*/ 62 h 62"/>
                <a:gd name="T6" fmla="*/ 162 w 193"/>
                <a:gd name="T7" fmla="*/ 62 h 62"/>
                <a:gd name="T8" fmla="*/ 193 w 193"/>
                <a:gd name="T9" fmla="*/ 31 h 62"/>
                <a:gd name="T10" fmla="*/ 162 w 193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62">
                  <a:moveTo>
                    <a:pt x="1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79" y="62"/>
                    <a:pt x="193" y="48"/>
                    <a:pt x="193" y="31"/>
                  </a:cubicBezTo>
                  <a:cubicBezTo>
                    <a:pt x="193" y="14"/>
                    <a:pt x="179" y="0"/>
                    <a:pt x="1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îsliḓé"/>
            <p:cNvSpPr/>
            <p:nvPr/>
          </p:nvSpPr>
          <p:spPr bwMode="auto">
            <a:xfrm>
              <a:off x="9218613" y="3402013"/>
              <a:ext cx="84138" cy="26988"/>
            </a:xfrm>
            <a:custGeom>
              <a:avLst/>
              <a:gdLst>
                <a:gd name="T0" fmla="*/ 162 w 193"/>
                <a:gd name="T1" fmla="*/ 0 h 62"/>
                <a:gd name="T2" fmla="*/ 0 w 193"/>
                <a:gd name="T3" fmla="*/ 0 h 62"/>
                <a:gd name="T4" fmla="*/ 0 w 193"/>
                <a:gd name="T5" fmla="*/ 62 h 62"/>
                <a:gd name="T6" fmla="*/ 162 w 193"/>
                <a:gd name="T7" fmla="*/ 62 h 62"/>
                <a:gd name="T8" fmla="*/ 193 w 193"/>
                <a:gd name="T9" fmla="*/ 31 h 62"/>
                <a:gd name="T10" fmla="*/ 162 w 193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62">
                  <a:moveTo>
                    <a:pt x="1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79" y="62"/>
                    <a:pt x="193" y="48"/>
                    <a:pt x="193" y="31"/>
                  </a:cubicBezTo>
                  <a:cubicBezTo>
                    <a:pt x="193" y="14"/>
                    <a:pt x="179" y="0"/>
                    <a:pt x="1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íṧļïḋe"/>
            <p:cNvSpPr/>
            <p:nvPr/>
          </p:nvSpPr>
          <p:spPr bwMode="auto">
            <a:xfrm>
              <a:off x="9218613" y="3587751"/>
              <a:ext cx="84138" cy="26988"/>
            </a:xfrm>
            <a:custGeom>
              <a:avLst/>
              <a:gdLst>
                <a:gd name="T0" fmla="*/ 162 w 193"/>
                <a:gd name="T1" fmla="*/ 0 h 62"/>
                <a:gd name="T2" fmla="*/ 0 w 193"/>
                <a:gd name="T3" fmla="*/ 0 h 62"/>
                <a:gd name="T4" fmla="*/ 0 w 193"/>
                <a:gd name="T5" fmla="*/ 62 h 62"/>
                <a:gd name="T6" fmla="*/ 162 w 193"/>
                <a:gd name="T7" fmla="*/ 62 h 62"/>
                <a:gd name="T8" fmla="*/ 193 w 193"/>
                <a:gd name="T9" fmla="*/ 31 h 62"/>
                <a:gd name="T10" fmla="*/ 162 w 193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62">
                  <a:moveTo>
                    <a:pt x="1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79" y="62"/>
                    <a:pt x="193" y="48"/>
                    <a:pt x="193" y="31"/>
                  </a:cubicBezTo>
                  <a:cubicBezTo>
                    <a:pt x="193" y="13"/>
                    <a:pt x="179" y="0"/>
                    <a:pt x="1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iṥḻíḋé"/>
            <p:cNvSpPr/>
            <p:nvPr/>
          </p:nvSpPr>
          <p:spPr bwMode="auto">
            <a:xfrm>
              <a:off x="9218613" y="3773488"/>
              <a:ext cx="84138" cy="28575"/>
            </a:xfrm>
            <a:custGeom>
              <a:avLst/>
              <a:gdLst>
                <a:gd name="T0" fmla="*/ 162 w 193"/>
                <a:gd name="T1" fmla="*/ 0 h 62"/>
                <a:gd name="T2" fmla="*/ 0 w 193"/>
                <a:gd name="T3" fmla="*/ 0 h 62"/>
                <a:gd name="T4" fmla="*/ 0 w 193"/>
                <a:gd name="T5" fmla="*/ 62 h 62"/>
                <a:gd name="T6" fmla="*/ 162 w 193"/>
                <a:gd name="T7" fmla="*/ 62 h 62"/>
                <a:gd name="T8" fmla="*/ 193 w 193"/>
                <a:gd name="T9" fmla="*/ 31 h 62"/>
                <a:gd name="T10" fmla="*/ 162 w 193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62">
                  <a:moveTo>
                    <a:pt x="1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79" y="62"/>
                    <a:pt x="193" y="48"/>
                    <a:pt x="193" y="31"/>
                  </a:cubicBezTo>
                  <a:cubicBezTo>
                    <a:pt x="193" y="13"/>
                    <a:pt x="179" y="0"/>
                    <a:pt x="1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íṣ1ïḑé"/>
            <p:cNvSpPr/>
            <p:nvPr/>
          </p:nvSpPr>
          <p:spPr bwMode="auto">
            <a:xfrm>
              <a:off x="6537325" y="4203701"/>
              <a:ext cx="3616325" cy="704850"/>
            </a:xfrm>
            <a:custGeom>
              <a:avLst/>
              <a:gdLst>
                <a:gd name="T0" fmla="*/ 0 w 2278"/>
                <a:gd name="T1" fmla="*/ 33 h 444"/>
                <a:gd name="T2" fmla="*/ 0 w 2278"/>
                <a:gd name="T3" fmla="*/ 444 h 444"/>
                <a:gd name="T4" fmla="*/ 2162 w 2278"/>
                <a:gd name="T5" fmla="*/ 444 h 444"/>
                <a:gd name="T6" fmla="*/ 2244 w 2278"/>
                <a:gd name="T7" fmla="*/ 393 h 444"/>
                <a:gd name="T8" fmla="*/ 2278 w 2278"/>
                <a:gd name="T9" fmla="*/ 260 h 444"/>
                <a:gd name="T10" fmla="*/ 2263 w 2278"/>
                <a:gd name="T11" fmla="*/ 102 h 444"/>
                <a:gd name="T12" fmla="*/ 2193 w 2278"/>
                <a:gd name="T13" fmla="*/ 18 h 444"/>
                <a:gd name="T14" fmla="*/ 2081 w 2278"/>
                <a:gd name="T15" fmla="*/ 0 h 444"/>
                <a:gd name="T16" fmla="*/ 0 w 2278"/>
                <a:gd name="T17" fmla="*/ 33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8" h="444">
                  <a:moveTo>
                    <a:pt x="0" y="33"/>
                  </a:moveTo>
                  <a:lnTo>
                    <a:pt x="0" y="444"/>
                  </a:lnTo>
                  <a:lnTo>
                    <a:pt x="2162" y="444"/>
                  </a:lnTo>
                  <a:lnTo>
                    <a:pt x="2244" y="393"/>
                  </a:lnTo>
                  <a:lnTo>
                    <a:pt x="2278" y="260"/>
                  </a:lnTo>
                  <a:lnTo>
                    <a:pt x="2263" y="102"/>
                  </a:lnTo>
                  <a:lnTo>
                    <a:pt x="2193" y="18"/>
                  </a:lnTo>
                  <a:lnTo>
                    <a:pt x="2081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D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išḷiḑé"/>
            <p:cNvSpPr/>
            <p:nvPr/>
          </p:nvSpPr>
          <p:spPr bwMode="auto">
            <a:xfrm>
              <a:off x="6400800" y="4143376"/>
              <a:ext cx="3819525" cy="860425"/>
            </a:xfrm>
            <a:custGeom>
              <a:avLst/>
              <a:gdLst>
                <a:gd name="T0" fmla="*/ 8052 w 8751"/>
                <a:gd name="T1" fmla="*/ 317 h 1968"/>
                <a:gd name="T2" fmla="*/ 0 w 8751"/>
                <a:gd name="T3" fmla="*/ 317 h 1968"/>
                <a:gd name="T4" fmla="*/ 0 w 8751"/>
                <a:gd name="T5" fmla="*/ 0 h 1968"/>
                <a:gd name="T6" fmla="*/ 8052 w 8751"/>
                <a:gd name="T7" fmla="*/ 0 h 1968"/>
                <a:gd name="T8" fmla="*/ 8751 w 8751"/>
                <a:gd name="T9" fmla="*/ 698 h 1968"/>
                <a:gd name="T10" fmla="*/ 8751 w 8751"/>
                <a:gd name="T11" fmla="*/ 1269 h 1968"/>
                <a:gd name="T12" fmla="*/ 8052 w 8751"/>
                <a:gd name="T13" fmla="*/ 1968 h 1968"/>
                <a:gd name="T14" fmla="*/ 0 w 8751"/>
                <a:gd name="T15" fmla="*/ 1968 h 1968"/>
                <a:gd name="T16" fmla="*/ 0 w 8751"/>
                <a:gd name="T17" fmla="*/ 1650 h 1968"/>
                <a:gd name="T18" fmla="*/ 8052 w 8751"/>
                <a:gd name="T19" fmla="*/ 1650 h 1968"/>
                <a:gd name="T20" fmla="*/ 8434 w 8751"/>
                <a:gd name="T21" fmla="*/ 1269 h 1968"/>
                <a:gd name="T22" fmla="*/ 8434 w 8751"/>
                <a:gd name="T23" fmla="*/ 698 h 1968"/>
                <a:gd name="T24" fmla="*/ 8052 w 8751"/>
                <a:gd name="T25" fmla="*/ 317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51" h="1968">
                  <a:moveTo>
                    <a:pt x="8052" y="317"/>
                  </a:moveTo>
                  <a:cubicBezTo>
                    <a:pt x="0" y="317"/>
                    <a:pt x="0" y="317"/>
                    <a:pt x="0" y="3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52" y="0"/>
                    <a:pt x="8052" y="0"/>
                    <a:pt x="8052" y="0"/>
                  </a:cubicBezTo>
                  <a:cubicBezTo>
                    <a:pt x="8438" y="0"/>
                    <a:pt x="8751" y="313"/>
                    <a:pt x="8751" y="698"/>
                  </a:cubicBezTo>
                  <a:cubicBezTo>
                    <a:pt x="8751" y="1269"/>
                    <a:pt x="8751" y="1269"/>
                    <a:pt x="8751" y="1269"/>
                  </a:cubicBezTo>
                  <a:cubicBezTo>
                    <a:pt x="8751" y="1654"/>
                    <a:pt x="8438" y="1968"/>
                    <a:pt x="8052" y="1968"/>
                  </a:cubicBezTo>
                  <a:cubicBezTo>
                    <a:pt x="0" y="1968"/>
                    <a:pt x="0" y="1968"/>
                    <a:pt x="0" y="1968"/>
                  </a:cubicBezTo>
                  <a:cubicBezTo>
                    <a:pt x="0" y="1650"/>
                    <a:pt x="0" y="1650"/>
                    <a:pt x="0" y="1650"/>
                  </a:cubicBezTo>
                  <a:cubicBezTo>
                    <a:pt x="8052" y="1650"/>
                    <a:pt x="8052" y="1650"/>
                    <a:pt x="8052" y="1650"/>
                  </a:cubicBezTo>
                  <a:cubicBezTo>
                    <a:pt x="8263" y="1650"/>
                    <a:pt x="8434" y="1479"/>
                    <a:pt x="8434" y="1269"/>
                  </a:cubicBezTo>
                  <a:cubicBezTo>
                    <a:pt x="8434" y="698"/>
                    <a:pt x="8434" y="698"/>
                    <a:pt x="8434" y="698"/>
                  </a:cubicBezTo>
                  <a:cubicBezTo>
                    <a:pt x="8434" y="488"/>
                    <a:pt x="8263" y="317"/>
                    <a:pt x="8052" y="317"/>
                  </a:cubicBezTo>
                  <a:close/>
                </a:path>
              </a:pathLst>
            </a:custGeom>
            <a:solidFill>
              <a:srgbClr val="9A0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îśļiḑé"/>
            <p:cNvSpPr/>
            <p:nvPr/>
          </p:nvSpPr>
          <p:spPr bwMode="auto">
            <a:xfrm>
              <a:off x="9223375" y="4672013"/>
              <a:ext cx="249238" cy="309563"/>
            </a:xfrm>
            <a:custGeom>
              <a:avLst/>
              <a:gdLst>
                <a:gd name="T0" fmla="*/ 157 w 157"/>
                <a:gd name="T1" fmla="*/ 0 h 195"/>
                <a:gd name="T2" fmla="*/ 157 w 157"/>
                <a:gd name="T3" fmla="*/ 195 h 195"/>
                <a:gd name="T4" fmla="*/ 79 w 157"/>
                <a:gd name="T5" fmla="*/ 151 h 195"/>
                <a:gd name="T6" fmla="*/ 0 w 157"/>
                <a:gd name="T7" fmla="*/ 195 h 195"/>
                <a:gd name="T8" fmla="*/ 0 w 157"/>
                <a:gd name="T9" fmla="*/ 0 h 195"/>
                <a:gd name="T10" fmla="*/ 157 w 157"/>
                <a:gd name="T1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95">
                  <a:moveTo>
                    <a:pt x="157" y="0"/>
                  </a:moveTo>
                  <a:lnTo>
                    <a:pt x="157" y="195"/>
                  </a:lnTo>
                  <a:lnTo>
                    <a:pt x="79" y="151"/>
                  </a:lnTo>
                  <a:lnTo>
                    <a:pt x="0" y="195"/>
                  </a:lnTo>
                  <a:lnTo>
                    <a:pt x="0" y="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9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slîḍé"/>
            <p:cNvSpPr/>
            <p:nvPr/>
          </p:nvSpPr>
          <p:spPr bwMode="auto">
            <a:xfrm>
              <a:off x="6578600" y="5119688"/>
              <a:ext cx="3386138" cy="666750"/>
            </a:xfrm>
            <a:custGeom>
              <a:avLst/>
              <a:gdLst>
                <a:gd name="T0" fmla="*/ 2133 w 2133"/>
                <a:gd name="T1" fmla="*/ 389 h 420"/>
                <a:gd name="T2" fmla="*/ 2133 w 2133"/>
                <a:gd name="T3" fmla="*/ 0 h 420"/>
                <a:gd name="T4" fmla="*/ 122 w 2133"/>
                <a:gd name="T5" fmla="*/ 0 h 420"/>
                <a:gd name="T6" fmla="*/ 35 w 2133"/>
                <a:gd name="T7" fmla="*/ 48 h 420"/>
                <a:gd name="T8" fmla="*/ 0 w 2133"/>
                <a:gd name="T9" fmla="*/ 174 h 420"/>
                <a:gd name="T10" fmla="*/ 15 w 2133"/>
                <a:gd name="T11" fmla="*/ 323 h 420"/>
                <a:gd name="T12" fmla="*/ 90 w 2133"/>
                <a:gd name="T13" fmla="*/ 403 h 420"/>
                <a:gd name="T14" fmla="*/ 208 w 2133"/>
                <a:gd name="T15" fmla="*/ 420 h 420"/>
                <a:gd name="T16" fmla="*/ 2133 w 2133"/>
                <a:gd name="T17" fmla="*/ 389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3" h="420">
                  <a:moveTo>
                    <a:pt x="2133" y="389"/>
                  </a:moveTo>
                  <a:lnTo>
                    <a:pt x="2133" y="0"/>
                  </a:lnTo>
                  <a:lnTo>
                    <a:pt x="122" y="0"/>
                  </a:lnTo>
                  <a:lnTo>
                    <a:pt x="35" y="48"/>
                  </a:lnTo>
                  <a:lnTo>
                    <a:pt x="0" y="174"/>
                  </a:lnTo>
                  <a:lnTo>
                    <a:pt x="15" y="323"/>
                  </a:lnTo>
                  <a:lnTo>
                    <a:pt x="90" y="403"/>
                  </a:lnTo>
                  <a:lnTo>
                    <a:pt x="208" y="420"/>
                  </a:lnTo>
                  <a:lnTo>
                    <a:pt x="2133" y="389"/>
                  </a:lnTo>
                  <a:close/>
                </a:path>
              </a:pathLst>
            </a:custGeom>
            <a:solidFill>
              <a:srgbClr val="FFFD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îşľïḍê"/>
            <p:cNvSpPr/>
            <p:nvPr/>
          </p:nvSpPr>
          <p:spPr bwMode="auto">
            <a:xfrm>
              <a:off x="6507163" y="5030788"/>
              <a:ext cx="3602038" cy="811213"/>
            </a:xfrm>
            <a:custGeom>
              <a:avLst/>
              <a:gdLst>
                <a:gd name="T0" fmla="*/ 737 w 8253"/>
                <a:gd name="T1" fmla="*/ 1560 h 1860"/>
                <a:gd name="T2" fmla="*/ 8253 w 8253"/>
                <a:gd name="T3" fmla="*/ 1560 h 1860"/>
                <a:gd name="T4" fmla="*/ 8253 w 8253"/>
                <a:gd name="T5" fmla="*/ 1860 h 1860"/>
                <a:gd name="T6" fmla="*/ 737 w 8253"/>
                <a:gd name="T7" fmla="*/ 1860 h 1860"/>
                <a:gd name="T8" fmla="*/ 0 w 8253"/>
                <a:gd name="T9" fmla="*/ 1199 h 1860"/>
                <a:gd name="T10" fmla="*/ 0 w 8253"/>
                <a:gd name="T11" fmla="*/ 660 h 1860"/>
                <a:gd name="T12" fmla="*/ 737 w 8253"/>
                <a:gd name="T13" fmla="*/ 0 h 1860"/>
                <a:gd name="T14" fmla="*/ 8253 w 8253"/>
                <a:gd name="T15" fmla="*/ 0 h 1860"/>
                <a:gd name="T16" fmla="*/ 8253 w 8253"/>
                <a:gd name="T17" fmla="*/ 300 h 1860"/>
                <a:gd name="T18" fmla="*/ 737 w 8253"/>
                <a:gd name="T19" fmla="*/ 300 h 1860"/>
                <a:gd name="T20" fmla="*/ 335 w 8253"/>
                <a:gd name="T21" fmla="*/ 660 h 1860"/>
                <a:gd name="T22" fmla="*/ 335 w 8253"/>
                <a:gd name="T23" fmla="*/ 1199 h 1860"/>
                <a:gd name="T24" fmla="*/ 737 w 8253"/>
                <a:gd name="T25" fmla="*/ 1560 h 1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53" h="1860">
                  <a:moveTo>
                    <a:pt x="737" y="1560"/>
                  </a:moveTo>
                  <a:cubicBezTo>
                    <a:pt x="8253" y="1560"/>
                    <a:pt x="8253" y="1560"/>
                    <a:pt x="8253" y="1560"/>
                  </a:cubicBezTo>
                  <a:cubicBezTo>
                    <a:pt x="8253" y="1860"/>
                    <a:pt x="8253" y="1860"/>
                    <a:pt x="8253" y="1860"/>
                  </a:cubicBezTo>
                  <a:cubicBezTo>
                    <a:pt x="737" y="1860"/>
                    <a:pt x="737" y="1860"/>
                    <a:pt x="737" y="1860"/>
                  </a:cubicBezTo>
                  <a:cubicBezTo>
                    <a:pt x="331" y="1860"/>
                    <a:pt x="0" y="1564"/>
                    <a:pt x="0" y="1199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296"/>
                    <a:pt x="331" y="0"/>
                    <a:pt x="737" y="0"/>
                  </a:cubicBezTo>
                  <a:cubicBezTo>
                    <a:pt x="8253" y="0"/>
                    <a:pt x="8253" y="0"/>
                    <a:pt x="8253" y="0"/>
                  </a:cubicBezTo>
                  <a:cubicBezTo>
                    <a:pt x="8253" y="300"/>
                    <a:pt x="8253" y="300"/>
                    <a:pt x="8253" y="300"/>
                  </a:cubicBezTo>
                  <a:cubicBezTo>
                    <a:pt x="737" y="300"/>
                    <a:pt x="737" y="300"/>
                    <a:pt x="737" y="300"/>
                  </a:cubicBezTo>
                  <a:cubicBezTo>
                    <a:pt x="515" y="300"/>
                    <a:pt x="335" y="461"/>
                    <a:pt x="335" y="660"/>
                  </a:cubicBezTo>
                  <a:cubicBezTo>
                    <a:pt x="335" y="1199"/>
                    <a:pt x="335" y="1199"/>
                    <a:pt x="335" y="1199"/>
                  </a:cubicBezTo>
                  <a:cubicBezTo>
                    <a:pt x="335" y="1398"/>
                    <a:pt x="515" y="1560"/>
                    <a:pt x="737" y="1560"/>
                  </a:cubicBezTo>
                  <a:close/>
                </a:path>
              </a:pathLst>
            </a:custGeom>
            <a:solidFill>
              <a:srgbClr val="153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îSļíḍê"/>
            <p:cNvSpPr/>
            <p:nvPr/>
          </p:nvSpPr>
          <p:spPr bwMode="auto">
            <a:xfrm>
              <a:off x="7572375" y="5518151"/>
              <a:ext cx="261938" cy="293688"/>
            </a:xfrm>
            <a:custGeom>
              <a:avLst/>
              <a:gdLst>
                <a:gd name="T0" fmla="*/ 165 w 165"/>
                <a:gd name="T1" fmla="*/ 0 h 185"/>
                <a:gd name="T2" fmla="*/ 165 w 165"/>
                <a:gd name="T3" fmla="*/ 185 h 185"/>
                <a:gd name="T4" fmla="*/ 82 w 165"/>
                <a:gd name="T5" fmla="*/ 143 h 185"/>
                <a:gd name="T6" fmla="*/ 0 w 165"/>
                <a:gd name="T7" fmla="*/ 185 h 185"/>
                <a:gd name="T8" fmla="*/ 0 w 165"/>
                <a:gd name="T9" fmla="*/ 0 h 185"/>
                <a:gd name="T10" fmla="*/ 165 w 165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85">
                  <a:moveTo>
                    <a:pt x="165" y="0"/>
                  </a:moveTo>
                  <a:lnTo>
                    <a:pt x="165" y="185"/>
                  </a:lnTo>
                  <a:lnTo>
                    <a:pt x="82" y="143"/>
                  </a:lnTo>
                  <a:lnTo>
                    <a:pt x="0" y="185"/>
                  </a:lnTo>
                  <a:lnTo>
                    <a:pt x="0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B5C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ïŝļîdê"/>
            <p:cNvSpPr/>
            <p:nvPr/>
          </p:nvSpPr>
          <p:spPr bwMode="auto">
            <a:xfrm>
              <a:off x="4343400" y="5465763"/>
              <a:ext cx="2905125" cy="477838"/>
            </a:xfrm>
            <a:custGeom>
              <a:avLst/>
              <a:gdLst>
                <a:gd name="T0" fmla="*/ 446 w 1830"/>
                <a:gd name="T1" fmla="*/ 0 h 301"/>
                <a:gd name="T2" fmla="*/ 446 w 1830"/>
                <a:gd name="T3" fmla="*/ 0 h 301"/>
                <a:gd name="T4" fmla="*/ 915 w 1830"/>
                <a:gd name="T5" fmla="*/ 0 h 301"/>
                <a:gd name="T6" fmla="*/ 1383 w 1830"/>
                <a:gd name="T7" fmla="*/ 0 h 301"/>
                <a:gd name="T8" fmla="*/ 1830 w 1830"/>
                <a:gd name="T9" fmla="*/ 301 h 301"/>
                <a:gd name="T10" fmla="*/ 915 w 1830"/>
                <a:gd name="T11" fmla="*/ 301 h 301"/>
                <a:gd name="T12" fmla="*/ 0 w 1830"/>
                <a:gd name="T13" fmla="*/ 301 h 301"/>
                <a:gd name="T14" fmla="*/ 446 w 1830"/>
                <a:gd name="T1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0" h="301">
                  <a:moveTo>
                    <a:pt x="446" y="0"/>
                  </a:moveTo>
                  <a:lnTo>
                    <a:pt x="446" y="0"/>
                  </a:lnTo>
                  <a:lnTo>
                    <a:pt x="915" y="0"/>
                  </a:lnTo>
                  <a:lnTo>
                    <a:pt x="1383" y="0"/>
                  </a:lnTo>
                  <a:lnTo>
                    <a:pt x="1830" y="301"/>
                  </a:lnTo>
                  <a:lnTo>
                    <a:pt x="915" y="301"/>
                  </a:lnTo>
                  <a:lnTo>
                    <a:pt x="0" y="30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AF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ïṡlïdê"/>
            <p:cNvSpPr/>
            <p:nvPr/>
          </p:nvSpPr>
          <p:spPr bwMode="auto">
            <a:xfrm>
              <a:off x="3116263" y="1185863"/>
              <a:ext cx="5359400" cy="3786188"/>
            </a:xfrm>
            <a:custGeom>
              <a:avLst/>
              <a:gdLst>
                <a:gd name="T0" fmla="*/ 11659 w 12279"/>
                <a:gd name="T1" fmla="*/ 0 h 8672"/>
                <a:gd name="T2" fmla="*/ 6140 w 12279"/>
                <a:gd name="T3" fmla="*/ 0 h 8672"/>
                <a:gd name="T4" fmla="*/ 620 w 12279"/>
                <a:gd name="T5" fmla="*/ 0 h 8672"/>
                <a:gd name="T6" fmla="*/ 0 w 12279"/>
                <a:gd name="T7" fmla="*/ 621 h 8672"/>
                <a:gd name="T8" fmla="*/ 0 w 12279"/>
                <a:gd name="T9" fmla="*/ 8051 h 8672"/>
                <a:gd name="T10" fmla="*/ 620 w 12279"/>
                <a:gd name="T11" fmla="*/ 8672 h 8672"/>
                <a:gd name="T12" fmla="*/ 4441 w 12279"/>
                <a:gd name="T13" fmla="*/ 8672 h 8672"/>
                <a:gd name="T14" fmla="*/ 6140 w 12279"/>
                <a:gd name="T15" fmla="*/ 8672 h 8672"/>
                <a:gd name="T16" fmla="*/ 7838 w 12279"/>
                <a:gd name="T17" fmla="*/ 8672 h 8672"/>
                <a:gd name="T18" fmla="*/ 11659 w 12279"/>
                <a:gd name="T19" fmla="*/ 8672 h 8672"/>
                <a:gd name="T20" fmla="*/ 12279 w 12279"/>
                <a:gd name="T21" fmla="*/ 8051 h 8672"/>
                <a:gd name="T22" fmla="*/ 12279 w 12279"/>
                <a:gd name="T23" fmla="*/ 621 h 8672"/>
                <a:gd name="T24" fmla="*/ 11659 w 12279"/>
                <a:gd name="T25" fmla="*/ 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79" h="8672">
                  <a:moveTo>
                    <a:pt x="11659" y="0"/>
                  </a:moveTo>
                  <a:cubicBezTo>
                    <a:pt x="6140" y="0"/>
                    <a:pt x="6140" y="0"/>
                    <a:pt x="6140" y="0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8051"/>
                    <a:pt x="0" y="8051"/>
                    <a:pt x="0" y="8051"/>
                  </a:cubicBezTo>
                  <a:cubicBezTo>
                    <a:pt x="0" y="8394"/>
                    <a:pt x="278" y="8672"/>
                    <a:pt x="620" y="8672"/>
                  </a:cubicBezTo>
                  <a:cubicBezTo>
                    <a:pt x="4441" y="8672"/>
                    <a:pt x="4441" y="8672"/>
                    <a:pt x="4441" y="8672"/>
                  </a:cubicBezTo>
                  <a:cubicBezTo>
                    <a:pt x="6140" y="8672"/>
                    <a:pt x="6140" y="8672"/>
                    <a:pt x="6140" y="8672"/>
                  </a:cubicBezTo>
                  <a:cubicBezTo>
                    <a:pt x="7838" y="8672"/>
                    <a:pt x="7838" y="8672"/>
                    <a:pt x="7838" y="8672"/>
                  </a:cubicBezTo>
                  <a:cubicBezTo>
                    <a:pt x="11659" y="8672"/>
                    <a:pt x="11659" y="8672"/>
                    <a:pt x="11659" y="8672"/>
                  </a:cubicBezTo>
                  <a:cubicBezTo>
                    <a:pt x="12002" y="8672"/>
                    <a:pt x="12279" y="8394"/>
                    <a:pt x="12279" y="8051"/>
                  </a:cubicBezTo>
                  <a:cubicBezTo>
                    <a:pt x="12279" y="621"/>
                    <a:pt x="12279" y="621"/>
                    <a:pt x="12279" y="621"/>
                  </a:cubicBezTo>
                  <a:cubicBezTo>
                    <a:pt x="12279" y="278"/>
                    <a:pt x="12002" y="0"/>
                    <a:pt x="11659" y="0"/>
                  </a:cubicBezTo>
                  <a:close/>
                </a:path>
              </a:pathLst>
            </a:custGeom>
            <a:solidFill>
              <a:srgbClr val="D4D2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Sḻíḍe"/>
            <p:cNvSpPr/>
            <p:nvPr/>
          </p:nvSpPr>
          <p:spPr bwMode="auto">
            <a:xfrm>
              <a:off x="3409950" y="1436688"/>
              <a:ext cx="4868863" cy="3059113"/>
            </a:xfrm>
            <a:custGeom>
              <a:avLst/>
              <a:gdLst>
                <a:gd name="T0" fmla="*/ 11155 w 11155"/>
                <a:gd name="T1" fmla="*/ 6694 h 7006"/>
                <a:gd name="T2" fmla="*/ 11155 w 11155"/>
                <a:gd name="T3" fmla="*/ 516 h 7006"/>
                <a:gd name="T4" fmla="*/ 10580 w 11155"/>
                <a:gd name="T5" fmla="*/ 0 h 7006"/>
                <a:gd name="T6" fmla="*/ 5467 w 11155"/>
                <a:gd name="T7" fmla="*/ 0 h 7006"/>
                <a:gd name="T8" fmla="*/ 353 w 11155"/>
                <a:gd name="T9" fmla="*/ 0 h 7006"/>
                <a:gd name="T10" fmla="*/ 0 w 11155"/>
                <a:gd name="T11" fmla="*/ 111 h 7006"/>
                <a:gd name="T12" fmla="*/ 11035 w 11155"/>
                <a:gd name="T13" fmla="*/ 7006 h 7006"/>
                <a:gd name="T14" fmla="*/ 11155 w 11155"/>
                <a:gd name="T15" fmla="*/ 6694 h 7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55" h="7006">
                  <a:moveTo>
                    <a:pt x="11155" y="6694"/>
                  </a:moveTo>
                  <a:cubicBezTo>
                    <a:pt x="11155" y="516"/>
                    <a:pt x="11155" y="516"/>
                    <a:pt x="11155" y="516"/>
                  </a:cubicBezTo>
                  <a:cubicBezTo>
                    <a:pt x="11155" y="231"/>
                    <a:pt x="10898" y="0"/>
                    <a:pt x="10580" y="0"/>
                  </a:cubicBezTo>
                  <a:cubicBezTo>
                    <a:pt x="5467" y="0"/>
                    <a:pt x="5467" y="0"/>
                    <a:pt x="5467" y="0"/>
                  </a:cubicBezTo>
                  <a:cubicBezTo>
                    <a:pt x="353" y="0"/>
                    <a:pt x="353" y="0"/>
                    <a:pt x="353" y="0"/>
                  </a:cubicBezTo>
                  <a:cubicBezTo>
                    <a:pt x="219" y="0"/>
                    <a:pt x="98" y="43"/>
                    <a:pt x="0" y="111"/>
                  </a:cubicBezTo>
                  <a:cubicBezTo>
                    <a:pt x="11035" y="7006"/>
                    <a:pt x="11035" y="7006"/>
                    <a:pt x="11035" y="7006"/>
                  </a:cubicBezTo>
                  <a:cubicBezTo>
                    <a:pt x="11109" y="6919"/>
                    <a:pt x="11155" y="6812"/>
                    <a:pt x="11155" y="6694"/>
                  </a:cubicBezTo>
                  <a:close/>
                </a:path>
              </a:pathLst>
            </a:custGeom>
            <a:solidFill>
              <a:srgbClr val="76C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íṧlídé"/>
            <p:cNvSpPr/>
            <p:nvPr/>
          </p:nvSpPr>
          <p:spPr bwMode="auto">
            <a:xfrm>
              <a:off x="3313113" y="1485901"/>
              <a:ext cx="4913313" cy="3098800"/>
            </a:xfrm>
            <a:custGeom>
              <a:avLst/>
              <a:gdLst>
                <a:gd name="T0" fmla="*/ 222 w 11257"/>
                <a:gd name="T1" fmla="*/ 0 h 7099"/>
                <a:gd name="T2" fmla="*/ 0 w 11257"/>
                <a:gd name="T3" fmla="*/ 405 h 7099"/>
                <a:gd name="T4" fmla="*/ 0 w 11257"/>
                <a:gd name="T5" fmla="*/ 6583 h 7099"/>
                <a:gd name="T6" fmla="*/ 575 w 11257"/>
                <a:gd name="T7" fmla="*/ 7099 h 7099"/>
                <a:gd name="T8" fmla="*/ 5689 w 11257"/>
                <a:gd name="T9" fmla="*/ 7099 h 7099"/>
                <a:gd name="T10" fmla="*/ 10802 w 11257"/>
                <a:gd name="T11" fmla="*/ 7099 h 7099"/>
                <a:gd name="T12" fmla="*/ 11257 w 11257"/>
                <a:gd name="T13" fmla="*/ 6895 h 7099"/>
                <a:gd name="T14" fmla="*/ 222 w 11257"/>
                <a:gd name="T15" fmla="*/ 0 h 7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57" h="7099">
                  <a:moveTo>
                    <a:pt x="222" y="0"/>
                  </a:moveTo>
                  <a:cubicBezTo>
                    <a:pt x="88" y="95"/>
                    <a:pt x="0" y="240"/>
                    <a:pt x="0" y="405"/>
                  </a:cubicBezTo>
                  <a:cubicBezTo>
                    <a:pt x="0" y="6583"/>
                    <a:pt x="0" y="6583"/>
                    <a:pt x="0" y="6583"/>
                  </a:cubicBezTo>
                  <a:cubicBezTo>
                    <a:pt x="0" y="6868"/>
                    <a:pt x="257" y="7099"/>
                    <a:pt x="575" y="7099"/>
                  </a:cubicBezTo>
                  <a:cubicBezTo>
                    <a:pt x="5689" y="7099"/>
                    <a:pt x="5689" y="7099"/>
                    <a:pt x="5689" y="7099"/>
                  </a:cubicBezTo>
                  <a:cubicBezTo>
                    <a:pt x="10802" y="7099"/>
                    <a:pt x="10802" y="7099"/>
                    <a:pt x="10802" y="7099"/>
                  </a:cubicBezTo>
                  <a:cubicBezTo>
                    <a:pt x="10989" y="7099"/>
                    <a:pt x="11152" y="7018"/>
                    <a:pt x="11257" y="6895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5C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isľïḍè"/>
            <p:cNvSpPr/>
            <p:nvPr/>
          </p:nvSpPr>
          <p:spPr bwMode="auto">
            <a:xfrm>
              <a:off x="5684838" y="4695826"/>
              <a:ext cx="222250" cy="222250"/>
            </a:xfrm>
            <a:prstGeom prst="ellipse">
              <a:avLst/>
            </a:prstGeom>
            <a:solidFill>
              <a:srgbClr val="AF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iṡḻîḍê"/>
            <p:cNvSpPr/>
            <p:nvPr/>
          </p:nvSpPr>
          <p:spPr bwMode="auto">
            <a:xfrm>
              <a:off x="3313113" y="1436688"/>
              <a:ext cx="4965700" cy="3148013"/>
            </a:xfrm>
            <a:custGeom>
              <a:avLst/>
              <a:gdLst>
                <a:gd name="T0" fmla="*/ 575 w 11377"/>
                <a:gd name="T1" fmla="*/ 166 h 7210"/>
                <a:gd name="T2" fmla="*/ 5689 w 11377"/>
                <a:gd name="T3" fmla="*/ 166 h 7210"/>
                <a:gd name="T4" fmla="*/ 10802 w 11377"/>
                <a:gd name="T5" fmla="*/ 166 h 7210"/>
                <a:gd name="T6" fmla="*/ 11212 w 11377"/>
                <a:gd name="T7" fmla="*/ 516 h 7210"/>
                <a:gd name="T8" fmla="*/ 11212 w 11377"/>
                <a:gd name="T9" fmla="*/ 6694 h 7210"/>
                <a:gd name="T10" fmla="*/ 11131 w 11377"/>
                <a:gd name="T11" fmla="*/ 6899 h 7210"/>
                <a:gd name="T12" fmla="*/ 10802 w 11377"/>
                <a:gd name="T13" fmla="*/ 7044 h 7210"/>
                <a:gd name="T14" fmla="*/ 5689 w 11377"/>
                <a:gd name="T15" fmla="*/ 7044 h 7210"/>
                <a:gd name="T16" fmla="*/ 575 w 11377"/>
                <a:gd name="T17" fmla="*/ 7044 h 7210"/>
                <a:gd name="T18" fmla="*/ 165 w 11377"/>
                <a:gd name="T19" fmla="*/ 6694 h 7210"/>
                <a:gd name="T20" fmla="*/ 165 w 11377"/>
                <a:gd name="T21" fmla="*/ 516 h 7210"/>
                <a:gd name="T22" fmla="*/ 317 w 11377"/>
                <a:gd name="T23" fmla="*/ 247 h 7210"/>
                <a:gd name="T24" fmla="*/ 575 w 11377"/>
                <a:gd name="T25" fmla="*/ 166 h 7210"/>
                <a:gd name="T26" fmla="*/ 575 w 11377"/>
                <a:gd name="T27" fmla="*/ 0 h 7210"/>
                <a:gd name="T28" fmla="*/ 222 w 11377"/>
                <a:gd name="T29" fmla="*/ 111 h 7210"/>
                <a:gd name="T30" fmla="*/ 0 w 11377"/>
                <a:gd name="T31" fmla="*/ 516 h 7210"/>
                <a:gd name="T32" fmla="*/ 0 w 11377"/>
                <a:gd name="T33" fmla="*/ 6694 h 7210"/>
                <a:gd name="T34" fmla="*/ 575 w 11377"/>
                <a:gd name="T35" fmla="*/ 7210 h 7210"/>
                <a:gd name="T36" fmla="*/ 5689 w 11377"/>
                <a:gd name="T37" fmla="*/ 7210 h 7210"/>
                <a:gd name="T38" fmla="*/ 10802 w 11377"/>
                <a:gd name="T39" fmla="*/ 7210 h 7210"/>
                <a:gd name="T40" fmla="*/ 11257 w 11377"/>
                <a:gd name="T41" fmla="*/ 7006 h 7210"/>
                <a:gd name="T42" fmla="*/ 11377 w 11377"/>
                <a:gd name="T43" fmla="*/ 6694 h 7210"/>
                <a:gd name="T44" fmla="*/ 11377 w 11377"/>
                <a:gd name="T45" fmla="*/ 516 h 7210"/>
                <a:gd name="T46" fmla="*/ 10802 w 11377"/>
                <a:gd name="T47" fmla="*/ 0 h 7210"/>
                <a:gd name="T48" fmla="*/ 5689 w 11377"/>
                <a:gd name="T49" fmla="*/ 0 h 7210"/>
                <a:gd name="T50" fmla="*/ 575 w 11377"/>
                <a:gd name="T51" fmla="*/ 0 h 7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377" h="7210">
                  <a:moveTo>
                    <a:pt x="575" y="166"/>
                  </a:moveTo>
                  <a:cubicBezTo>
                    <a:pt x="5689" y="166"/>
                    <a:pt x="5689" y="166"/>
                    <a:pt x="5689" y="166"/>
                  </a:cubicBezTo>
                  <a:cubicBezTo>
                    <a:pt x="10802" y="166"/>
                    <a:pt x="10802" y="166"/>
                    <a:pt x="10802" y="166"/>
                  </a:cubicBezTo>
                  <a:cubicBezTo>
                    <a:pt x="11028" y="166"/>
                    <a:pt x="11212" y="323"/>
                    <a:pt x="11212" y="516"/>
                  </a:cubicBezTo>
                  <a:cubicBezTo>
                    <a:pt x="11212" y="6694"/>
                    <a:pt x="11212" y="6694"/>
                    <a:pt x="11212" y="6694"/>
                  </a:cubicBezTo>
                  <a:cubicBezTo>
                    <a:pt x="11212" y="6785"/>
                    <a:pt x="11168" y="6856"/>
                    <a:pt x="11131" y="6899"/>
                  </a:cubicBezTo>
                  <a:cubicBezTo>
                    <a:pt x="11052" y="6991"/>
                    <a:pt x="10932" y="7044"/>
                    <a:pt x="10802" y="7044"/>
                  </a:cubicBezTo>
                  <a:cubicBezTo>
                    <a:pt x="5689" y="7044"/>
                    <a:pt x="5689" y="7044"/>
                    <a:pt x="5689" y="7044"/>
                  </a:cubicBezTo>
                  <a:cubicBezTo>
                    <a:pt x="575" y="7044"/>
                    <a:pt x="575" y="7044"/>
                    <a:pt x="575" y="7044"/>
                  </a:cubicBezTo>
                  <a:cubicBezTo>
                    <a:pt x="349" y="7044"/>
                    <a:pt x="165" y="6887"/>
                    <a:pt x="165" y="6694"/>
                  </a:cubicBezTo>
                  <a:cubicBezTo>
                    <a:pt x="165" y="516"/>
                    <a:pt x="165" y="516"/>
                    <a:pt x="165" y="516"/>
                  </a:cubicBezTo>
                  <a:cubicBezTo>
                    <a:pt x="165" y="413"/>
                    <a:pt x="221" y="315"/>
                    <a:pt x="317" y="247"/>
                  </a:cubicBezTo>
                  <a:cubicBezTo>
                    <a:pt x="393" y="194"/>
                    <a:pt x="482" y="166"/>
                    <a:pt x="575" y="166"/>
                  </a:cubicBezTo>
                  <a:moveTo>
                    <a:pt x="575" y="0"/>
                  </a:moveTo>
                  <a:cubicBezTo>
                    <a:pt x="441" y="0"/>
                    <a:pt x="320" y="43"/>
                    <a:pt x="222" y="111"/>
                  </a:cubicBezTo>
                  <a:cubicBezTo>
                    <a:pt x="88" y="206"/>
                    <a:pt x="0" y="351"/>
                    <a:pt x="0" y="516"/>
                  </a:cubicBezTo>
                  <a:cubicBezTo>
                    <a:pt x="0" y="6694"/>
                    <a:pt x="0" y="6694"/>
                    <a:pt x="0" y="6694"/>
                  </a:cubicBezTo>
                  <a:cubicBezTo>
                    <a:pt x="0" y="6979"/>
                    <a:pt x="257" y="7210"/>
                    <a:pt x="575" y="7210"/>
                  </a:cubicBezTo>
                  <a:cubicBezTo>
                    <a:pt x="5689" y="7210"/>
                    <a:pt x="5689" y="7210"/>
                    <a:pt x="5689" y="7210"/>
                  </a:cubicBezTo>
                  <a:cubicBezTo>
                    <a:pt x="10802" y="7210"/>
                    <a:pt x="10802" y="7210"/>
                    <a:pt x="10802" y="7210"/>
                  </a:cubicBezTo>
                  <a:cubicBezTo>
                    <a:pt x="10989" y="7210"/>
                    <a:pt x="11152" y="7129"/>
                    <a:pt x="11257" y="7006"/>
                  </a:cubicBezTo>
                  <a:cubicBezTo>
                    <a:pt x="11331" y="6919"/>
                    <a:pt x="11377" y="6812"/>
                    <a:pt x="11377" y="6694"/>
                  </a:cubicBezTo>
                  <a:cubicBezTo>
                    <a:pt x="11377" y="516"/>
                    <a:pt x="11377" y="516"/>
                    <a:pt x="11377" y="516"/>
                  </a:cubicBezTo>
                  <a:cubicBezTo>
                    <a:pt x="11377" y="231"/>
                    <a:pt x="11120" y="0"/>
                    <a:pt x="10802" y="0"/>
                  </a:cubicBezTo>
                  <a:cubicBezTo>
                    <a:pt x="5689" y="0"/>
                    <a:pt x="5689" y="0"/>
                    <a:pt x="5689" y="0"/>
                  </a:cubicBezTo>
                  <a:cubicBezTo>
                    <a:pt x="575" y="0"/>
                    <a:pt x="575" y="0"/>
                    <a:pt x="575" y="0"/>
                  </a:cubicBezTo>
                  <a:close/>
                </a:path>
              </a:pathLst>
            </a:custGeom>
            <a:solidFill>
              <a:srgbClr val="9896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ś1íḑe"/>
            <p:cNvSpPr/>
            <p:nvPr/>
          </p:nvSpPr>
          <p:spPr bwMode="auto">
            <a:xfrm>
              <a:off x="5051425" y="4972051"/>
              <a:ext cx="1489075" cy="134938"/>
            </a:xfrm>
            <a:custGeom>
              <a:avLst/>
              <a:gdLst>
                <a:gd name="T0" fmla="*/ 0 w 3414"/>
                <a:gd name="T1" fmla="*/ 108 h 310"/>
                <a:gd name="T2" fmla="*/ 8 w 3414"/>
                <a:gd name="T3" fmla="*/ 0 h 310"/>
                <a:gd name="T4" fmla="*/ 1707 w 3414"/>
                <a:gd name="T5" fmla="*/ 0 h 310"/>
                <a:gd name="T6" fmla="*/ 3405 w 3414"/>
                <a:gd name="T7" fmla="*/ 0 h 310"/>
                <a:gd name="T8" fmla="*/ 3414 w 3414"/>
                <a:gd name="T9" fmla="*/ 108 h 310"/>
                <a:gd name="T10" fmla="*/ 3414 w 3414"/>
                <a:gd name="T11" fmla="*/ 310 h 310"/>
                <a:gd name="T12" fmla="*/ 0 w 3414"/>
                <a:gd name="T13" fmla="*/ 310 h 310"/>
                <a:gd name="T14" fmla="*/ 0 w 3414"/>
                <a:gd name="T15" fmla="*/ 10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14" h="310">
                  <a:moveTo>
                    <a:pt x="0" y="108"/>
                  </a:moveTo>
                  <a:cubicBezTo>
                    <a:pt x="0" y="71"/>
                    <a:pt x="2" y="35"/>
                    <a:pt x="8" y="0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3405" y="0"/>
                    <a:pt x="3405" y="0"/>
                    <a:pt x="3405" y="0"/>
                  </a:cubicBezTo>
                  <a:cubicBezTo>
                    <a:pt x="3411" y="35"/>
                    <a:pt x="3414" y="71"/>
                    <a:pt x="3414" y="108"/>
                  </a:cubicBezTo>
                  <a:cubicBezTo>
                    <a:pt x="3414" y="310"/>
                    <a:pt x="3414" y="310"/>
                    <a:pt x="3414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AF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ṧḷíḍè"/>
            <p:cNvSpPr/>
            <p:nvPr/>
          </p:nvSpPr>
          <p:spPr bwMode="auto">
            <a:xfrm>
              <a:off x="5051425" y="5106988"/>
              <a:ext cx="1489075" cy="358775"/>
            </a:xfrm>
            <a:custGeom>
              <a:avLst/>
              <a:gdLst>
                <a:gd name="T0" fmla="*/ 3414 w 3414"/>
                <a:gd name="T1" fmla="*/ 0 h 823"/>
                <a:gd name="T2" fmla="*/ 3414 w 3414"/>
                <a:gd name="T3" fmla="*/ 750 h 823"/>
                <a:gd name="T4" fmla="*/ 3410 w 3414"/>
                <a:gd name="T5" fmla="*/ 823 h 823"/>
                <a:gd name="T6" fmla="*/ 1707 w 3414"/>
                <a:gd name="T7" fmla="*/ 823 h 823"/>
                <a:gd name="T8" fmla="*/ 3 w 3414"/>
                <a:gd name="T9" fmla="*/ 823 h 823"/>
                <a:gd name="T10" fmla="*/ 3 w 3414"/>
                <a:gd name="T11" fmla="*/ 823 h 823"/>
                <a:gd name="T12" fmla="*/ 0 w 3414"/>
                <a:gd name="T13" fmla="*/ 750 h 823"/>
                <a:gd name="T14" fmla="*/ 0 w 3414"/>
                <a:gd name="T15" fmla="*/ 0 h 823"/>
                <a:gd name="T16" fmla="*/ 3414 w 3414"/>
                <a:gd name="T17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4" h="823">
                  <a:moveTo>
                    <a:pt x="3414" y="0"/>
                  </a:moveTo>
                  <a:cubicBezTo>
                    <a:pt x="3414" y="750"/>
                    <a:pt x="3414" y="750"/>
                    <a:pt x="3414" y="750"/>
                  </a:cubicBezTo>
                  <a:cubicBezTo>
                    <a:pt x="3414" y="775"/>
                    <a:pt x="3412" y="799"/>
                    <a:pt x="3410" y="823"/>
                  </a:cubicBezTo>
                  <a:cubicBezTo>
                    <a:pt x="1707" y="823"/>
                    <a:pt x="1707" y="823"/>
                    <a:pt x="1707" y="823"/>
                  </a:cubicBezTo>
                  <a:cubicBezTo>
                    <a:pt x="3" y="823"/>
                    <a:pt x="3" y="823"/>
                    <a:pt x="3" y="823"/>
                  </a:cubicBezTo>
                  <a:cubicBezTo>
                    <a:pt x="3" y="823"/>
                    <a:pt x="3" y="823"/>
                    <a:pt x="3" y="823"/>
                  </a:cubicBezTo>
                  <a:cubicBezTo>
                    <a:pt x="1" y="799"/>
                    <a:pt x="0" y="775"/>
                    <a:pt x="0" y="75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14" y="0"/>
                  </a:lnTo>
                  <a:close/>
                </a:path>
              </a:pathLst>
            </a:custGeom>
            <a:solidFill>
              <a:srgbClr val="DEE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iśļíďé"/>
            <p:cNvSpPr/>
            <p:nvPr/>
          </p:nvSpPr>
          <p:spPr bwMode="auto">
            <a:xfrm>
              <a:off x="6734175" y="2076451"/>
              <a:ext cx="923925" cy="990600"/>
            </a:xfrm>
            <a:custGeom>
              <a:avLst/>
              <a:gdLst>
                <a:gd name="T0" fmla="*/ 0 w 582"/>
                <a:gd name="T1" fmla="*/ 186 h 624"/>
                <a:gd name="T2" fmla="*/ 582 w 582"/>
                <a:gd name="T3" fmla="*/ 0 h 624"/>
                <a:gd name="T4" fmla="*/ 582 w 582"/>
                <a:gd name="T5" fmla="*/ 624 h 624"/>
                <a:gd name="T6" fmla="*/ 0 w 582"/>
                <a:gd name="T7" fmla="*/ 186 h 624"/>
                <a:gd name="T8" fmla="*/ 37 w 582"/>
                <a:gd name="T9" fmla="*/ 192 h 624"/>
                <a:gd name="T10" fmla="*/ 563 w 582"/>
                <a:gd name="T11" fmla="*/ 588 h 624"/>
                <a:gd name="T12" fmla="*/ 563 w 582"/>
                <a:gd name="T13" fmla="*/ 24 h 624"/>
                <a:gd name="T14" fmla="*/ 37 w 582"/>
                <a:gd name="T15" fmla="*/ 19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2" h="624">
                  <a:moveTo>
                    <a:pt x="0" y="186"/>
                  </a:moveTo>
                  <a:lnTo>
                    <a:pt x="582" y="0"/>
                  </a:lnTo>
                  <a:lnTo>
                    <a:pt x="582" y="624"/>
                  </a:lnTo>
                  <a:lnTo>
                    <a:pt x="0" y="186"/>
                  </a:lnTo>
                  <a:close/>
                  <a:moveTo>
                    <a:pt x="37" y="192"/>
                  </a:moveTo>
                  <a:lnTo>
                    <a:pt x="563" y="588"/>
                  </a:lnTo>
                  <a:lnTo>
                    <a:pt x="563" y="24"/>
                  </a:lnTo>
                  <a:lnTo>
                    <a:pt x="37" y="1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îṡļïḍê"/>
            <p:cNvSpPr/>
            <p:nvPr/>
          </p:nvSpPr>
          <p:spPr bwMode="auto">
            <a:xfrm>
              <a:off x="7424738" y="1865313"/>
              <a:ext cx="406400" cy="406400"/>
            </a:xfrm>
            <a:prstGeom prst="ellipse">
              <a:avLst/>
            </a:prstGeom>
            <a:solidFill>
              <a:srgbClr val="E83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í$1ïḑé"/>
            <p:cNvSpPr/>
            <p:nvPr/>
          </p:nvSpPr>
          <p:spPr bwMode="auto">
            <a:xfrm>
              <a:off x="6645275" y="2263776"/>
              <a:ext cx="223838" cy="222250"/>
            </a:xfrm>
            <a:prstGeom prst="ellipse">
              <a:avLst/>
            </a:prstGeom>
            <a:solidFill>
              <a:srgbClr val="E83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iṧļiḍe"/>
            <p:cNvSpPr/>
            <p:nvPr/>
          </p:nvSpPr>
          <p:spPr bwMode="auto">
            <a:xfrm>
              <a:off x="7431088" y="2827338"/>
              <a:ext cx="341313" cy="342900"/>
            </a:xfrm>
            <a:prstGeom prst="ellipse">
              <a:avLst/>
            </a:prstGeom>
            <a:solidFill>
              <a:srgbClr val="E83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ş1iďè"/>
            <p:cNvSpPr/>
            <p:nvPr/>
          </p:nvSpPr>
          <p:spPr bwMode="auto">
            <a:xfrm>
              <a:off x="3856038" y="2060576"/>
              <a:ext cx="898525" cy="654050"/>
            </a:xfrm>
            <a:custGeom>
              <a:avLst/>
              <a:gdLst>
                <a:gd name="T0" fmla="*/ 0 w 566"/>
                <a:gd name="T1" fmla="*/ 412 h 412"/>
                <a:gd name="T2" fmla="*/ 238 w 566"/>
                <a:gd name="T3" fmla="*/ 0 h 412"/>
                <a:gd name="T4" fmla="*/ 566 w 566"/>
                <a:gd name="T5" fmla="*/ 360 h 412"/>
                <a:gd name="T6" fmla="*/ 0 w 566"/>
                <a:gd name="T7" fmla="*/ 412 h 412"/>
                <a:gd name="T8" fmla="*/ 25 w 566"/>
                <a:gd name="T9" fmla="*/ 396 h 412"/>
                <a:gd name="T10" fmla="*/ 536 w 566"/>
                <a:gd name="T11" fmla="*/ 349 h 412"/>
                <a:gd name="T12" fmla="*/ 240 w 566"/>
                <a:gd name="T13" fmla="*/ 24 h 412"/>
                <a:gd name="T14" fmla="*/ 25 w 566"/>
                <a:gd name="T15" fmla="*/ 39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6" h="412">
                  <a:moveTo>
                    <a:pt x="0" y="412"/>
                  </a:moveTo>
                  <a:lnTo>
                    <a:pt x="238" y="0"/>
                  </a:lnTo>
                  <a:lnTo>
                    <a:pt x="566" y="360"/>
                  </a:lnTo>
                  <a:lnTo>
                    <a:pt x="0" y="412"/>
                  </a:lnTo>
                  <a:close/>
                  <a:moveTo>
                    <a:pt x="25" y="396"/>
                  </a:moveTo>
                  <a:lnTo>
                    <a:pt x="536" y="349"/>
                  </a:lnTo>
                  <a:lnTo>
                    <a:pt x="240" y="24"/>
                  </a:lnTo>
                  <a:lnTo>
                    <a:pt x="25" y="396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ïŝḷïḓe"/>
            <p:cNvSpPr/>
            <p:nvPr/>
          </p:nvSpPr>
          <p:spPr bwMode="auto">
            <a:xfrm>
              <a:off x="4038600" y="1893888"/>
              <a:ext cx="352425" cy="352425"/>
            </a:xfrm>
            <a:custGeom>
              <a:avLst/>
              <a:gdLst>
                <a:gd name="T0" fmla="*/ 135 w 808"/>
                <a:gd name="T1" fmla="*/ 649 h 808"/>
                <a:gd name="T2" fmla="*/ 649 w 808"/>
                <a:gd name="T3" fmla="*/ 673 h 808"/>
                <a:gd name="T4" fmla="*/ 673 w 808"/>
                <a:gd name="T5" fmla="*/ 160 h 808"/>
                <a:gd name="T6" fmla="*/ 160 w 808"/>
                <a:gd name="T7" fmla="*/ 135 h 808"/>
                <a:gd name="T8" fmla="*/ 135 w 808"/>
                <a:gd name="T9" fmla="*/ 649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808">
                  <a:moveTo>
                    <a:pt x="135" y="649"/>
                  </a:moveTo>
                  <a:cubicBezTo>
                    <a:pt x="270" y="797"/>
                    <a:pt x="500" y="808"/>
                    <a:pt x="649" y="673"/>
                  </a:cubicBezTo>
                  <a:cubicBezTo>
                    <a:pt x="797" y="538"/>
                    <a:pt x="808" y="308"/>
                    <a:pt x="673" y="160"/>
                  </a:cubicBezTo>
                  <a:cubicBezTo>
                    <a:pt x="538" y="11"/>
                    <a:pt x="308" y="0"/>
                    <a:pt x="160" y="135"/>
                  </a:cubicBezTo>
                  <a:cubicBezTo>
                    <a:pt x="11" y="271"/>
                    <a:pt x="0" y="500"/>
                    <a:pt x="135" y="649"/>
                  </a:cubicBezTo>
                  <a:close/>
                </a:path>
              </a:pathLst>
            </a:custGeom>
            <a:solidFill>
              <a:srgbClr val="E83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ïṧļíde"/>
            <p:cNvSpPr/>
            <p:nvPr/>
          </p:nvSpPr>
          <p:spPr bwMode="auto">
            <a:xfrm>
              <a:off x="3776663" y="2606676"/>
              <a:ext cx="193675" cy="193675"/>
            </a:xfrm>
            <a:custGeom>
              <a:avLst/>
              <a:gdLst>
                <a:gd name="T0" fmla="*/ 74 w 443"/>
                <a:gd name="T1" fmla="*/ 356 h 443"/>
                <a:gd name="T2" fmla="*/ 355 w 443"/>
                <a:gd name="T3" fmla="*/ 369 h 443"/>
                <a:gd name="T4" fmla="*/ 369 w 443"/>
                <a:gd name="T5" fmla="*/ 87 h 443"/>
                <a:gd name="T6" fmla="*/ 87 w 443"/>
                <a:gd name="T7" fmla="*/ 74 h 443"/>
                <a:gd name="T8" fmla="*/ 74 w 443"/>
                <a:gd name="T9" fmla="*/ 35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43">
                  <a:moveTo>
                    <a:pt x="74" y="356"/>
                  </a:moveTo>
                  <a:cubicBezTo>
                    <a:pt x="148" y="437"/>
                    <a:pt x="274" y="443"/>
                    <a:pt x="355" y="369"/>
                  </a:cubicBezTo>
                  <a:cubicBezTo>
                    <a:pt x="437" y="295"/>
                    <a:pt x="443" y="169"/>
                    <a:pt x="369" y="87"/>
                  </a:cubicBezTo>
                  <a:cubicBezTo>
                    <a:pt x="295" y="6"/>
                    <a:pt x="169" y="0"/>
                    <a:pt x="87" y="74"/>
                  </a:cubicBezTo>
                  <a:cubicBezTo>
                    <a:pt x="6" y="148"/>
                    <a:pt x="0" y="274"/>
                    <a:pt x="74" y="356"/>
                  </a:cubicBezTo>
                  <a:close/>
                </a:path>
              </a:pathLst>
            </a:custGeom>
            <a:solidFill>
              <a:srgbClr val="E83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íSḻiďè"/>
            <p:cNvSpPr/>
            <p:nvPr/>
          </p:nvSpPr>
          <p:spPr bwMode="auto">
            <a:xfrm>
              <a:off x="4538663" y="2471738"/>
              <a:ext cx="296863" cy="296863"/>
            </a:xfrm>
            <a:custGeom>
              <a:avLst/>
              <a:gdLst>
                <a:gd name="T0" fmla="*/ 113 w 678"/>
                <a:gd name="T1" fmla="*/ 544 h 678"/>
                <a:gd name="T2" fmla="*/ 544 w 678"/>
                <a:gd name="T3" fmla="*/ 564 h 678"/>
                <a:gd name="T4" fmla="*/ 564 w 678"/>
                <a:gd name="T5" fmla="*/ 134 h 678"/>
                <a:gd name="T6" fmla="*/ 134 w 678"/>
                <a:gd name="T7" fmla="*/ 113 h 678"/>
                <a:gd name="T8" fmla="*/ 113 w 678"/>
                <a:gd name="T9" fmla="*/ 544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678">
                  <a:moveTo>
                    <a:pt x="113" y="544"/>
                  </a:moveTo>
                  <a:cubicBezTo>
                    <a:pt x="226" y="668"/>
                    <a:pt x="419" y="678"/>
                    <a:pt x="544" y="564"/>
                  </a:cubicBezTo>
                  <a:cubicBezTo>
                    <a:pt x="668" y="451"/>
                    <a:pt x="678" y="258"/>
                    <a:pt x="564" y="134"/>
                  </a:cubicBezTo>
                  <a:cubicBezTo>
                    <a:pt x="451" y="9"/>
                    <a:pt x="258" y="0"/>
                    <a:pt x="134" y="113"/>
                  </a:cubicBezTo>
                  <a:cubicBezTo>
                    <a:pt x="9" y="226"/>
                    <a:pt x="0" y="419"/>
                    <a:pt x="113" y="544"/>
                  </a:cubicBezTo>
                  <a:close/>
                </a:path>
              </a:pathLst>
            </a:custGeom>
            <a:solidFill>
              <a:srgbClr val="E83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iṣ1iḍé"/>
            <p:cNvSpPr/>
            <p:nvPr/>
          </p:nvSpPr>
          <p:spPr bwMode="auto">
            <a:xfrm>
              <a:off x="5116513" y="3189288"/>
              <a:ext cx="1085850" cy="1011238"/>
            </a:xfrm>
            <a:custGeom>
              <a:avLst/>
              <a:gdLst>
                <a:gd name="T0" fmla="*/ 204 w 684"/>
                <a:gd name="T1" fmla="*/ 637 h 637"/>
                <a:gd name="T2" fmla="*/ 0 w 684"/>
                <a:gd name="T3" fmla="*/ 0 h 637"/>
                <a:gd name="T4" fmla="*/ 684 w 684"/>
                <a:gd name="T5" fmla="*/ 0 h 637"/>
                <a:gd name="T6" fmla="*/ 204 w 684"/>
                <a:gd name="T7" fmla="*/ 637 h 637"/>
                <a:gd name="T8" fmla="*/ 211 w 684"/>
                <a:gd name="T9" fmla="*/ 595 h 637"/>
                <a:gd name="T10" fmla="*/ 644 w 684"/>
                <a:gd name="T11" fmla="*/ 20 h 637"/>
                <a:gd name="T12" fmla="*/ 27 w 684"/>
                <a:gd name="T13" fmla="*/ 20 h 637"/>
                <a:gd name="T14" fmla="*/ 211 w 684"/>
                <a:gd name="T15" fmla="*/ 595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4" h="637">
                  <a:moveTo>
                    <a:pt x="204" y="637"/>
                  </a:moveTo>
                  <a:lnTo>
                    <a:pt x="0" y="0"/>
                  </a:lnTo>
                  <a:lnTo>
                    <a:pt x="684" y="0"/>
                  </a:lnTo>
                  <a:lnTo>
                    <a:pt x="204" y="637"/>
                  </a:lnTo>
                  <a:close/>
                  <a:moveTo>
                    <a:pt x="211" y="595"/>
                  </a:moveTo>
                  <a:lnTo>
                    <a:pt x="644" y="20"/>
                  </a:lnTo>
                  <a:lnTo>
                    <a:pt x="27" y="20"/>
                  </a:lnTo>
                  <a:lnTo>
                    <a:pt x="211" y="595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ïšḻíḍê"/>
            <p:cNvSpPr/>
            <p:nvPr/>
          </p:nvSpPr>
          <p:spPr bwMode="auto">
            <a:xfrm>
              <a:off x="4884738" y="2995613"/>
              <a:ext cx="446088" cy="446088"/>
            </a:xfrm>
            <a:custGeom>
              <a:avLst/>
              <a:gdLst>
                <a:gd name="T0" fmla="*/ 511 w 1021"/>
                <a:gd name="T1" fmla="*/ 1021 h 1021"/>
                <a:gd name="T2" fmla="*/ 1021 w 1021"/>
                <a:gd name="T3" fmla="*/ 510 h 1021"/>
                <a:gd name="T4" fmla="*/ 510 w 1021"/>
                <a:gd name="T5" fmla="*/ 0 h 1021"/>
                <a:gd name="T6" fmla="*/ 0 w 1021"/>
                <a:gd name="T7" fmla="*/ 510 h 1021"/>
                <a:gd name="T8" fmla="*/ 511 w 1021"/>
                <a:gd name="T9" fmla="*/ 1021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1" h="1021">
                  <a:moveTo>
                    <a:pt x="511" y="1021"/>
                  </a:moveTo>
                  <a:cubicBezTo>
                    <a:pt x="793" y="1020"/>
                    <a:pt x="1021" y="792"/>
                    <a:pt x="1021" y="510"/>
                  </a:cubicBezTo>
                  <a:cubicBezTo>
                    <a:pt x="1021" y="228"/>
                    <a:pt x="792" y="0"/>
                    <a:pt x="510" y="0"/>
                  </a:cubicBezTo>
                  <a:cubicBezTo>
                    <a:pt x="229" y="0"/>
                    <a:pt x="0" y="229"/>
                    <a:pt x="0" y="510"/>
                  </a:cubicBezTo>
                  <a:cubicBezTo>
                    <a:pt x="0" y="792"/>
                    <a:pt x="229" y="1021"/>
                    <a:pt x="511" y="1021"/>
                  </a:cubicBezTo>
                  <a:close/>
                </a:path>
              </a:pathLst>
            </a:custGeom>
            <a:solidFill>
              <a:srgbClr val="E83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ṩľidê"/>
            <p:cNvSpPr/>
            <p:nvPr/>
          </p:nvSpPr>
          <p:spPr bwMode="auto">
            <a:xfrm>
              <a:off x="5321300" y="4049713"/>
              <a:ext cx="244475" cy="244475"/>
            </a:xfrm>
            <a:custGeom>
              <a:avLst/>
              <a:gdLst>
                <a:gd name="T0" fmla="*/ 280 w 560"/>
                <a:gd name="T1" fmla="*/ 560 h 560"/>
                <a:gd name="T2" fmla="*/ 560 w 560"/>
                <a:gd name="T3" fmla="*/ 280 h 560"/>
                <a:gd name="T4" fmla="*/ 280 w 560"/>
                <a:gd name="T5" fmla="*/ 0 h 560"/>
                <a:gd name="T6" fmla="*/ 0 w 560"/>
                <a:gd name="T7" fmla="*/ 280 h 560"/>
                <a:gd name="T8" fmla="*/ 280 w 560"/>
                <a:gd name="T9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560">
                  <a:moveTo>
                    <a:pt x="280" y="560"/>
                  </a:moveTo>
                  <a:cubicBezTo>
                    <a:pt x="435" y="560"/>
                    <a:pt x="560" y="435"/>
                    <a:pt x="560" y="280"/>
                  </a:cubicBezTo>
                  <a:cubicBezTo>
                    <a:pt x="560" y="125"/>
                    <a:pt x="434" y="0"/>
                    <a:pt x="280" y="0"/>
                  </a:cubicBezTo>
                  <a:cubicBezTo>
                    <a:pt x="125" y="0"/>
                    <a:pt x="0" y="126"/>
                    <a:pt x="0" y="280"/>
                  </a:cubicBezTo>
                  <a:cubicBezTo>
                    <a:pt x="0" y="435"/>
                    <a:pt x="126" y="560"/>
                    <a:pt x="280" y="560"/>
                  </a:cubicBezTo>
                  <a:close/>
                </a:path>
              </a:pathLst>
            </a:custGeom>
            <a:solidFill>
              <a:srgbClr val="E83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ṥľïďê"/>
            <p:cNvSpPr/>
            <p:nvPr/>
          </p:nvSpPr>
          <p:spPr bwMode="auto">
            <a:xfrm>
              <a:off x="5938838" y="3060701"/>
              <a:ext cx="374650" cy="373063"/>
            </a:xfrm>
            <a:custGeom>
              <a:avLst/>
              <a:gdLst>
                <a:gd name="T0" fmla="*/ 428 w 856"/>
                <a:gd name="T1" fmla="*/ 856 h 856"/>
                <a:gd name="T2" fmla="*/ 856 w 856"/>
                <a:gd name="T3" fmla="*/ 428 h 856"/>
                <a:gd name="T4" fmla="*/ 428 w 856"/>
                <a:gd name="T5" fmla="*/ 0 h 856"/>
                <a:gd name="T6" fmla="*/ 0 w 856"/>
                <a:gd name="T7" fmla="*/ 428 h 856"/>
                <a:gd name="T8" fmla="*/ 428 w 856"/>
                <a:gd name="T9" fmla="*/ 856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856">
                  <a:moveTo>
                    <a:pt x="428" y="856"/>
                  </a:moveTo>
                  <a:cubicBezTo>
                    <a:pt x="665" y="856"/>
                    <a:pt x="856" y="664"/>
                    <a:pt x="856" y="428"/>
                  </a:cubicBezTo>
                  <a:cubicBezTo>
                    <a:pt x="856" y="191"/>
                    <a:pt x="664" y="0"/>
                    <a:pt x="428" y="0"/>
                  </a:cubicBezTo>
                  <a:cubicBezTo>
                    <a:pt x="192" y="0"/>
                    <a:pt x="0" y="192"/>
                    <a:pt x="0" y="428"/>
                  </a:cubicBezTo>
                  <a:cubicBezTo>
                    <a:pt x="0" y="664"/>
                    <a:pt x="192" y="856"/>
                    <a:pt x="428" y="856"/>
                  </a:cubicBezTo>
                  <a:close/>
                </a:path>
              </a:pathLst>
            </a:custGeom>
            <a:solidFill>
              <a:srgbClr val="E83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iṣļíďè"/>
            <p:cNvSpPr/>
            <p:nvPr/>
          </p:nvSpPr>
          <p:spPr bwMode="auto">
            <a:xfrm>
              <a:off x="2622550" y="3057526"/>
              <a:ext cx="1304925" cy="3044825"/>
            </a:xfrm>
            <a:custGeom>
              <a:avLst/>
              <a:gdLst>
                <a:gd name="T0" fmla="*/ 423 w 2990"/>
                <a:gd name="T1" fmla="*/ 5930 h 6972"/>
                <a:gd name="T2" fmla="*/ 0 w 2990"/>
                <a:gd name="T3" fmla="*/ 3486 h 6972"/>
                <a:gd name="T4" fmla="*/ 423 w 2990"/>
                <a:gd name="T5" fmla="*/ 1042 h 6972"/>
                <a:gd name="T6" fmla="*/ 1495 w 2990"/>
                <a:gd name="T7" fmla="*/ 0 h 6972"/>
                <a:gd name="T8" fmla="*/ 2567 w 2990"/>
                <a:gd name="T9" fmla="*/ 1042 h 6972"/>
                <a:gd name="T10" fmla="*/ 2990 w 2990"/>
                <a:gd name="T11" fmla="*/ 3486 h 6972"/>
                <a:gd name="T12" fmla="*/ 2567 w 2990"/>
                <a:gd name="T13" fmla="*/ 5930 h 6972"/>
                <a:gd name="T14" fmla="*/ 1495 w 2990"/>
                <a:gd name="T15" fmla="*/ 6972 h 6972"/>
                <a:gd name="T16" fmla="*/ 423 w 2990"/>
                <a:gd name="T17" fmla="*/ 5930 h 6972"/>
                <a:gd name="T18" fmla="*/ 987 w 2990"/>
                <a:gd name="T19" fmla="*/ 383 h 6972"/>
                <a:gd name="T20" fmla="*/ 547 w 2990"/>
                <a:gd name="T21" fmla="*/ 1094 h 6972"/>
                <a:gd name="T22" fmla="*/ 134 w 2990"/>
                <a:gd name="T23" fmla="*/ 3486 h 6972"/>
                <a:gd name="T24" fmla="*/ 547 w 2990"/>
                <a:gd name="T25" fmla="*/ 5878 h 6972"/>
                <a:gd name="T26" fmla="*/ 987 w 2990"/>
                <a:gd name="T27" fmla="*/ 6589 h 6972"/>
                <a:gd name="T28" fmla="*/ 1495 w 2990"/>
                <a:gd name="T29" fmla="*/ 6838 h 6972"/>
                <a:gd name="T30" fmla="*/ 2003 w 2990"/>
                <a:gd name="T31" fmla="*/ 6589 h 6972"/>
                <a:gd name="T32" fmla="*/ 2443 w 2990"/>
                <a:gd name="T33" fmla="*/ 5878 h 6972"/>
                <a:gd name="T34" fmla="*/ 2856 w 2990"/>
                <a:gd name="T35" fmla="*/ 3486 h 6972"/>
                <a:gd name="T36" fmla="*/ 2443 w 2990"/>
                <a:gd name="T37" fmla="*/ 1094 h 6972"/>
                <a:gd name="T38" fmla="*/ 2003 w 2990"/>
                <a:gd name="T39" fmla="*/ 383 h 6972"/>
                <a:gd name="T40" fmla="*/ 1495 w 2990"/>
                <a:gd name="T41" fmla="*/ 134 h 6972"/>
                <a:gd name="T42" fmla="*/ 987 w 2990"/>
                <a:gd name="T43" fmla="*/ 383 h 6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90" h="6972">
                  <a:moveTo>
                    <a:pt x="423" y="5930"/>
                  </a:moveTo>
                  <a:cubicBezTo>
                    <a:pt x="150" y="5276"/>
                    <a:pt x="0" y="4408"/>
                    <a:pt x="0" y="3486"/>
                  </a:cubicBezTo>
                  <a:cubicBezTo>
                    <a:pt x="0" y="2564"/>
                    <a:pt x="150" y="1696"/>
                    <a:pt x="423" y="1042"/>
                  </a:cubicBezTo>
                  <a:cubicBezTo>
                    <a:pt x="704" y="370"/>
                    <a:pt x="1085" y="0"/>
                    <a:pt x="1495" y="0"/>
                  </a:cubicBezTo>
                  <a:cubicBezTo>
                    <a:pt x="1905" y="0"/>
                    <a:pt x="2286" y="370"/>
                    <a:pt x="2567" y="1042"/>
                  </a:cubicBezTo>
                  <a:cubicBezTo>
                    <a:pt x="2840" y="1696"/>
                    <a:pt x="2990" y="2564"/>
                    <a:pt x="2990" y="3486"/>
                  </a:cubicBezTo>
                  <a:cubicBezTo>
                    <a:pt x="2990" y="4408"/>
                    <a:pt x="2840" y="5276"/>
                    <a:pt x="2567" y="5930"/>
                  </a:cubicBezTo>
                  <a:cubicBezTo>
                    <a:pt x="2286" y="6602"/>
                    <a:pt x="1905" y="6972"/>
                    <a:pt x="1495" y="6972"/>
                  </a:cubicBezTo>
                  <a:cubicBezTo>
                    <a:pt x="1085" y="6972"/>
                    <a:pt x="704" y="6602"/>
                    <a:pt x="423" y="5930"/>
                  </a:cubicBezTo>
                  <a:close/>
                  <a:moveTo>
                    <a:pt x="987" y="383"/>
                  </a:moveTo>
                  <a:cubicBezTo>
                    <a:pt x="823" y="549"/>
                    <a:pt x="675" y="788"/>
                    <a:pt x="547" y="1094"/>
                  </a:cubicBezTo>
                  <a:cubicBezTo>
                    <a:pt x="281" y="1732"/>
                    <a:pt x="134" y="2581"/>
                    <a:pt x="134" y="3486"/>
                  </a:cubicBezTo>
                  <a:cubicBezTo>
                    <a:pt x="134" y="4391"/>
                    <a:pt x="281" y="5240"/>
                    <a:pt x="547" y="5878"/>
                  </a:cubicBezTo>
                  <a:cubicBezTo>
                    <a:pt x="675" y="6184"/>
                    <a:pt x="823" y="6423"/>
                    <a:pt x="987" y="6589"/>
                  </a:cubicBezTo>
                  <a:cubicBezTo>
                    <a:pt x="1150" y="6755"/>
                    <a:pt x="1321" y="6838"/>
                    <a:pt x="1495" y="6838"/>
                  </a:cubicBezTo>
                  <a:cubicBezTo>
                    <a:pt x="1669" y="6838"/>
                    <a:pt x="1840" y="6755"/>
                    <a:pt x="2003" y="6589"/>
                  </a:cubicBezTo>
                  <a:cubicBezTo>
                    <a:pt x="2167" y="6423"/>
                    <a:pt x="2315" y="6184"/>
                    <a:pt x="2443" y="5878"/>
                  </a:cubicBezTo>
                  <a:cubicBezTo>
                    <a:pt x="2709" y="5240"/>
                    <a:pt x="2856" y="4391"/>
                    <a:pt x="2856" y="3486"/>
                  </a:cubicBezTo>
                  <a:cubicBezTo>
                    <a:pt x="2856" y="2581"/>
                    <a:pt x="2709" y="1732"/>
                    <a:pt x="2443" y="1094"/>
                  </a:cubicBezTo>
                  <a:cubicBezTo>
                    <a:pt x="2315" y="788"/>
                    <a:pt x="2167" y="549"/>
                    <a:pt x="2003" y="383"/>
                  </a:cubicBezTo>
                  <a:cubicBezTo>
                    <a:pt x="1840" y="218"/>
                    <a:pt x="1669" y="134"/>
                    <a:pt x="1495" y="134"/>
                  </a:cubicBezTo>
                  <a:cubicBezTo>
                    <a:pt x="1321" y="134"/>
                    <a:pt x="1150" y="218"/>
                    <a:pt x="987" y="383"/>
                  </a:cubicBezTo>
                  <a:close/>
                </a:path>
              </a:pathLst>
            </a:custGeom>
            <a:solidFill>
              <a:srgbClr val="F3C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íṧḻîdè"/>
            <p:cNvSpPr/>
            <p:nvPr/>
          </p:nvSpPr>
          <p:spPr bwMode="auto">
            <a:xfrm>
              <a:off x="1971675" y="3463926"/>
              <a:ext cx="2606675" cy="2232025"/>
            </a:xfrm>
            <a:custGeom>
              <a:avLst/>
              <a:gdLst>
                <a:gd name="T0" fmla="*/ 4235 w 5973"/>
                <a:gd name="T1" fmla="*/ 4914 h 5112"/>
                <a:gd name="T2" fmla="*/ 2057 w 5973"/>
                <a:gd name="T3" fmla="*/ 3728 h 5112"/>
                <a:gd name="T4" fmla="*/ 406 w 5973"/>
                <a:gd name="T5" fmla="*/ 1878 h 5112"/>
                <a:gd name="T6" fmla="*/ 254 w 5973"/>
                <a:gd name="T7" fmla="*/ 390 h 5112"/>
                <a:gd name="T8" fmla="*/ 1737 w 5973"/>
                <a:gd name="T9" fmla="*/ 198 h 5112"/>
                <a:gd name="T10" fmla="*/ 3915 w 5973"/>
                <a:gd name="T11" fmla="*/ 1385 h 5112"/>
                <a:gd name="T12" fmla="*/ 5567 w 5973"/>
                <a:gd name="T13" fmla="*/ 3235 h 5112"/>
                <a:gd name="T14" fmla="*/ 5718 w 5973"/>
                <a:gd name="T15" fmla="*/ 4722 h 5112"/>
                <a:gd name="T16" fmla="*/ 4235 w 5973"/>
                <a:gd name="T17" fmla="*/ 4914 h 5112"/>
                <a:gd name="T18" fmla="*/ 239 w 5973"/>
                <a:gd name="T19" fmla="*/ 1026 h 5112"/>
                <a:gd name="T20" fmla="*/ 523 w 5973"/>
                <a:gd name="T21" fmla="*/ 1813 h 5112"/>
                <a:gd name="T22" fmla="*/ 2141 w 5973"/>
                <a:gd name="T23" fmla="*/ 3622 h 5112"/>
                <a:gd name="T24" fmla="*/ 4271 w 5973"/>
                <a:gd name="T25" fmla="*/ 4785 h 5112"/>
                <a:gd name="T26" fmla="*/ 5102 w 5973"/>
                <a:gd name="T27" fmla="*/ 4882 h 5112"/>
                <a:gd name="T28" fmla="*/ 5613 w 5973"/>
                <a:gd name="T29" fmla="*/ 4639 h 5112"/>
                <a:gd name="T30" fmla="*/ 5734 w 5973"/>
                <a:gd name="T31" fmla="*/ 4086 h 5112"/>
                <a:gd name="T32" fmla="*/ 5449 w 5973"/>
                <a:gd name="T33" fmla="*/ 3299 h 5112"/>
                <a:gd name="T34" fmla="*/ 3832 w 5973"/>
                <a:gd name="T35" fmla="*/ 1490 h 5112"/>
                <a:gd name="T36" fmla="*/ 1701 w 5973"/>
                <a:gd name="T37" fmla="*/ 327 h 5112"/>
                <a:gd name="T38" fmla="*/ 870 w 5973"/>
                <a:gd name="T39" fmla="*/ 230 h 5112"/>
                <a:gd name="T40" fmla="*/ 359 w 5973"/>
                <a:gd name="T41" fmla="*/ 473 h 5112"/>
                <a:gd name="T42" fmla="*/ 239 w 5973"/>
                <a:gd name="T43" fmla="*/ 1026 h 5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73" h="5112">
                  <a:moveTo>
                    <a:pt x="4235" y="4914"/>
                  </a:moveTo>
                  <a:cubicBezTo>
                    <a:pt x="3553" y="4722"/>
                    <a:pt x="2780" y="4300"/>
                    <a:pt x="2057" y="3728"/>
                  </a:cubicBezTo>
                  <a:cubicBezTo>
                    <a:pt x="1335" y="3155"/>
                    <a:pt x="748" y="2498"/>
                    <a:pt x="406" y="1878"/>
                  </a:cubicBezTo>
                  <a:cubicBezTo>
                    <a:pt x="53" y="1240"/>
                    <a:pt x="0" y="711"/>
                    <a:pt x="254" y="390"/>
                  </a:cubicBezTo>
                  <a:cubicBezTo>
                    <a:pt x="509" y="69"/>
                    <a:pt x="1036" y="0"/>
                    <a:pt x="1737" y="198"/>
                  </a:cubicBezTo>
                  <a:cubicBezTo>
                    <a:pt x="2419" y="390"/>
                    <a:pt x="3193" y="812"/>
                    <a:pt x="3915" y="1385"/>
                  </a:cubicBezTo>
                  <a:cubicBezTo>
                    <a:pt x="4637" y="1957"/>
                    <a:pt x="5224" y="2614"/>
                    <a:pt x="5567" y="3235"/>
                  </a:cubicBezTo>
                  <a:cubicBezTo>
                    <a:pt x="5919" y="3872"/>
                    <a:pt x="5973" y="4401"/>
                    <a:pt x="5718" y="4722"/>
                  </a:cubicBezTo>
                  <a:cubicBezTo>
                    <a:pt x="5463" y="5044"/>
                    <a:pt x="4936" y="5112"/>
                    <a:pt x="4235" y="4914"/>
                  </a:cubicBezTo>
                  <a:close/>
                  <a:moveTo>
                    <a:pt x="239" y="1026"/>
                  </a:moveTo>
                  <a:cubicBezTo>
                    <a:pt x="267" y="1258"/>
                    <a:pt x="363" y="1522"/>
                    <a:pt x="523" y="1813"/>
                  </a:cubicBezTo>
                  <a:cubicBezTo>
                    <a:pt x="857" y="2418"/>
                    <a:pt x="1432" y="3060"/>
                    <a:pt x="2141" y="3622"/>
                  </a:cubicBezTo>
                  <a:cubicBezTo>
                    <a:pt x="2849" y="4185"/>
                    <a:pt x="3606" y="4597"/>
                    <a:pt x="4271" y="4785"/>
                  </a:cubicBezTo>
                  <a:cubicBezTo>
                    <a:pt x="4591" y="4875"/>
                    <a:pt x="4870" y="4908"/>
                    <a:pt x="5102" y="4882"/>
                  </a:cubicBezTo>
                  <a:cubicBezTo>
                    <a:pt x="5333" y="4857"/>
                    <a:pt x="5505" y="4775"/>
                    <a:pt x="5613" y="4639"/>
                  </a:cubicBezTo>
                  <a:cubicBezTo>
                    <a:pt x="5721" y="4502"/>
                    <a:pt x="5762" y="4316"/>
                    <a:pt x="5734" y="4086"/>
                  </a:cubicBezTo>
                  <a:cubicBezTo>
                    <a:pt x="5705" y="3854"/>
                    <a:pt x="5610" y="3590"/>
                    <a:pt x="5449" y="3299"/>
                  </a:cubicBezTo>
                  <a:cubicBezTo>
                    <a:pt x="5115" y="2694"/>
                    <a:pt x="4541" y="2052"/>
                    <a:pt x="3832" y="1490"/>
                  </a:cubicBezTo>
                  <a:cubicBezTo>
                    <a:pt x="3123" y="928"/>
                    <a:pt x="2366" y="515"/>
                    <a:pt x="1701" y="327"/>
                  </a:cubicBezTo>
                  <a:cubicBezTo>
                    <a:pt x="1382" y="237"/>
                    <a:pt x="1102" y="204"/>
                    <a:pt x="870" y="230"/>
                  </a:cubicBezTo>
                  <a:cubicBezTo>
                    <a:pt x="639" y="255"/>
                    <a:pt x="468" y="337"/>
                    <a:pt x="359" y="473"/>
                  </a:cubicBezTo>
                  <a:cubicBezTo>
                    <a:pt x="251" y="610"/>
                    <a:pt x="211" y="796"/>
                    <a:pt x="239" y="1026"/>
                  </a:cubicBezTo>
                  <a:close/>
                </a:path>
              </a:pathLst>
            </a:custGeom>
            <a:solidFill>
              <a:srgbClr val="E83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íŝlíďê"/>
            <p:cNvSpPr/>
            <p:nvPr/>
          </p:nvSpPr>
          <p:spPr bwMode="auto">
            <a:xfrm>
              <a:off x="1971675" y="3463926"/>
              <a:ext cx="2606675" cy="2232025"/>
            </a:xfrm>
            <a:custGeom>
              <a:avLst/>
              <a:gdLst>
                <a:gd name="T0" fmla="*/ 254 w 5973"/>
                <a:gd name="T1" fmla="*/ 4722 h 5112"/>
                <a:gd name="T2" fmla="*/ 406 w 5973"/>
                <a:gd name="T3" fmla="*/ 3235 h 5112"/>
                <a:gd name="T4" fmla="*/ 2057 w 5973"/>
                <a:gd name="T5" fmla="*/ 1385 h 5112"/>
                <a:gd name="T6" fmla="*/ 4235 w 5973"/>
                <a:gd name="T7" fmla="*/ 198 h 5112"/>
                <a:gd name="T8" fmla="*/ 5718 w 5973"/>
                <a:gd name="T9" fmla="*/ 390 h 5112"/>
                <a:gd name="T10" fmla="*/ 5567 w 5973"/>
                <a:gd name="T11" fmla="*/ 1878 h 5112"/>
                <a:gd name="T12" fmla="*/ 3915 w 5973"/>
                <a:gd name="T13" fmla="*/ 3728 h 5112"/>
                <a:gd name="T14" fmla="*/ 1737 w 5973"/>
                <a:gd name="T15" fmla="*/ 4914 h 5112"/>
                <a:gd name="T16" fmla="*/ 254 w 5973"/>
                <a:gd name="T17" fmla="*/ 4722 h 5112"/>
                <a:gd name="T18" fmla="*/ 5613 w 5973"/>
                <a:gd name="T19" fmla="*/ 473 h 5112"/>
                <a:gd name="T20" fmla="*/ 5102 w 5973"/>
                <a:gd name="T21" fmla="*/ 230 h 5112"/>
                <a:gd name="T22" fmla="*/ 4271 w 5973"/>
                <a:gd name="T23" fmla="*/ 327 h 5112"/>
                <a:gd name="T24" fmla="*/ 2141 w 5973"/>
                <a:gd name="T25" fmla="*/ 1490 h 5112"/>
                <a:gd name="T26" fmla="*/ 523 w 5973"/>
                <a:gd name="T27" fmla="*/ 3299 h 5112"/>
                <a:gd name="T28" fmla="*/ 239 w 5973"/>
                <a:gd name="T29" fmla="*/ 4086 h 5112"/>
                <a:gd name="T30" fmla="*/ 359 w 5973"/>
                <a:gd name="T31" fmla="*/ 4639 h 5112"/>
                <a:gd name="T32" fmla="*/ 870 w 5973"/>
                <a:gd name="T33" fmla="*/ 4882 h 5112"/>
                <a:gd name="T34" fmla="*/ 1701 w 5973"/>
                <a:gd name="T35" fmla="*/ 4785 h 5112"/>
                <a:gd name="T36" fmla="*/ 3832 w 5973"/>
                <a:gd name="T37" fmla="*/ 3622 h 5112"/>
                <a:gd name="T38" fmla="*/ 5449 w 5973"/>
                <a:gd name="T39" fmla="*/ 1813 h 5112"/>
                <a:gd name="T40" fmla="*/ 5734 w 5973"/>
                <a:gd name="T41" fmla="*/ 1026 h 5112"/>
                <a:gd name="T42" fmla="*/ 5613 w 5973"/>
                <a:gd name="T43" fmla="*/ 473 h 5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73" h="5112">
                  <a:moveTo>
                    <a:pt x="254" y="4722"/>
                  </a:moveTo>
                  <a:cubicBezTo>
                    <a:pt x="0" y="4401"/>
                    <a:pt x="53" y="3872"/>
                    <a:pt x="406" y="3235"/>
                  </a:cubicBezTo>
                  <a:cubicBezTo>
                    <a:pt x="748" y="2614"/>
                    <a:pt x="1335" y="1957"/>
                    <a:pt x="2057" y="1385"/>
                  </a:cubicBezTo>
                  <a:cubicBezTo>
                    <a:pt x="2780" y="812"/>
                    <a:pt x="3553" y="390"/>
                    <a:pt x="4235" y="198"/>
                  </a:cubicBezTo>
                  <a:cubicBezTo>
                    <a:pt x="4936" y="0"/>
                    <a:pt x="5463" y="69"/>
                    <a:pt x="5718" y="390"/>
                  </a:cubicBezTo>
                  <a:cubicBezTo>
                    <a:pt x="5973" y="711"/>
                    <a:pt x="5919" y="1240"/>
                    <a:pt x="5567" y="1878"/>
                  </a:cubicBezTo>
                  <a:cubicBezTo>
                    <a:pt x="5224" y="2498"/>
                    <a:pt x="4637" y="3155"/>
                    <a:pt x="3915" y="3728"/>
                  </a:cubicBezTo>
                  <a:cubicBezTo>
                    <a:pt x="3193" y="4300"/>
                    <a:pt x="2419" y="4722"/>
                    <a:pt x="1737" y="4914"/>
                  </a:cubicBezTo>
                  <a:cubicBezTo>
                    <a:pt x="1036" y="5112"/>
                    <a:pt x="509" y="5044"/>
                    <a:pt x="254" y="4722"/>
                  </a:cubicBezTo>
                  <a:close/>
                  <a:moveTo>
                    <a:pt x="5613" y="473"/>
                  </a:moveTo>
                  <a:cubicBezTo>
                    <a:pt x="5505" y="337"/>
                    <a:pt x="5333" y="255"/>
                    <a:pt x="5102" y="230"/>
                  </a:cubicBezTo>
                  <a:cubicBezTo>
                    <a:pt x="4870" y="204"/>
                    <a:pt x="4591" y="237"/>
                    <a:pt x="4271" y="327"/>
                  </a:cubicBezTo>
                  <a:cubicBezTo>
                    <a:pt x="3606" y="515"/>
                    <a:pt x="2849" y="928"/>
                    <a:pt x="2141" y="1490"/>
                  </a:cubicBezTo>
                  <a:cubicBezTo>
                    <a:pt x="1432" y="2052"/>
                    <a:pt x="857" y="2694"/>
                    <a:pt x="523" y="3299"/>
                  </a:cubicBezTo>
                  <a:cubicBezTo>
                    <a:pt x="363" y="3590"/>
                    <a:pt x="267" y="3854"/>
                    <a:pt x="239" y="4086"/>
                  </a:cubicBezTo>
                  <a:cubicBezTo>
                    <a:pt x="211" y="4316"/>
                    <a:pt x="251" y="4502"/>
                    <a:pt x="359" y="4639"/>
                  </a:cubicBezTo>
                  <a:cubicBezTo>
                    <a:pt x="468" y="4775"/>
                    <a:pt x="639" y="4857"/>
                    <a:pt x="870" y="4882"/>
                  </a:cubicBezTo>
                  <a:cubicBezTo>
                    <a:pt x="1102" y="4908"/>
                    <a:pt x="1382" y="4875"/>
                    <a:pt x="1701" y="4785"/>
                  </a:cubicBezTo>
                  <a:cubicBezTo>
                    <a:pt x="2366" y="4597"/>
                    <a:pt x="3123" y="4185"/>
                    <a:pt x="3832" y="3622"/>
                  </a:cubicBezTo>
                  <a:cubicBezTo>
                    <a:pt x="4541" y="3060"/>
                    <a:pt x="5115" y="2418"/>
                    <a:pt x="5449" y="1813"/>
                  </a:cubicBezTo>
                  <a:cubicBezTo>
                    <a:pt x="5610" y="1522"/>
                    <a:pt x="5705" y="1258"/>
                    <a:pt x="5734" y="1026"/>
                  </a:cubicBezTo>
                  <a:cubicBezTo>
                    <a:pt x="5762" y="796"/>
                    <a:pt x="5721" y="610"/>
                    <a:pt x="5613" y="473"/>
                  </a:cubicBezTo>
                  <a:close/>
                </a:path>
              </a:pathLst>
            </a:custGeom>
            <a:solidFill>
              <a:srgbClr val="061B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iṡľîdé"/>
            <p:cNvSpPr/>
            <p:nvPr/>
          </p:nvSpPr>
          <p:spPr bwMode="auto">
            <a:xfrm>
              <a:off x="4208463" y="3924301"/>
              <a:ext cx="403225" cy="403225"/>
            </a:xfrm>
            <a:prstGeom prst="ellipse">
              <a:avLst/>
            </a:prstGeom>
            <a:solidFill>
              <a:srgbClr val="061B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îSḻidè"/>
            <p:cNvSpPr/>
            <p:nvPr/>
          </p:nvSpPr>
          <p:spPr bwMode="auto">
            <a:xfrm>
              <a:off x="2794000" y="5707063"/>
              <a:ext cx="404813" cy="403225"/>
            </a:xfrm>
            <a:prstGeom prst="ellipse">
              <a:avLst/>
            </a:prstGeom>
            <a:solidFill>
              <a:srgbClr val="F3C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8723975" y="3751405"/>
            <a:ext cx="3163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Epidemic Simulation</a:t>
            </a:r>
            <a:endParaRPr lang="zh-CN" altLang="en-US" sz="3600" b="1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的屏幕截图&#10;&#10;描述已自动生成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1" t="680" r="391" b="-679"/>
          <a:stretch>
            <a:fillRect/>
          </a:stretch>
        </p:blipFill>
        <p:spPr>
          <a:xfrm>
            <a:off x="6096996" y="-54795"/>
            <a:ext cx="6095004" cy="7076534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1577252" y="4566050"/>
            <a:ext cx="3163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Rumor Collecting</a:t>
            </a:r>
            <a:endParaRPr lang="zh-CN" altLang="en-US" sz="3600" b="1" dirty="0"/>
          </a:p>
        </p:txBody>
      </p:sp>
      <p:grpSp>
        <p:nvGrpSpPr>
          <p:cNvPr id="6" name="a921c304-350b-4136-b94f-26ebd442abe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043524" y="923592"/>
            <a:ext cx="3817525" cy="3276600"/>
            <a:chOff x="3557588" y="1193800"/>
            <a:chExt cx="5075238" cy="4356101"/>
          </a:xfrm>
        </p:grpSpPr>
        <p:sp>
          <p:nvSpPr>
            <p:cNvPr id="7" name="iSḷíďê"/>
            <p:cNvSpPr/>
            <p:nvPr/>
          </p:nvSpPr>
          <p:spPr bwMode="auto">
            <a:xfrm>
              <a:off x="4616451" y="4929188"/>
              <a:ext cx="3516313" cy="6207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ïṩḻîdé"/>
            <p:cNvSpPr/>
            <p:nvPr/>
          </p:nvSpPr>
          <p:spPr bwMode="auto">
            <a:xfrm>
              <a:off x="3557588" y="1814513"/>
              <a:ext cx="1905000" cy="1955800"/>
            </a:xfrm>
            <a:custGeom>
              <a:avLst/>
              <a:gdLst>
                <a:gd name="T0" fmla="*/ 1156 w 1337"/>
                <a:gd name="T1" fmla="*/ 997 h 1375"/>
                <a:gd name="T2" fmla="*/ 996 w 1337"/>
                <a:gd name="T3" fmla="*/ 181 h 1375"/>
                <a:gd name="T4" fmla="*/ 181 w 1337"/>
                <a:gd name="T5" fmla="*/ 341 h 1375"/>
                <a:gd name="T6" fmla="*/ 340 w 1337"/>
                <a:gd name="T7" fmla="*/ 1156 h 1375"/>
                <a:gd name="T8" fmla="*/ 883 w 1337"/>
                <a:gd name="T9" fmla="*/ 1215 h 1375"/>
                <a:gd name="T10" fmla="*/ 1117 w 1337"/>
                <a:gd name="T11" fmla="*/ 1347 h 1375"/>
                <a:gd name="T12" fmla="*/ 1249 w 1337"/>
                <a:gd name="T13" fmla="*/ 1113 h 1375"/>
                <a:gd name="T14" fmla="*/ 1156 w 1337"/>
                <a:gd name="T15" fmla="*/ 997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7" h="1375">
                  <a:moveTo>
                    <a:pt x="1156" y="997"/>
                  </a:moveTo>
                  <a:cubicBezTo>
                    <a:pt x="1337" y="727"/>
                    <a:pt x="1265" y="362"/>
                    <a:pt x="996" y="181"/>
                  </a:cubicBezTo>
                  <a:cubicBezTo>
                    <a:pt x="727" y="0"/>
                    <a:pt x="362" y="71"/>
                    <a:pt x="181" y="341"/>
                  </a:cubicBezTo>
                  <a:cubicBezTo>
                    <a:pt x="0" y="610"/>
                    <a:pt x="71" y="975"/>
                    <a:pt x="340" y="1156"/>
                  </a:cubicBezTo>
                  <a:cubicBezTo>
                    <a:pt x="500" y="1264"/>
                    <a:pt x="703" y="1286"/>
                    <a:pt x="883" y="1215"/>
                  </a:cubicBezTo>
                  <a:cubicBezTo>
                    <a:pt x="911" y="1316"/>
                    <a:pt x="1016" y="1375"/>
                    <a:pt x="1117" y="1347"/>
                  </a:cubicBezTo>
                  <a:cubicBezTo>
                    <a:pt x="1219" y="1319"/>
                    <a:pt x="1278" y="1214"/>
                    <a:pt x="1249" y="1113"/>
                  </a:cubicBezTo>
                  <a:cubicBezTo>
                    <a:pt x="1235" y="1063"/>
                    <a:pt x="1201" y="1021"/>
                    <a:pt x="1156" y="997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ŝliďè"/>
            <p:cNvSpPr/>
            <p:nvPr/>
          </p:nvSpPr>
          <p:spPr bwMode="auto">
            <a:xfrm>
              <a:off x="4011613" y="2598738"/>
              <a:ext cx="995363" cy="77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ṧļíḓé"/>
            <p:cNvSpPr/>
            <p:nvPr/>
          </p:nvSpPr>
          <p:spPr bwMode="auto">
            <a:xfrm>
              <a:off x="4011613" y="2728913"/>
              <a:ext cx="995363" cy="79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ṥļïḓê"/>
            <p:cNvSpPr/>
            <p:nvPr/>
          </p:nvSpPr>
          <p:spPr bwMode="auto">
            <a:xfrm>
              <a:off x="4011613" y="2860675"/>
              <a:ext cx="995363" cy="77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$ļîḑe"/>
            <p:cNvSpPr/>
            <p:nvPr/>
          </p:nvSpPr>
          <p:spPr bwMode="auto">
            <a:xfrm>
              <a:off x="6727826" y="1193800"/>
              <a:ext cx="1905000" cy="1955800"/>
            </a:xfrm>
            <a:custGeom>
              <a:avLst/>
              <a:gdLst>
                <a:gd name="T0" fmla="*/ 181 w 1337"/>
                <a:gd name="T1" fmla="*/ 996 h 1375"/>
                <a:gd name="T2" fmla="*/ 341 w 1337"/>
                <a:gd name="T3" fmla="*/ 181 h 1375"/>
                <a:gd name="T4" fmla="*/ 1156 w 1337"/>
                <a:gd name="T5" fmla="*/ 340 h 1375"/>
                <a:gd name="T6" fmla="*/ 997 w 1337"/>
                <a:gd name="T7" fmla="*/ 1156 h 1375"/>
                <a:gd name="T8" fmla="*/ 454 w 1337"/>
                <a:gd name="T9" fmla="*/ 1215 h 1375"/>
                <a:gd name="T10" fmla="*/ 220 w 1337"/>
                <a:gd name="T11" fmla="*/ 1347 h 1375"/>
                <a:gd name="T12" fmla="*/ 88 w 1337"/>
                <a:gd name="T13" fmla="*/ 1113 h 1375"/>
                <a:gd name="T14" fmla="*/ 181 w 1337"/>
                <a:gd name="T15" fmla="*/ 99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7" h="1375">
                  <a:moveTo>
                    <a:pt x="181" y="996"/>
                  </a:moveTo>
                  <a:cubicBezTo>
                    <a:pt x="0" y="727"/>
                    <a:pt x="72" y="362"/>
                    <a:pt x="341" y="181"/>
                  </a:cubicBezTo>
                  <a:cubicBezTo>
                    <a:pt x="610" y="0"/>
                    <a:pt x="975" y="71"/>
                    <a:pt x="1156" y="340"/>
                  </a:cubicBezTo>
                  <a:cubicBezTo>
                    <a:pt x="1337" y="610"/>
                    <a:pt x="1266" y="975"/>
                    <a:pt x="997" y="1156"/>
                  </a:cubicBezTo>
                  <a:cubicBezTo>
                    <a:pt x="837" y="1264"/>
                    <a:pt x="634" y="1286"/>
                    <a:pt x="454" y="1215"/>
                  </a:cubicBezTo>
                  <a:cubicBezTo>
                    <a:pt x="426" y="1316"/>
                    <a:pt x="321" y="1375"/>
                    <a:pt x="220" y="1347"/>
                  </a:cubicBezTo>
                  <a:cubicBezTo>
                    <a:pt x="118" y="1319"/>
                    <a:pt x="59" y="1214"/>
                    <a:pt x="88" y="1113"/>
                  </a:cubicBezTo>
                  <a:cubicBezTo>
                    <a:pt x="102" y="1063"/>
                    <a:pt x="136" y="1021"/>
                    <a:pt x="181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şḷíḍé"/>
            <p:cNvSpPr/>
            <p:nvPr/>
          </p:nvSpPr>
          <p:spPr bwMode="auto">
            <a:xfrm>
              <a:off x="7183438" y="1976438"/>
              <a:ext cx="995363" cy="79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ïṥlîḓè"/>
            <p:cNvSpPr/>
            <p:nvPr/>
          </p:nvSpPr>
          <p:spPr bwMode="auto">
            <a:xfrm>
              <a:off x="7183438" y="2108200"/>
              <a:ext cx="995363" cy="77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ṥlîḑè"/>
            <p:cNvSpPr/>
            <p:nvPr/>
          </p:nvSpPr>
          <p:spPr bwMode="auto">
            <a:xfrm>
              <a:off x="7183438" y="2238375"/>
              <a:ext cx="995363" cy="77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ṥliďè"/>
            <p:cNvSpPr/>
            <p:nvPr/>
          </p:nvSpPr>
          <p:spPr bwMode="auto">
            <a:xfrm>
              <a:off x="5387976" y="4106863"/>
              <a:ext cx="1063625" cy="1092200"/>
            </a:xfrm>
            <a:custGeom>
              <a:avLst/>
              <a:gdLst>
                <a:gd name="T0" fmla="*/ 101 w 746"/>
                <a:gd name="T1" fmla="*/ 557 h 768"/>
                <a:gd name="T2" fmla="*/ 190 w 746"/>
                <a:gd name="T3" fmla="*/ 101 h 768"/>
                <a:gd name="T4" fmla="*/ 645 w 746"/>
                <a:gd name="T5" fmla="*/ 191 h 768"/>
                <a:gd name="T6" fmla="*/ 556 w 746"/>
                <a:gd name="T7" fmla="*/ 646 h 768"/>
                <a:gd name="T8" fmla="*/ 253 w 746"/>
                <a:gd name="T9" fmla="*/ 679 h 768"/>
                <a:gd name="T10" fmla="*/ 122 w 746"/>
                <a:gd name="T11" fmla="*/ 753 h 768"/>
                <a:gd name="T12" fmla="*/ 49 w 746"/>
                <a:gd name="T13" fmla="*/ 622 h 768"/>
                <a:gd name="T14" fmla="*/ 101 w 746"/>
                <a:gd name="T15" fmla="*/ 557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6" h="768">
                  <a:moveTo>
                    <a:pt x="101" y="557"/>
                  </a:moveTo>
                  <a:cubicBezTo>
                    <a:pt x="0" y="406"/>
                    <a:pt x="40" y="203"/>
                    <a:pt x="190" y="101"/>
                  </a:cubicBezTo>
                  <a:cubicBezTo>
                    <a:pt x="340" y="0"/>
                    <a:pt x="544" y="40"/>
                    <a:pt x="645" y="191"/>
                  </a:cubicBezTo>
                  <a:cubicBezTo>
                    <a:pt x="746" y="341"/>
                    <a:pt x="706" y="545"/>
                    <a:pt x="556" y="646"/>
                  </a:cubicBezTo>
                  <a:cubicBezTo>
                    <a:pt x="467" y="706"/>
                    <a:pt x="353" y="718"/>
                    <a:pt x="253" y="679"/>
                  </a:cubicBezTo>
                  <a:cubicBezTo>
                    <a:pt x="237" y="735"/>
                    <a:pt x="179" y="768"/>
                    <a:pt x="122" y="753"/>
                  </a:cubicBezTo>
                  <a:cubicBezTo>
                    <a:pt x="66" y="737"/>
                    <a:pt x="33" y="678"/>
                    <a:pt x="49" y="622"/>
                  </a:cubicBezTo>
                  <a:cubicBezTo>
                    <a:pt x="57" y="594"/>
                    <a:pt x="75" y="570"/>
                    <a:pt x="101" y="557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išļiḋê"/>
            <p:cNvSpPr/>
            <p:nvPr/>
          </p:nvSpPr>
          <p:spPr bwMode="auto">
            <a:xfrm>
              <a:off x="5681663" y="4572000"/>
              <a:ext cx="109538" cy="1095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iś1íḑê"/>
            <p:cNvSpPr/>
            <p:nvPr/>
          </p:nvSpPr>
          <p:spPr bwMode="auto">
            <a:xfrm>
              <a:off x="5867401" y="4572000"/>
              <a:ext cx="107950" cy="1095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îSľiḑè"/>
            <p:cNvSpPr/>
            <p:nvPr/>
          </p:nvSpPr>
          <p:spPr bwMode="auto">
            <a:xfrm>
              <a:off x="6051551" y="4572000"/>
              <a:ext cx="107950" cy="1095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ṧḷiḑè"/>
            <p:cNvSpPr/>
            <p:nvPr/>
          </p:nvSpPr>
          <p:spPr bwMode="auto">
            <a:xfrm>
              <a:off x="5881688" y="2951163"/>
              <a:ext cx="433388" cy="198438"/>
            </a:xfrm>
            <a:custGeom>
              <a:avLst/>
              <a:gdLst>
                <a:gd name="T0" fmla="*/ 66 w 304"/>
                <a:gd name="T1" fmla="*/ 0 h 139"/>
                <a:gd name="T2" fmla="*/ 263 w 304"/>
                <a:gd name="T3" fmla="*/ 15 h 139"/>
                <a:gd name="T4" fmla="*/ 304 w 304"/>
                <a:gd name="T5" fmla="*/ 98 h 139"/>
                <a:gd name="T6" fmla="*/ 172 w 304"/>
                <a:gd name="T7" fmla="*/ 139 h 139"/>
                <a:gd name="T8" fmla="*/ 74 w 304"/>
                <a:gd name="T9" fmla="*/ 134 h 139"/>
                <a:gd name="T10" fmla="*/ 0 w 304"/>
                <a:gd name="T11" fmla="*/ 139 h 139"/>
                <a:gd name="T12" fmla="*/ 41 w 304"/>
                <a:gd name="T13" fmla="*/ 31 h 139"/>
                <a:gd name="T14" fmla="*/ 66 w 304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139">
                  <a:moveTo>
                    <a:pt x="66" y="0"/>
                  </a:moveTo>
                  <a:cubicBezTo>
                    <a:pt x="66" y="0"/>
                    <a:pt x="235" y="5"/>
                    <a:pt x="263" y="15"/>
                  </a:cubicBezTo>
                  <a:cubicBezTo>
                    <a:pt x="291" y="25"/>
                    <a:pt x="304" y="98"/>
                    <a:pt x="304" y="98"/>
                  </a:cubicBezTo>
                  <a:cubicBezTo>
                    <a:pt x="172" y="139"/>
                    <a:pt x="172" y="139"/>
                    <a:pt x="172" y="139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ṧļiḓe"/>
            <p:cNvSpPr/>
            <p:nvPr/>
          </p:nvSpPr>
          <p:spPr bwMode="auto">
            <a:xfrm>
              <a:off x="5930901" y="2873375"/>
              <a:ext cx="322263" cy="301625"/>
            </a:xfrm>
            <a:custGeom>
              <a:avLst/>
              <a:gdLst>
                <a:gd name="T0" fmla="*/ 38 w 226"/>
                <a:gd name="T1" fmla="*/ 0 h 212"/>
                <a:gd name="T2" fmla="*/ 24 w 226"/>
                <a:gd name="T3" fmla="*/ 73 h 212"/>
                <a:gd name="T4" fmla="*/ 131 w 226"/>
                <a:gd name="T5" fmla="*/ 212 h 212"/>
                <a:gd name="T6" fmla="*/ 200 w 226"/>
                <a:gd name="T7" fmla="*/ 201 h 212"/>
                <a:gd name="T8" fmla="*/ 205 w 226"/>
                <a:gd name="T9" fmla="*/ 35 h 212"/>
                <a:gd name="T10" fmla="*/ 38 w 226"/>
                <a:gd name="T11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212">
                  <a:moveTo>
                    <a:pt x="38" y="0"/>
                  </a:moveTo>
                  <a:cubicBezTo>
                    <a:pt x="38" y="0"/>
                    <a:pt x="49" y="43"/>
                    <a:pt x="24" y="73"/>
                  </a:cubicBezTo>
                  <a:cubicBezTo>
                    <a:pt x="0" y="104"/>
                    <a:pt x="131" y="212"/>
                    <a:pt x="131" y="212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200" y="201"/>
                    <a:pt x="185" y="68"/>
                    <a:pt x="205" y="35"/>
                  </a:cubicBezTo>
                  <a:cubicBezTo>
                    <a:pt x="226" y="1"/>
                    <a:pt x="38" y="0"/>
                    <a:pt x="38" y="0"/>
                  </a:cubicBezTo>
                </a:path>
              </a:pathLst>
            </a:custGeom>
            <a:solidFill>
              <a:srgbClr val="9F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ṩ1íḋè"/>
            <p:cNvSpPr/>
            <p:nvPr/>
          </p:nvSpPr>
          <p:spPr bwMode="auto">
            <a:xfrm>
              <a:off x="5962651" y="2873375"/>
              <a:ext cx="263525" cy="301625"/>
            </a:xfrm>
            <a:custGeom>
              <a:avLst/>
              <a:gdLst>
                <a:gd name="T0" fmla="*/ 16 w 185"/>
                <a:gd name="T1" fmla="*/ 0 h 212"/>
                <a:gd name="T2" fmla="*/ 19 w 185"/>
                <a:gd name="T3" fmla="*/ 23 h 212"/>
                <a:gd name="T4" fmla="*/ 13 w 185"/>
                <a:gd name="T5" fmla="*/ 56 h 212"/>
                <a:gd name="T6" fmla="*/ 8 w 185"/>
                <a:gd name="T7" fmla="*/ 65 h 212"/>
                <a:gd name="T8" fmla="*/ 0 w 185"/>
                <a:gd name="T9" fmla="*/ 89 h 212"/>
                <a:gd name="T10" fmla="*/ 109 w 185"/>
                <a:gd name="T11" fmla="*/ 212 h 212"/>
                <a:gd name="T12" fmla="*/ 178 w 185"/>
                <a:gd name="T13" fmla="*/ 201 h 212"/>
                <a:gd name="T14" fmla="*/ 172 w 185"/>
                <a:gd name="T15" fmla="*/ 108 h 212"/>
                <a:gd name="T16" fmla="*/ 183 w 185"/>
                <a:gd name="T17" fmla="*/ 35 h 212"/>
                <a:gd name="T18" fmla="*/ 185 w 185"/>
                <a:gd name="T19" fmla="*/ 30 h 212"/>
                <a:gd name="T20" fmla="*/ 16 w 185"/>
                <a:gd name="T21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5" h="212">
                  <a:moveTo>
                    <a:pt x="16" y="0"/>
                  </a:moveTo>
                  <a:cubicBezTo>
                    <a:pt x="16" y="0"/>
                    <a:pt x="19" y="9"/>
                    <a:pt x="19" y="23"/>
                  </a:cubicBezTo>
                  <a:cubicBezTo>
                    <a:pt x="19" y="33"/>
                    <a:pt x="17" y="44"/>
                    <a:pt x="13" y="56"/>
                  </a:cubicBezTo>
                  <a:cubicBezTo>
                    <a:pt x="12" y="59"/>
                    <a:pt x="10" y="62"/>
                    <a:pt x="8" y="6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0" y="131"/>
                    <a:pt x="109" y="212"/>
                    <a:pt x="109" y="212"/>
                  </a:cubicBezTo>
                  <a:cubicBezTo>
                    <a:pt x="178" y="201"/>
                    <a:pt x="178" y="201"/>
                    <a:pt x="178" y="201"/>
                  </a:cubicBezTo>
                  <a:cubicBezTo>
                    <a:pt x="178" y="201"/>
                    <a:pt x="172" y="153"/>
                    <a:pt x="172" y="108"/>
                  </a:cubicBezTo>
                  <a:cubicBezTo>
                    <a:pt x="172" y="78"/>
                    <a:pt x="175" y="48"/>
                    <a:pt x="183" y="35"/>
                  </a:cubicBezTo>
                  <a:cubicBezTo>
                    <a:pt x="184" y="33"/>
                    <a:pt x="185" y="31"/>
                    <a:pt x="185" y="30"/>
                  </a:cubicBezTo>
                  <a:cubicBezTo>
                    <a:pt x="185" y="1"/>
                    <a:pt x="16" y="0"/>
                    <a:pt x="16" y="0"/>
                  </a:cubicBezTo>
                </a:path>
              </a:pathLst>
            </a:custGeom>
            <a:solidFill>
              <a:srgbClr val="8F5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šlíḑè"/>
            <p:cNvSpPr/>
            <p:nvPr/>
          </p:nvSpPr>
          <p:spPr bwMode="auto">
            <a:xfrm>
              <a:off x="6423026" y="4662488"/>
              <a:ext cx="352425" cy="374650"/>
            </a:xfrm>
            <a:custGeom>
              <a:avLst/>
              <a:gdLst>
                <a:gd name="T0" fmla="*/ 137 w 222"/>
                <a:gd name="T1" fmla="*/ 0 h 236"/>
                <a:gd name="T2" fmla="*/ 0 w 222"/>
                <a:gd name="T3" fmla="*/ 182 h 236"/>
                <a:gd name="T4" fmla="*/ 93 w 222"/>
                <a:gd name="T5" fmla="*/ 236 h 236"/>
                <a:gd name="T6" fmla="*/ 222 w 222"/>
                <a:gd name="T7" fmla="*/ 26 h 236"/>
                <a:gd name="T8" fmla="*/ 137 w 222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236">
                  <a:moveTo>
                    <a:pt x="137" y="0"/>
                  </a:moveTo>
                  <a:lnTo>
                    <a:pt x="0" y="182"/>
                  </a:lnTo>
                  <a:lnTo>
                    <a:pt x="93" y="236"/>
                  </a:lnTo>
                  <a:lnTo>
                    <a:pt x="222" y="26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9F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Sḻiďé"/>
            <p:cNvSpPr/>
            <p:nvPr/>
          </p:nvSpPr>
          <p:spPr bwMode="auto">
            <a:xfrm>
              <a:off x="6354763" y="4862513"/>
              <a:ext cx="608013" cy="296863"/>
            </a:xfrm>
            <a:custGeom>
              <a:avLst/>
              <a:gdLst>
                <a:gd name="T0" fmla="*/ 94 w 427"/>
                <a:gd name="T1" fmla="*/ 65 h 208"/>
                <a:gd name="T2" fmla="*/ 40 w 427"/>
                <a:gd name="T3" fmla="*/ 14 h 208"/>
                <a:gd name="T4" fmla="*/ 40 w 427"/>
                <a:gd name="T5" fmla="*/ 164 h 208"/>
                <a:gd name="T6" fmla="*/ 423 w 427"/>
                <a:gd name="T7" fmla="*/ 170 h 208"/>
                <a:gd name="T8" fmla="*/ 322 w 427"/>
                <a:gd name="T9" fmla="*/ 105 h 208"/>
                <a:gd name="T10" fmla="*/ 245 w 427"/>
                <a:gd name="T11" fmla="*/ 50 h 208"/>
                <a:gd name="T12" fmla="*/ 94 w 427"/>
                <a:gd name="T13" fmla="*/ 6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7" h="208">
                  <a:moveTo>
                    <a:pt x="94" y="65"/>
                  </a:moveTo>
                  <a:cubicBezTo>
                    <a:pt x="94" y="65"/>
                    <a:pt x="38" y="0"/>
                    <a:pt x="40" y="14"/>
                  </a:cubicBezTo>
                  <a:cubicBezTo>
                    <a:pt x="43" y="29"/>
                    <a:pt x="0" y="152"/>
                    <a:pt x="40" y="164"/>
                  </a:cubicBezTo>
                  <a:cubicBezTo>
                    <a:pt x="79" y="176"/>
                    <a:pt x="418" y="208"/>
                    <a:pt x="423" y="170"/>
                  </a:cubicBezTo>
                  <a:cubicBezTo>
                    <a:pt x="427" y="131"/>
                    <a:pt x="322" y="105"/>
                    <a:pt x="322" y="105"/>
                  </a:cubicBezTo>
                  <a:cubicBezTo>
                    <a:pt x="322" y="105"/>
                    <a:pt x="259" y="44"/>
                    <a:pt x="245" y="50"/>
                  </a:cubicBezTo>
                  <a:cubicBezTo>
                    <a:pt x="231" y="56"/>
                    <a:pt x="94" y="65"/>
                    <a:pt x="94" y="65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ṧ1iḓe"/>
            <p:cNvSpPr/>
            <p:nvPr/>
          </p:nvSpPr>
          <p:spPr bwMode="auto">
            <a:xfrm>
              <a:off x="6592888" y="4914900"/>
              <a:ext cx="304800" cy="317500"/>
            </a:xfrm>
            <a:custGeom>
              <a:avLst/>
              <a:gdLst>
                <a:gd name="T0" fmla="*/ 0 w 192"/>
                <a:gd name="T1" fmla="*/ 15 h 200"/>
                <a:gd name="T2" fmla="*/ 109 w 192"/>
                <a:gd name="T3" fmla="*/ 200 h 200"/>
                <a:gd name="T4" fmla="*/ 192 w 192"/>
                <a:gd name="T5" fmla="*/ 153 h 200"/>
                <a:gd name="T6" fmla="*/ 81 w 192"/>
                <a:gd name="T7" fmla="*/ 0 h 200"/>
                <a:gd name="T8" fmla="*/ 0 w 192"/>
                <a:gd name="T9" fmla="*/ 1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00">
                  <a:moveTo>
                    <a:pt x="0" y="15"/>
                  </a:moveTo>
                  <a:lnTo>
                    <a:pt x="109" y="200"/>
                  </a:lnTo>
                  <a:lnTo>
                    <a:pt x="192" y="153"/>
                  </a:lnTo>
                  <a:lnTo>
                    <a:pt x="81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9F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Slíḍè"/>
            <p:cNvSpPr/>
            <p:nvPr/>
          </p:nvSpPr>
          <p:spPr bwMode="auto">
            <a:xfrm>
              <a:off x="6567488" y="4214813"/>
              <a:ext cx="469900" cy="592138"/>
            </a:xfrm>
            <a:custGeom>
              <a:avLst/>
              <a:gdLst>
                <a:gd name="T0" fmla="*/ 209 w 329"/>
                <a:gd name="T1" fmla="*/ 15 h 417"/>
                <a:gd name="T2" fmla="*/ 173 w 329"/>
                <a:gd name="T3" fmla="*/ 66 h 417"/>
                <a:gd name="T4" fmla="*/ 19 w 329"/>
                <a:gd name="T5" fmla="*/ 325 h 417"/>
                <a:gd name="T6" fmla="*/ 152 w 329"/>
                <a:gd name="T7" fmla="*/ 403 h 417"/>
                <a:gd name="T8" fmla="*/ 329 w 329"/>
                <a:gd name="T9" fmla="*/ 144 h 417"/>
                <a:gd name="T10" fmla="*/ 293 w 329"/>
                <a:gd name="T11" fmla="*/ 0 h 417"/>
                <a:gd name="T12" fmla="*/ 209 w 329"/>
                <a:gd name="T13" fmla="*/ 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417">
                  <a:moveTo>
                    <a:pt x="209" y="15"/>
                  </a:moveTo>
                  <a:cubicBezTo>
                    <a:pt x="173" y="66"/>
                    <a:pt x="173" y="66"/>
                    <a:pt x="173" y="66"/>
                  </a:cubicBezTo>
                  <a:cubicBezTo>
                    <a:pt x="173" y="66"/>
                    <a:pt x="0" y="305"/>
                    <a:pt x="19" y="325"/>
                  </a:cubicBezTo>
                  <a:cubicBezTo>
                    <a:pt x="37" y="344"/>
                    <a:pt x="113" y="417"/>
                    <a:pt x="152" y="403"/>
                  </a:cubicBezTo>
                  <a:cubicBezTo>
                    <a:pt x="191" y="389"/>
                    <a:pt x="329" y="144"/>
                    <a:pt x="329" y="144"/>
                  </a:cubicBezTo>
                  <a:cubicBezTo>
                    <a:pt x="293" y="0"/>
                    <a:pt x="293" y="0"/>
                    <a:pt x="293" y="0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šļïḑe"/>
            <p:cNvSpPr/>
            <p:nvPr/>
          </p:nvSpPr>
          <p:spPr bwMode="auto">
            <a:xfrm>
              <a:off x="5797551" y="3768725"/>
              <a:ext cx="1443038" cy="1231900"/>
            </a:xfrm>
            <a:custGeom>
              <a:avLst/>
              <a:gdLst>
                <a:gd name="T0" fmla="*/ 7 w 1013"/>
                <a:gd name="T1" fmla="*/ 279 h 866"/>
                <a:gd name="T2" fmla="*/ 144 w 1013"/>
                <a:gd name="T3" fmla="*/ 376 h 866"/>
                <a:gd name="T4" fmla="*/ 348 w 1013"/>
                <a:gd name="T5" fmla="*/ 449 h 866"/>
                <a:gd name="T6" fmla="*/ 364 w 1013"/>
                <a:gd name="T7" fmla="*/ 458 h 866"/>
                <a:gd name="T8" fmla="*/ 393 w 1013"/>
                <a:gd name="T9" fmla="*/ 498 h 866"/>
                <a:gd name="T10" fmla="*/ 543 w 1013"/>
                <a:gd name="T11" fmla="*/ 865 h 866"/>
                <a:gd name="T12" fmla="*/ 671 w 1013"/>
                <a:gd name="T13" fmla="*/ 825 h 866"/>
                <a:gd name="T14" fmla="*/ 543 w 1013"/>
                <a:gd name="T15" fmla="*/ 431 h 866"/>
                <a:gd name="T16" fmla="*/ 528 w 1013"/>
                <a:gd name="T17" fmla="*/ 343 h 866"/>
                <a:gd name="T18" fmla="*/ 713 w 1013"/>
                <a:gd name="T19" fmla="*/ 375 h 866"/>
                <a:gd name="T20" fmla="*/ 870 w 1013"/>
                <a:gd name="T21" fmla="*/ 457 h 866"/>
                <a:gd name="T22" fmla="*/ 879 w 1013"/>
                <a:gd name="T23" fmla="*/ 249 h 866"/>
                <a:gd name="T24" fmla="*/ 514 w 1013"/>
                <a:gd name="T25" fmla="*/ 68 h 866"/>
                <a:gd name="T26" fmla="*/ 432 w 1013"/>
                <a:gd name="T27" fmla="*/ 45 h 866"/>
                <a:gd name="T28" fmla="*/ 360 w 1013"/>
                <a:gd name="T29" fmla="*/ 41 h 866"/>
                <a:gd name="T30" fmla="*/ 349 w 1013"/>
                <a:gd name="T31" fmla="*/ 0 h 866"/>
                <a:gd name="T32" fmla="*/ 178 w 1013"/>
                <a:gd name="T33" fmla="*/ 10 h 866"/>
                <a:gd name="T34" fmla="*/ 0 w 1013"/>
                <a:gd name="T35" fmla="*/ 86 h 866"/>
                <a:gd name="T36" fmla="*/ 7 w 1013"/>
                <a:gd name="T37" fmla="*/ 279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3" h="866">
                  <a:moveTo>
                    <a:pt x="7" y="279"/>
                  </a:moveTo>
                  <a:cubicBezTo>
                    <a:pt x="7" y="279"/>
                    <a:pt x="46" y="351"/>
                    <a:pt x="144" y="376"/>
                  </a:cubicBezTo>
                  <a:cubicBezTo>
                    <a:pt x="242" y="400"/>
                    <a:pt x="344" y="450"/>
                    <a:pt x="348" y="449"/>
                  </a:cubicBezTo>
                  <a:cubicBezTo>
                    <a:pt x="351" y="449"/>
                    <a:pt x="361" y="443"/>
                    <a:pt x="364" y="458"/>
                  </a:cubicBezTo>
                  <a:cubicBezTo>
                    <a:pt x="366" y="472"/>
                    <a:pt x="393" y="498"/>
                    <a:pt x="393" y="498"/>
                  </a:cubicBezTo>
                  <a:cubicBezTo>
                    <a:pt x="393" y="498"/>
                    <a:pt x="501" y="865"/>
                    <a:pt x="543" y="865"/>
                  </a:cubicBezTo>
                  <a:cubicBezTo>
                    <a:pt x="584" y="866"/>
                    <a:pt x="669" y="836"/>
                    <a:pt x="671" y="825"/>
                  </a:cubicBezTo>
                  <a:cubicBezTo>
                    <a:pt x="672" y="813"/>
                    <a:pt x="544" y="438"/>
                    <a:pt x="543" y="431"/>
                  </a:cubicBezTo>
                  <a:cubicBezTo>
                    <a:pt x="528" y="343"/>
                    <a:pt x="528" y="343"/>
                    <a:pt x="528" y="343"/>
                  </a:cubicBezTo>
                  <a:cubicBezTo>
                    <a:pt x="528" y="343"/>
                    <a:pt x="697" y="370"/>
                    <a:pt x="713" y="375"/>
                  </a:cubicBezTo>
                  <a:cubicBezTo>
                    <a:pt x="729" y="380"/>
                    <a:pt x="870" y="457"/>
                    <a:pt x="870" y="457"/>
                  </a:cubicBezTo>
                  <a:cubicBezTo>
                    <a:pt x="870" y="457"/>
                    <a:pt x="1013" y="354"/>
                    <a:pt x="879" y="249"/>
                  </a:cubicBezTo>
                  <a:cubicBezTo>
                    <a:pt x="745" y="145"/>
                    <a:pt x="514" y="68"/>
                    <a:pt x="514" y="68"/>
                  </a:cubicBezTo>
                  <a:cubicBezTo>
                    <a:pt x="432" y="45"/>
                    <a:pt x="432" y="45"/>
                    <a:pt x="432" y="45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" y="279"/>
                    <a:pt x="7" y="279"/>
                    <a:pt x="7" y="279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śḷïdé"/>
            <p:cNvSpPr/>
            <p:nvPr/>
          </p:nvSpPr>
          <p:spPr bwMode="auto">
            <a:xfrm>
              <a:off x="5940426" y="2616200"/>
              <a:ext cx="377825" cy="379413"/>
            </a:xfrm>
            <a:prstGeom prst="ellipse">
              <a:avLst/>
            </a:prstGeom>
            <a:solidFill>
              <a:srgbClr val="9F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iSlíďé"/>
            <p:cNvSpPr/>
            <p:nvPr/>
          </p:nvSpPr>
          <p:spPr bwMode="auto">
            <a:xfrm>
              <a:off x="5815013" y="2954338"/>
              <a:ext cx="561975" cy="942975"/>
            </a:xfrm>
            <a:custGeom>
              <a:avLst/>
              <a:gdLst>
                <a:gd name="T0" fmla="*/ 100 w 395"/>
                <a:gd name="T1" fmla="*/ 2 h 663"/>
                <a:gd name="T2" fmla="*/ 116 w 395"/>
                <a:gd name="T3" fmla="*/ 0 h 663"/>
                <a:gd name="T4" fmla="*/ 235 w 395"/>
                <a:gd name="T5" fmla="*/ 129 h 663"/>
                <a:gd name="T6" fmla="*/ 277 w 395"/>
                <a:gd name="T7" fmla="*/ 68 h 663"/>
                <a:gd name="T8" fmla="*/ 331 w 395"/>
                <a:gd name="T9" fmla="*/ 38 h 663"/>
                <a:gd name="T10" fmla="*/ 343 w 395"/>
                <a:gd name="T11" fmla="*/ 541 h 663"/>
                <a:gd name="T12" fmla="*/ 366 w 395"/>
                <a:gd name="T13" fmla="*/ 590 h 663"/>
                <a:gd name="T14" fmla="*/ 200 w 395"/>
                <a:gd name="T15" fmla="*/ 648 h 663"/>
                <a:gd name="T16" fmla="*/ 102 w 395"/>
                <a:gd name="T17" fmla="*/ 470 h 663"/>
                <a:gd name="T18" fmla="*/ 45 w 395"/>
                <a:gd name="T19" fmla="*/ 289 h 663"/>
                <a:gd name="T20" fmla="*/ 27 w 395"/>
                <a:gd name="T21" fmla="*/ 101 h 663"/>
                <a:gd name="T22" fmla="*/ 100 w 395"/>
                <a:gd name="T23" fmla="*/ 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5" h="663">
                  <a:moveTo>
                    <a:pt x="100" y="2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45" y="111"/>
                    <a:pt x="235" y="129"/>
                  </a:cubicBezTo>
                  <a:cubicBezTo>
                    <a:pt x="235" y="129"/>
                    <a:pt x="279" y="76"/>
                    <a:pt x="277" y="68"/>
                  </a:cubicBezTo>
                  <a:cubicBezTo>
                    <a:pt x="275" y="59"/>
                    <a:pt x="312" y="11"/>
                    <a:pt x="331" y="38"/>
                  </a:cubicBezTo>
                  <a:cubicBezTo>
                    <a:pt x="351" y="64"/>
                    <a:pt x="326" y="533"/>
                    <a:pt x="343" y="541"/>
                  </a:cubicBezTo>
                  <a:cubicBezTo>
                    <a:pt x="359" y="550"/>
                    <a:pt x="395" y="559"/>
                    <a:pt x="366" y="590"/>
                  </a:cubicBezTo>
                  <a:cubicBezTo>
                    <a:pt x="338" y="621"/>
                    <a:pt x="225" y="663"/>
                    <a:pt x="200" y="648"/>
                  </a:cubicBezTo>
                  <a:cubicBezTo>
                    <a:pt x="175" y="634"/>
                    <a:pt x="124" y="512"/>
                    <a:pt x="102" y="470"/>
                  </a:cubicBezTo>
                  <a:cubicBezTo>
                    <a:pt x="80" y="429"/>
                    <a:pt x="45" y="289"/>
                    <a:pt x="45" y="289"/>
                  </a:cubicBezTo>
                  <a:cubicBezTo>
                    <a:pt x="45" y="289"/>
                    <a:pt x="0" y="136"/>
                    <a:pt x="27" y="101"/>
                  </a:cubicBezTo>
                  <a:cubicBezTo>
                    <a:pt x="55" y="66"/>
                    <a:pt x="100" y="2"/>
                    <a:pt x="100" y="2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ṩḻiḋê"/>
            <p:cNvSpPr/>
            <p:nvPr/>
          </p:nvSpPr>
          <p:spPr bwMode="auto">
            <a:xfrm>
              <a:off x="5678488" y="2887663"/>
              <a:ext cx="481013" cy="1381125"/>
            </a:xfrm>
            <a:custGeom>
              <a:avLst/>
              <a:gdLst>
                <a:gd name="T0" fmla="*/ 324 w 338"/>
                <a:gd name="T1" fmla="*/ 627 h 971"/>
                <a:gd name="T2" fmla="*/ 308 w 338"/>
                <a:gd name="T3" fmla="*/ 724 h 971"/>
                <a:gd name="T4" fmla="*/ 286 w 338"/>
                <a:gd name="T5" fmla="*/ 765 h 971"/>
                <a:gd name="T6" fmla="*/ 248 w 338"/>
                <a:gd name="T7" fmla="*/ 833 h 971"/>
                <a:gd name="T8" fmla="*/ 240 w 338"/>
                <a:gd name="T9" fmla="*/ 934 h 971"/>
                <a:gd name="T10" fmla="*/ 159 w 338"/>
                <a:gd name="T11" fmla="*/ 966 h 971"/>
                <a:gd name="T12" fmla="*/ 69 w 338"/>
                <a:gd name="T13" fmla="*/ 944 h 971"/>
                <a:gd name="T14" fmla="*/ 13 w 338"/>
                <a:gd name="T15" fmla="*/ 563 h 971"/>
                <a:gd name="T16" fmla="*/ 31 w 338"/>
                <a:gd name="T17" fmla="*/ 396 h 971"/>
                <a:gd name="T18" fmla="*/ 3 w 338"/>
                <a:gd name="T19" fmla="*/ 290 h 971"/>
                <a:gd name="T20" fmla="*/ 1 w 338"/>
                <a:gd name="T21" fmla="*/ 267 h 971"/>
                <a:gd name="T22" fmla="*/ 113 w 338"/>
                <a:gd name="T23" fmla="*/ 64 h 971"/>
                <a:gd name="T24" fmla="*/ 211 w 338"/>
                <a:gd name="T25" fmla="*/ 47 h 971"/>
                <a:gd name="T26" fmla="*/ 191 w 338"/>
                <a:gd name="T27" fmla="*/ 106 h 971"/>
                <a:gd name="T28" fmla="*/ 222 w 338"/>
                <a:gd name="T29" fmla="*/ 199 h 971"/>
                <a:gd name="T30" fmla="*/ 321 w 338"/>
                <a:gd name="T31" fmla="*/ 298 h 971"/>
                <a:gd name="T32" fmla="*/ 324 w 338"/>
                <a:gd name="T33" fmla="*/ 6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8" h="971">
                  <a:moveTo>
                    <a:pt x="324" y="627"/>
                  </a:moveTo>
                  <a:cubicBezTo>
                    <a:pt x="321" y="659"/>
                    <a:pt x="315" y="692"/>
                    <a:pt x="308" y="724"/>
                  </a:cubicBezTo>
                  <a:cubicBezTo>
                    <a:pt x="302" y="750"/>
                    <a:pt x="294" y="765"/>
                    <a:pt x="286" y="765"/>
                  </a:cubicBezTo>
                  <a:cubicBezTo>
                    <a:pt x="263" y="763"/>
                    <a:pt x="253" y="795"/>
                    <a:pt x="248" y="833"/>
                  </a:cubicBezTo>
                  <a:cubicBezTo>
                    <a:pt x="243" y="872"/>
                    <a:pt x="243" y="918"/>
                    <a:pt x="240" y="934"/>
                  </a:cubicBezTo>
                  <a:cubicBezTo>
                    <a:pt x="236" y="955"/>
                    <a:pt x="210" y="971"/>
                    <a:pt x="159" y="966"/>
                  </a:cubicBezTo>
                  <a:cubicBezTo>
                    <a:pt x="128" y="963"/>
                    <a:pt x="98" y="955"/>
                    <a:pt x="69" y="944"/>
                  </a:cubicBezTo>
                  <a:cubicBezTo>
                    <a:pt x="0" y="919"/>
                    <a:pt x="2" y="714"/>
                    <a:pt x="13" y="563"/>
                  </a:cubicBezTo>
                  <a:cubicBezTo>
                    <a:pt x="20" y="470"/>
                    <a:pt x="31" y="396"/>
                    <a:pt x="31" y="396"/>
                  </a:cubicBezTo>
                  <a:cubicBezTo>
                    <a:pt x="31" y="396"/>
                    <a:pt x="10" y="333"/>
                    <a:pt x="3" y="290"/>
                  </a:cubicBezTo>
                  <a:cubicBezTo>
                    <a:pt x="2" y="282"/>
                    <a:pt x="1" y="275"/>
                    <a:pt x="1" y="267"/>
                  </a:cubicBezTo>
                  <a:cubicBezTo>
                    <a:pt x="2" y="229"/>
                    <a:pt x="71" y="127"/>
                    <a:pt x="113" y="64"/>
                  </a:cubicBezTo>
                  <a:cubicBezTo>
                    <a:pt x="154" y="0"/>
                    <a:pt x="211" y="47"/>
                    <a:pt x="211" y="47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6"/>
                    <a:pt x="222" y="154"/>
                    <a:pt x="222" y="199"/>
                  </a:cubicBezTo>
                  <a:cubicBezTo>
                    <a:pt x="222" y="244"/>
                    <a:pt x="295" y="276"/>
                    <a:pt x="321" y="298"/>
                  </a:cubicBezTo>
                  <a:cubicBezTo>
                    <a:pt x="338" y="311"/>
                    <a:pt x="337" y="494"/>
                    <a:pt x="324" y="627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iŝļiḓe"/>
            <p:cNvSpPr/>
            <p:nvPr/>
          </p:nvSpPr>
          <p:spPr bwMode="auto">
            <a:xfrm>
              <a:off x="6175376" y="2984500"/>
              <a:ext cx="334963" cy="949325"/>
            </a:xfrm>
            <a:custGeom>
              <a:avLst/>
              <a:gdLst>
                <a:gd name="T0" fmla="*/ 32 w 235"/>
                <a:gd name="T1" fmla="*/ 0 h 668"/>
                <a:gd name="T2" fmla="*/ 59 w 235"/>
                <a:gd name="T3" fmla="*/ 3 h 668"/>
                <a:gd name="T4" fmla="*/ 130 w 235"/>
                <a:gd name="T5" fmla="*/ 34 h 668"/>
                <a:gd name="T6" fmla="*/ 189 w 235"/>
                <a:gd name="T7" fmla="*/ 267 h 668"/>
                <a:gd name="T8" fmla="*/ 215 w 235"/>
                <a:gd name="T9" fmla="*/ 529 h 668"/>
                <a:gd name="T10" fmla="*/ 227 w 235"/>
                <a:gd name="T11" fmla="*/ 643 h 668"/>
                <a:gd name="T12" fmla="*/ 116 w 235"/>
                <a:gd name="T13" fmla="*/ 606 h 668"/>
                <a:gd name="T14" fmla="*/ 67 w 235"/>
                <a:gd name="T15" fmla="*/ 453 h 668"/>
                <a:gd name="T16" fmla="*/ 63 w 235"/>
                <a:gd name="T17" fmla="*/ 323 h 668"/>
                <a:gd name="T18" fmla="*/ 71 w 235"/>
                <a:gd name="T19" fmla="*/ 140 h 668"/>
                <a:gd name="T20" fmla="*/ 32 w 235"/>
                <a:gd name="T21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668">
                  <a:moveTo>
                    <a:pt x="32" y="0"/>
                  </a:moveTo>
                  <a:cubicBezTo>
                    <a:pt x="32" y="0"/>
                    <a:pt x="37" y="6"/>
                    <a:pt x="59" y="3"/>
                  </a:cubicBezTo>
                  <a:cubicBezTo>
                    <a:pt x="85" y="0"/>
                    <a:pt x="121" y="9"/>
                    <a:pt x="130" y="34"/>
                  </a:cubicBezTo>
                  <a:cubicBezTo>
                    <a:pt x="145" y="80"/>
                    <a:pt x="189" y="267"/>
                    <a:pt x="189" y="267"/>
                  </a:cubicBezTo>
                  <a:cubicBezTo>
                    <a:pt x="189" y="267"/>
                    <a:pt x="207" y="482"/>
                    <a:pt x="215" y="529"/>
                  </a:cubicBezTo>
                  <a:cubicBezTo>
                    <a:pt x="223" y="576"/>
                    <a:pt x="219" y="618"/>
                    <a:pt x="227" y="643"/>
                  </a:cubicBezTo>
                  <a:cubicBezTo>
                    <a:pt x="235" y="668"/>
                    <a:pt x="148" y="597"/>
                    <a:pt x="116" y="606"/>
                  </a:cubicBezTo>
                  <a:cubicBezTo>
                    <a:pt x="84" y="615"/>
                    <a:pt x="63" y="495"/>
                    <a:pt x="67" y="453"/>
                  </a:cubicBezTo>
                  <a:cubicBezTo>
                    <a:pt x="71" y="411"/>
                    <a:pt x="74" y="366"/>
                    <a:pt x="63" y="323"/>
                  </a:cubicBezTo>
                  <a:cubicBezTo>
                    <a:pt x="52" y="280"/>
                    <a:pt x="72" y="166"/>
                    <a:pt x="71" y="140"/>
                  </a:cubicBezTo>
                  <a:cubicBezTo>
                    <a:pt x="70" y="114"/>
                    <a:pt x="0" y="48"/>
                    <a:pt x="32" y="0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ṩľïdé"/>
            <p:cNvSpPr/>
            <p:nvPr/>
          </p:nvSpPr>
          <p:spPr bwMode="auto">
            <a:xfrm>
              <a:off x="6305551" y="3930650"/>
              <a:ext cx="288925" cy="420688"/>
            </a:xfrm>
            <a:custGeom>
              <a:avLst/>
              <a:gdLst>
                <a:gd name="T0" fmla="*/ 34 w 202"/>
                <a:gd name="T1" fmla="*/ 0 h 295"/>
                <a:gd name="T2" fmla="*/ 189 w 202"/>
                <a:gd name="T3" fmla="*/ 186 h 295"/>
                <a:gd name="T4" fmla="*/ 0 w 202"/>
                <a:gd name="T5" fmla="*/ 80 h 295"/>
                <a:gd name="T6" fmla="*/ 34 w 202"/>
                <a:gd name="T7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295">
                  <a:moveTo>
                    <a:pt x="34" y="0"/>
                  </a:moveTo>
                  <a:cubicBezTo>
                    <a:pt x="34" y="0"/>
                    <a:pt x="175" y="77"/>
                    <a:pt x="189" y="186"/>
                  </a:cubicBezTo>
                  <a:cubicBezTo>
                    <a:pt x="202" y="295"/>
                    <a:pt x="0" y="80"/>
                    <a:pt x="0" y="8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9F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ïśļïḋé"/>
            <p:cNvSpPr/>
            <p:nvPr/>
          </p:nvSpPr>
          <p:spPr bwMode="auto">
            <a:xfrm>
              <a:off x="6470651" y="3803650"/>
              <a:ext cx="250825" cy="327025"/>
            </a:xfrm>
            <a:custGeom>
              <a:avLst/>
              <a:gdLst>
                <a:gd name="T0" fmla="*/ 0 w 177"/>
                <a:gd name="T1" fmla="*/ 12 h 230"/>
                <a:gd name="T2" fmla="*/ 110 w 177"/>
                <a:gd name="T3" fmla="*/ 218 h 230"/>
                <a:gd name="T4" fmla="*/ 72 w 177"/>
                <a:gd name="T5" fmla="*/ 0 h 230"/>
                <a:gd name="T6" fmla="*/ 0 w 177"/>
                <a:gd name="T7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230">
                  <a:moveTo>
                    <a:pt x="0" y="12"/>
                  </a:moveTo>
                  <a:cubicBezTo>
                    <a:pt x="0" y="12"/>
                    <a:pt x="43" y="230"/>
                    <a:pt x="110" y="218"/>
                  </a:cubicBezTo>
                  <a:cubicBezTo>
                    <a:pt x="177" y="207"/>
                    <a:pt x="72" y="0"/>
                    <a:pt x="72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9F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Sļíďê"/>
            <p:cNvSpPr/>
            <p:nvPr/>
          </p:nvSpPr>
          <p:spPr bwMode="auto">
            <a:xfrm>
              <a:off x="6696076" y="5124450"/>
              <a:ext cx="427038" cy="355600"/>
            </a:xfrm>
            <a:custGeom>
              <a:avLst/>
              <a:gdLst>
                <a:gd name="T0" fmla="*/ 71 w 300"/>
                <a:gd name="T1" fmla="*/ 31 h 250"/>
                <a:gd name="T2" fmla="*/ 28 w 300"/>
                <a:gd name="T3" fmla="*/ 65 h 250"/>
                <a:gd name="T4" fmla="*/ 17 w 300"/>
                <a:gd name="T5" fmla="*/ 156 h 250"/>
                <a:gd name="T6" fmla="*/ 104 w 300"/>
                <a:gd name="T7" fmla="*/ 224 h 250"/>
                <a:gd name="T8" fmla="*/ 294 w 300"/>
                <a:gd name="T9" fmla="*/ 218 h 250"/>
                <a:gd name="T10" fmla="*/ 250 w 300"/>
                <a:gd name="T11" fmla="*/ 116 h 250"/>
                <a:gd name="T12" fmla="*/ 153 w 300"/>
                <a:gd name="T13" fmla="*/ 0 h 250"/>
                <a:gd name="T14" fmla="*/ 71 w 300"/>
                <a:gd name="T15" fmla="*/ 3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250">
                  <a:moveTo>
                    <a:pt x="71" y="31"/>
                  </a:moveTo>
                  <a:cubicBezTo>
                    <a:pt x="71" y="31"/>
                    <a:pt x="36" y="71"/>
                    <a:pt x="28" y="65"/>
                  </a:cubicBezTo>
                  <a:cubicBezTo>
                    <a:pt x="19" y="59"/>
                    <a:pt x="0" y="141"/>
                    <a:pt x="17" y="156"/>
                  </a:cubicBezTo>
                  <a:cubicBezTo>
                    <a:pt x="35" y="172"/>
                    <a:pt x="103" y="198"/>
                    <a:pt x="104" y="224"/>
                  </a:cubicBezTo>
                  <a:cubicBezTo>
                    <a:pt x="105" y="250"/>
                    <a:pt x="287" y="245"/>
                    <a:pt x="294" y="218"/>
                  </a:cubicBezTo>
                  <a:cubicBezTo>
                    <a:pt x="300" y="190"/>
                    <a:pt x="271" y="128"/>
                    <a:pt x="250" y="116"/>
                  </a:cubicBezTo>
                  <a:cubicBezTo>
                    <a:pt x="230" y="105"/>
                    <a:pt x="153" y="0"/>
                    <a:pt x="153" y="0"/>
                  </a:cubicBezTo>
                  <a:cubicBezTo>
                    <a:pt x="153" y="0"/>
                    <a:pt x="93" y="9"/>
                    <a:pt x="71" y="31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ïś1îde"/>
            <p:cNvSpPr/>
            <p:nvPr/>
          </p:nvSpPr>
          <p:spPr bwMode="auto">
            <a:xfrm>
              <a:off x="6030913" y="3910013"/>
              <a:ext cx="346075" cy="219075"/>
            </a:xfrm>
            <a:custGeom>
              <a:avLst/>
              <a:gdLst>
                <a:gd name="T0" fmla="*/ 145 w 243"/>
                <a:gd name="T1" fmla="*/ 0 h 154"/>
                <a:gd name="T2" fmla="*/ 131 w 243"/>
                <a:gd name="T3" fmla="*/ 3 h 154"/>
                <a:gd name="T4" fmla="*/ 101 w 243"/>
                <a:gd name="T5" fmla="*/ 9 h 154"/>
                <a:gd name="T6" fmla="*/ 60 w 243"/>
                <a:gd name="T7" fmla="*/ 5 h 154"/>
                <a:gd name="T8" fmla="*/ 60 w 243"/>
                <a:gd name="T9" fmla="*/ 5 h 154"/>
                <a:gd name="T10" fmla="*/ 38 w 243"/>
                <a:gd name="T11" fmla="*/ 46 h 154"/>
                <a:gd name="T12" fmla="*/ 38 w 243"/>
                <a:gd name="T13" fmla="*/ 46 h 154"/>
                <a:gd name="T14" fmla="*/ 36 w 243"/>
                <a:gd name="T15" fmla="*/ 46 h 154"/>
                <a:gd name="T16" fmla="*/ 0 w 243"/>
                <a:gd name="T17" fmla="*/ 114 h 154"/>
                <a:gd name="T18" fmla="*/ 205 w 243"/>
                <a:gd name="T19" fmla="*/ 148 h 154"/>
                <a:gd name="T20" fmla="*/ 222 w 243"/>
                <a:gd name="T21" fmla="*/ 154 h 154"/>
                <a:gd name="T22" fmla="*/ 243 w 243"/>
                <a:gd name="T23" fmla="*/ 145 h 154"/>
                <a:gd name="T24" fmla="*/ 193 w 243"/>
                <a:gd name="T25" fmla="*/ 95 h 154"/>
                <a:gd name="T26" fmla="*/ 221 w 243"/>
                <a:gd name="T27" fmla="*/ 31 h 154"/>
                <a:gd name="T28" fmla="*/ 145 w 243"/>
                <a:gd name="T2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154">
                  <a:moveTo>
                    <a:pt x="145" y="0"/>
                  </a:moveTo>
                  <a:cubicBezTo>
                    <a:pt x="140" y="0"/>
                    <a:pt x="135" y="1"/>
                    <a:pt x="131" y="3"/>
                  </a:cubicBezTo>
                  <a:cubicBezTo>
                    <a:pt x="125" y="7"/>
                    <a:pt x="114" y="9"/>
                    <a:pt x="101" y="9"/>
                  </a:cubicBezTo>
                  <a:cubicBezTo>
                    <a:pt x="89" y="9"/>
                    <a:pt x="75" y="8"/>
                    <a:pt x="60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4" y="30"/>
                    <a:pt x="47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7" y="46"/>
                    <a:pt x="36" y="46"/>
                    <a:pt x="36" y="46"/>
                  </a:cubicBezTo>
                  <a:cubicBezTo>
                    <a:pt x="15" y="46"/>
                    <a:pt x="5" y="77"/>
                    <a:pt x="0" y="114"/>
                  </a:cubicBezTo>
                  <a:cubicBezTo>
                    <a:pt x="81" y="119"/>
                    <a:pt x="172" y="125"/>
                    <a:pt x="205" y="148"/>
                  </a:cubicBezTo>
                  <a:cubicBezTo>
                    <a:pt x="211" y="152"/>
                    <a:pt x="217" y="154"/>
                    <a:pt x="222" y="154"/>
                  </a:cubicBezTo>
                  <a:cubicBezTo>
                    <a:pt x="230" y="154"/>
                    <a:pt x="237" y="151"/>
                    <a:pt x="243" y="145"/>
                  </a:cubicBezTo>
                  <a:cubicBezTo>
                    <a:pt x="215" y="118"/>
                    <a:pt x="193" y="95"/>
                    <a:pt x="193" y="95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195" y="15"/>
                    <a:pt x="165" y="0"/>
                    <a:pt x="145" y="0"/>
                  </a:cubicBezTo>
                </a:path>
              </a:pathLst>
            </a:custGeom>
            <a:solidFill>
              <a:srgbClr val="2A2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î$ļîďê"/>
            <p:cNvSpPr/>
            <p:nvPr/>
          </p:nvSpPr>
          <p:spPr bwMode="auto">
            <a:xfrm>
              <a:off x="5681663" y="3273425"/>
              <a:ext cx="434975" cy="798513"/>
            </a:xfrm>
            <a:custGeom>
              <a:avLst/>
              <a:gdLst>
                <a:gd name="T0" fmla="*/ 31 w 305"/>
                <a:gd name="T1" fmla="*/ 0 h 561"/>
                <a:gd name="T2" fmla="*/ 18 w 305"/>
                <a:gd name="T3" fmla="*/ 2 h 561"/>
                <a:gd name="T4" fmla="*/ 0 w 305"/>
                <a:gd name="T5" fmla="*/ 18 h 561"/>
                <a:gd name="T6" fmla="*/ 28 w 305"/>
                <a:gd name="T7" fmla="*/ 124 h 561"/>
                <a:gd name="T8" fmla="*/ 28 w 305"/>
                <a:gd name="T9" fmla="*/ 124 h 561"/>
                <a:gd name="T10" fmla="*/ 28 w 305"/>
                <a:gd name="T11" fmla="*/ 124 h 561"/>
                <a:gd name="T12" fmla="*/ 10 w 305"/>
                <a:gd name="T13" fmla="*/ 291 h 561"/>
                <a:gd name="T14" fmla="*/ 83 w 305"/>
                <a:gd name="T15" fmla="*/ 493 h 561"/>
                <a:gd name="T16" fmla="*/ 150 w 305"/>
                <a:gd name="T17" fmla="*/ 553 h 561"/>
                <a:gd name="T18" fmla="*/ 245 w 305"/>
                <a:gd name="T19" fmla="*/ 561 h 561"/>
                <a:gd name="T20" fmla="*/ 245 w 305"/>
                <a:gd name="T21" fmla="*/ 561 h 561"/>
                <a:gd name="T22" fmla="*/ 281 w 305"/>
                <a:gd name="T23" fmla="*/ 493 h 561"/>
                <a:gd name="T24" fmla="*/ 283 w 305"/>
                <a:gd name="T25" fmla="*/ 493 h 561"/>
                <a:gd name="T26" fmla="*/ 283 w 305"/>
                <a:gd name="T27" fmla="*/ 493 h 561"/>
                <a:gd name="T28" fmla="*/ 305 w 305"/>
                <a:gd name="T29" fmla="*/ 452 h 561"/>
                <a:gd name="T30" fmla="*/ 305 w 305"/>
                <a:gd name="T31" fmla="*/ 452 h 561"/>
                <a:gd name="T32" fmla="*/ 305 w 305"/>
                <a:gd name="T33" fmla="*/ 452 h 561"/>
                <a:gd name="T34" fmla="*/ 197 w 305"/>
                <a:gd name="T35" fmla="*/ 387 h 561"/>
                <a:gd name="T36" fmla="*/ 196 w 305"/>
                <a:gd name="T37" fmla="*/ 385 h 561"/>
                <a:gd name="T38" fmla="*/ 31 w 305"/>
                <a:gd name="T3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561">
                  <a:moveTo>
                    <a:pt x="31" y="0"/>
                  </a:moveTo>
                  <a:cubicBezTo>
                    <a:pt x="27" y="0"/>
                    <a:pt x="22" y="0"/>
                    <a:pt x="18" y="2"/>
                  </a:cubicBezTo>
                  <a:cubicBezTo>
                    <a:pt x="11" y="6"/>
                    <a:pt x="5" y="12"/>
                    <a:pt x="0" y="18"/>
                  </a:cubicBezTo>
                  <a:cubicBezTo>
                    <a:pt x="7" y="61"/>
                    <a:pt x="28" y="124"/>
                    <a:pt x="28" y="124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8" y="124"/>
                    <a:pt x="17" y="198"/>
                    <a:pt x="10" y="291"/>
                  </a:cubicBezTo>
                  <a:cubicBezTo>
                    <a:pt x="29" y="365"/>
                    <a:pt x="53" y="442"/>
                    <a:pt x="83" y="493"/>
                  </a:cubicBezTo>
                  <a:cubicBezTo>
                    <a:pt x="103" y="527"/>
                    <a:pt x="126" y="549"/>
                    <a:pt x="150" y="553"/>
                  </a:cubicBezTo>
                  <a:cubicBezTo>
                    <a:pt x="176" y="556"/>
                    <a:pt x="210" y="559"/>
                    <a:pt x="245" y="561"/>
                  </a:cubicBezTo>
                  <a:cubicBezTo>
                    <a:pt x="245" y="561"/>
                    <a:pt x="245" y="561"/>
                    <a:pt x="245" y="561"/>
                  </a:cubicBezTo>
                  <a:cubicBezTo>
                    <a:pt x="250" y="524"/>
                    <a:pt x="260" y="493"/>
                    <a:pt x="281" y="493"/>
                  </a:cubicBezTo>
                  <a:cubicBezTo>
                    <a:pt x="281" y="493"/>
                    <a:pt x="282" y="493"/>
                    <a:pt x="283" y="493"/>
                  </a:cubicBezTo>
                  <a:cubicBezTo>
                    <a:pt x="283" y="493"/>
                    <a:pt x="283" y="493"/>
                    <a:pt x="283" y="493"/>
                  </a:cubicBezTo>
                  <a:cubicBezTo>
                    <a:pt x="292" y="493"/>
                    <a:pt x="299" y="477"/>
                    <a:pt x="305" y="452"/>
                  </a:cubicBezTo>
                  <a:cubicBezTo>
                    <a:pt x="305" y="452"/>
                    <a:pt x="305" y="452"/>
                    <a:pt x="305" y="452"/>
                  </a:cubicBezTo>
                  <a:cubicBezTo>
                    <a:pt x="305" y="452"/>
                    <a:pt x="305" y="452"/>
                    <a:pt x="305" y="452"/>
                  </a:cubicBezTo>
                  <a:cubicBezTo>
                    <a:pt x="256" y="442"/>
                    <a:pt x="202" y="417"/>
                    <a:pt x="197" y="387"/>
                  </a:cubicBezTo>
                  <a:cubicBezTo>
                    <a:pt x="197" y="387"/>
                    <a:pt x="197" y="386"/>
                    <a:pt x="196" y="385"/>
                  </a:cubicBezTo>
                  <a:cubicBezTo>
                    <a:pt x="187" y="331"/>
                    <a:pt x="112" y="0"/>
                    <a:pt x="31" y="0"/>
                  </a:cubicBezTo>
                </a:path>
              </a:pathLst>
            </a:custGeom>
            <a:solidFill>
              <a:srgbClr val="2A2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íšļîḓé"/>
            <p:cNvSpPr/>
            <p:nvPr/>
          </p:nvSpPr>
          <p:spPr bwMode="auto">
            <a:xfrm>
              <a:off x="6305551" y="3954463"/>
              <a:ext cx="128588" cy="161925"/>
            </a:xfrm>
            <a:custGeom>
              <a:avLst/>
              <a:gdLst>
                <a:gd name="T0" fmla="*/ 28 w 90"/>
                <a:gd name="T1" fmla="*/ 0 h 114"/>
                <a:gd name="T2" fmla="*/ 0 w 90"/>
                <a:gd name="T3" fmla="*/ 64 h 114"/>
                <a:gd name="T4" fmla="*/ 50 w 90"/>
                <a:gd name="T5" fmla="*/ 114 h 114"/>
                <a:gd name="T6" fmla="*/ 84 w 90"/>
                <a:gd name="T7" fmla="*/ 37 h 114"/>
                <a:gd name="T8" fmla="*/ 28 w 90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4">
                  <a:moveTo>
                    <a:pt x="28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22" y="87"/>
                    <a:pt x="50" y="114"/>
                  </a:cubicBezTo>
                  <a:cubicBezTo>
                    <a:pt x="75" y="93"/>
                    <a:pt x="90" y="39"/>
                    <a:pt x="84" y="37"/>
                  </a:cubicBezTo>
                  <a:cubicBezTo>
                    <a:pt x="81" y="36"/>
                    <a:pt x="56" y="17"/>
                    <a:pt x="28" y="0"/>
                  </a:cubicBezTo>
                </a:path>
              </a:pathLst>
            </a:custGeom>
            <a:solidFill>
              <a:srgbClr val="8F5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íśḻíḍé"/>
            <p:cNvSpPr/>
            <p:nvPr/>
          </p:nvSpPr>
          <p:spPr bwMode="auto">
            <a:xfrm>
              <a:off x="5619751" y="3190875"/>
              <a:ext cx="817563" cy="944563"/>
            </a:xfrm>
            <a:custGeom>
              <a:avLst/>
              <a:gdLst>
                <a:gd name="T0" fmla="*/ 62 w 574"/>
                <a:gd name="T1" fmla="*/ 38 h 664"/>
                <a:gd name="T2" fmla="*/ 27 w 574"/>
                <a:gd name="T3" fmla="*/ 205 h 664"/>
                <a:gd name="T4" fmla="*/ 194 w 574"/>
                <a:gd name="T5" fmla="*/ 588 h 664"/>
                <a:gd name="T6" fmla="*/ 494 w 574"/>
                <a:gd name="T7" fmla="*/ 631 h 664"/>
                <a:gd name="T8" fmla="*/ 566 w 574"/>
                <a:gd name="T9" fmla="*/ 551 h 664"/>
                <a:gd name="T10" fmla="*/ 420 w 574"/>
                <a:gd name="T11" fmla="*/ 486 h 664"/>
                <a:gd name="T12" fmla="*/ 241 w 574"/>
                <a:gd name="T13" fmla="*/ 423 h 664"/>
                <a:gd name="T14" fmla="*/ 62 w 574"/>
                <a:gd name="T15" fmla="*/ 38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" h="664">
                  <a:moveTo>
                    <a:pt x="62" y="38"/>
                  </a:moveTo>
                  <a:cubicBezTo>
                    <a:pt x="62" y="38"/>
                    <a:pt x="0" y="67"/>
                    <a:pt x="27" y="205"/>
                  </a:cubicBezTo>
                  <a:cubicBezTo>
                    <a:pt x="55" y="343"/>
                    <a:pt x="110" y="577"/>
                    <a:pt x="194" y="588"/>
                  </a:cubicBezTo>
                  <a:cubicBezTo>
                    <a:pt x="279" y="600"/>
                    <a:pt x="447" y="597"/>
                    <a:pt x="494" y="631"/>
                  </a:cubicBezTo>
                  <a:cubicBezTo>
                    <a:pt x="541" y="664"/>
                    <a:pt x="574" y="553"/>
                    <a:pt x="566" y="551"/>
                  </a:cubicBezTo>
                  <a:cubicBezTo>
                    <a:pt x="558" y="548"/>
                    <a:pt x="454" y="465"/>
                    <a:pt x="420" y="486"/>
                  </a:cubicBezTo>
                  <a:cubicBezTo>
                    <a:pt x="386" y="507"/>
                    <a:pt x="249" y="470"/>
                    <a:pt x="241" y="423"/>
                  </a:cubicBezTo>
                  <a:cubicBezTo>
                    <a:pt x="233" y="376"/>
                    <a:pt x="150" y="0"/>
                    <a:pt x="62" y="38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ṡlíḋe"/>
            <p:cNvSpPr/>
            <p:nvPr/>
          </p:nvSpPr>
          <p:spPr bwMode="auto">
            <a:xfrm>
              <a:off x="6348413" y="3151188"/>
              <a:ext cx="269875" cy="785813"/>
            </a:xfrm>
            <a:custGeom>
              <a:avLst/>
              <a:gdLst>
                <a:gd name="T0" fmla="*/ 0 w 189"/>
                <a:gd name="T1" fmla="*/ 0 h 552"/>
                <a:gd name="T2" fmla="*/ 68 w 189"/>
                <a:gd name="T3" fmla="*/ 159 h 552"/>
                <a:gd name="T4" fmla="*/ 83 w 189"/>
                <a:gd name="T5" fmla="*/ 180 h 552"/>
                <a:gd name="T6" fmla="*/ 109 w 189"/>
                <a:gd name="T7" fmla="*/ 243 h 552"/>
                <a:gd name="T8" fmla="*/ 187 w 189"/>
                <a:gd name="T9" fmla="*/ 503 h 552"/>
                <a:gd name="T10" fmla="*/ 81 w 189"/>
                <a:gd name="T11" fmla="*/ 522 h 552"/>
                <a:gd name="T12" fmla="*/ 0 w 189"/>
                <a:gd name="T13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552">
                  <a:moveTo>
                    <a:pt x="0" y="0"/>
                  </a:moveTo>
                  <a:cubicBezTo>
                    <a:pt x="68" y="159"/>
                    <a:pt x="68" y="159"/>
                    <a:pt x="68" y="159"/>
                  </a:cubicBezTo>
                  <a:cubicBezTo>
                    <a:pt x="68" y="159"/>
                    <a:pt x="75" y="155"/>
                    <a:pt x="83" y="180"/>
                  </a:cubicBezTo>
                  <a:cubicBezTo>
                    <a:pt x="91" y="205"/>
                    <a:pt x="95" y="227"/>
                    <a:pt x="109" y="243"/>
                  </a:cubicBezTo>
                  <a:cubicBezTo>
                    <a:pt x="123" y="260"/>
                    <a:pt x="186" y="492"/>
                    <a:pt x="187" y="503"/>
                  </a:cubicBezTo>
                  <a:cubicBezTo>
                    <a:pt x="189" y="514"/>
                    <a:pt x="101" y="552"/>
                    <a:pt x="81" y="522"/>
                  </a:cubicBezTo>
                  <a:cubicBezTo>
                    <a:pt x="62" y="49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ŝḷïdè"/>
            <p:cNvSpPr/>
            <p:nvPr/>
          </p:nvSpPr>
          <p:spPr bwMode="auto">
            <a:xfrm>
              <a:off x="5895976" y="2549525"/>
              <a:ext cx="449263" cy="374650"/>
            </a:xfrm>
            <a:custGeom>
              <a:avLst/>
              <a:gdLst>
                <a:gd name="T0" fmla="*/ 88 w 316"/>
                <a:gd name="T1" fmla="*/ 178 h 263"/>
                <a:gd name="T2" fmla="*/ 94 w 316"/>
                <a:gd name="T3" fmla="*/ 164 h 263"/>
                <a:gd name="T4" fmla="*/ 139 w 316"/>
                <a:gd name="T5" fmla="*/ 99 h 263"/>
                <a:gd name="T6" fmla="*/ 171 w 316"/>
                <a:gd name="T7" fmla="*/ 97 h 263"/>
                <a:gd name="T8" fmla="*/ 214 w 316"/>
                <a:gd name="T9" fmla="*/ 112 h 263"/>
                <a:gd name="T10" fmla="*/ 236 w 316"/>
                <a:gd name="T11" fmla="*/ 122 h 263"/>
                <a:gd name="T12" fmla="*/ 269 w 316"/>
                <a:gd name="T13" fmla="*/ 130 h 263"/>
                <a:gd name="T14" fmla="*/ 302 w 316"/>
                <a:gd name="T15" fmla="*/ 138 h 263"/>
                <a:gd name="T16" fmla="*/ 316 w 316"/>
                <a:gd name="T17" fmla="*/ 110 h 263"/>
                <a:gd name="T18" fmla="*/ 280 w 316"/>
                <a:gd name="T19" fmla="*/ 30 h 263"/>
                <a:gd name="T20" fmla="*/ 228 w 316"/>
                <a:gd name="T21" fmla="*/ 5 h 263"/>
                <a:gd name="T22" fmla="*/ 161 w 316"/>
                <a:gd name="T23" fmla="*/ 1 h 263"/>
                <a:gd name="T24" fmla="*/ 71 w 316"/>
                <a:gd name="T25" fmla="*/ 17 h 263"/>
                <a:gd name="T26" fmla="*/ 19 w 316"/>
                <a:gd name="T27" fmla="*/ 87 h 263"/>
                <a:gd name="T28" fmla="*/ 19 w 316"/>
                <a:gd name="T29" fmla="*/ 106 h 263"/>
                <a:gd name="T30" fmla="*/ 6 w 316"/>
                <a:gd name="T31" fmla="*/ 151 h 263"/>
                <a:gd name="T32" fmla="*/ 17 w 316"/>
                <a:gd name="T33" fmla="*/ 216 h 263"/>
                <a:gd name="T34" fmla="*/ 43 w 316"/>
                <a:gd name="T35" fmla="*/ 263 h 263"/>
                <a:gd name="T36" fmla="*/ 65 w 316"/>
                <a:gd name="T37" fmla="*/ 240 h 263"/>
                <a:gd name="T38" fmla="*/ 70 w 316"/>
                <a:gd name="T39" fmla="*/ 218 h 263"/>
                <a:gd name="T40" fmla="*/ 63 w 316"/>
                <a:gd name="T41" fmla="*/ 187 h 263"/>
                <a:gd name="T42" fmla="*/ 62 w 316"/>
                <a:gd name="T43" fmla="*/ 170 h 263"/>
                <a:gd name="T44" fmla="*/ 88 w 316"/>
                <a:gd name="T45" fmla="*/ 17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6" h="263">
                  <a:moveTo>
                    <a:pt x="88" y="178"/>
                  </a:moveTo>
                  <a:cubicBezTo>
                    <a:pt x="93" y="176"/>
                    <a:pt x="94" y="170"/>
                    <a:pt x="94" y="164"/>
                  </a:cubicBezTo>
                  <a:cubicBezTo>
                    <a:pt x="95" y="136"/>
                    <a:pt x="112" y="107"/>
                    <a:pt x="139" y="99"/>
                  </a:cubicBezTo>
                  <a:cubicBezTo>
                    <a:pt x="149" y="96"/>
                    <a:pt x="160" y="96"/>
                    <a:pt x="171" y="97"/>
                  </a:cubicBezTo>
                  <a:cubicBezTo>
                    <a:pt x="186" y="99"/>
                    <a:pt x="201" y="104"/>
                    <a:pt x="214" y="112"/>
                  </a:cubicBezTo>
                  <a:cubicBezTo>
                    <a:pt x="221" y="116"/>
                    <a:pt x="228" y="120"/>
                    <a:pt x="236" y="122"/>
                  </a:cubicBezTo>
                  <a:cubicBezTo>
                    <a:pt x="241" y="122"/>
                    <a:pt x="264" y="129"/>
                    <a:pt x="269" y="130"/>
                  </a:cubicBezTo>
                  <a:cubicBezTo>
                    <a:pt x="281" y="132"/>
                    <a:pt x="291" y="142"/>
                    <a:pt x="302" y="138"/>
                  </a:cubicBezTo>
                  <a:cubicBezTo>
                    <a:pt x="313" y="135"/>
                    <a:pt x="315" y="121"/>
                    <a:pt x="316" y="110"/>
                  </a:cubicBezTo>
                  <a:cubicBezTo>
                    <a:pt x="316" y="84"/>
                    <a:pt x="297" y="49"/>
                    <a:pt x="280" y="30"/>
                  </a:cubicBezTo>
                  <a:cubicBezTo>
                    <a:pt x="267" y="16"/>
                    <a:pt x="247" y="9"/>
                    <a:pt x="228" y="5"/>
                  </a:cubicBezTo>
                  <a:cubicBezTo>
                    <a:pt x="206" y="2"/>
                    <a:pt x="183" y="0"/>
                    <a:pt x="161" y="1"/>
                  </a:cubicBezTo>
                  <a:cubicBezTo>
                    <a:pt x="130" y="2"/>
                    <a:pt x="99" y="4"/>
                    <a:pt x="71" y="17"/>
                  </a:cubicBezTo>
                  <a:cubicBezTo>
                    <a:pt x="44" y="31"/>
                    <a:pt x="21" y="57"/>
                    <a:pt x="19" y="87"/>
                  </a:cubicBezTo>
                  <a:cubicBezTo>
                    <a:pt x="19" y="94"/>
                    <a:pt x="20" y="100"/>
                    <a:pt x="19" y="106"/>
                  </a:cubicBezTo>
                  <a:cubicBezTo>
                    <a:pt x="18" y="122"/>
                    <a:pt x="10" y="136"/>
                    <a:pt x="6" y="151"/>
                  </a:cubicBezTo>
                  <a:cubicBezTo>
                    <a:pt x="0" y="173"/>
                    <a:pt x="4" y="197"/>
                    <a:pt x="17" y="216"/>
                  </a:cubicBezTo>
                  <a:cubicBezTo>
                    <a:pt x="27" y="231"/>
                    <a:pt x="44" y="245"/>
                    <a:pt x="43" y="263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72" y="235"/>
                    <a:pt x="74" y="225"/>
                    <a:pt x="70" y="218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1" y="181"/>
                    <a:pt x="60" y="176"/>
                    <a:pt x="62" y="170"/>
                  </a:cubicBezTo>
                  <a:cubicBezTo>
                    <a:pt x="70" y="149"/>
                    <a:pt x="79" y="180"/>
                    <a:pt x="88" y="178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iṩľíḋê"/>
            <p:cNvSpPr/>
            <p:nvPr/>
          </p:nvSpPr>
          <p:spPr bwMode="auto">
            <a:xfrm>
              <a:off x="7343776" y="3527425"/>
              <a:ext cx="312738" cy="1450975"/>
            </a:xfrm>
            <a:custGeom>
              <a:avLst/>
              <a:gdLst>
                <a:gd name="T0" fmla="*/ 79 w 220"/>
                <a:gd name="T1" fmla="*/ 1020 h 1020"/>
                <a:gd name="T2" fmla="*/ 49 w 220"/>
                <a:gd name="T3" fmla="*/ 907 h 1020"/>
                <a:gd name="T4" fmla="*/ 106 w 220"/>
                <a:gd name="T5" fmla="*/ 561 h 1020"/>
                <a:gd name="T6" fmla="*/ 79 w 220"/>
                <a:gd name="T7" fmla="*/ 4 h 1020"/>
                <a:gd name="T8" fmla="*/ 85 w 220"/>
                <a:gd name="T9" fmla="*/ 0 h 1020"/>
                <a:gd name="T10" fmla="*/ 143 w 220"/>
                <a:gd name="T11" fmla="*/ 164 h 1020"/>
                <a:gd name="T12" fmla="*/ 114 w 220"/>
                <a:gd name="T13" fmla="*/ 563 h 1020"/>
                <a:gd name="T14" fmla="*/ 85 w 220"/>
                <a:gd name="T15" fmla="*/ 1016 h 1020"/>
                <a:gd name="T16" fmla="*/ 79 w 220"/>
                <a:gd name="T17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1020">
                  <a:moveTo>
                    <a:pt x="79" y="1020"/>
                  </a:moveTo>
                  <a:cubicBezTo>
                    <a:pt x="78" y="1019"/>
                    <a:pt x="56" y="982"/>
                    <a:pt x="49" y="907"/>
                  </a:cubicBezTo>
                  <a:cubicBezTo>
                    <a:pt x="42" y="839"/>
                    <a:pt x="46" y="722"/>
                    <a:pt x="106" y="561"/>
                  </a:cubicBezTo>
                  <a:cubicBezTo>
                    <a:pt x="220" y="254"/>
                    <a:pt x="80" y="6"/>
                    <a:pt x="79" y="4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1"/>
                    <a:pt x="122" y="64"/>
                    <a:pt x="143" y="164"/>
                  </a:cubicBezTo>
                  <a:cubicBezTo>
                    <a:pt x="172" y="297"/>
                    <a:pt x="161" y="436"/>
                    <a:pt x="114" y="563"/>
                  </a:cubicBezTo>
                  <a:cubicBezTo>
                    <a:pt x="0" y="870"/>
                    <a:pt x="85" y="1014"/>
                    <a:pt x="85" y="1016"/>
                  </a:cubicBezTo>
                  <a:lnTo>
                    <a:pt x="79" y="102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iṡľîḍè"/>
            <p:cNvSpPr/>
            <p:nvPr/>
          </p:nvSpPr>
          <p:spPr bwMode="auto">
            <a:xfrm>
              <a:off x="7316788" y="3359150"/>
              <a:ext cx="149225" cy="147638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ï$lïdé"/>
            <p:cNvSpPr/>
            <p:nvPr/>
          </p:nvSpPr>
          <p:spPr bwMode="auto">
            <a:xfrm>
              <a:off x="7551738" y="3632200"/>
              <a:ext cx="147638" cy="147638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ṡḻîḓé"/>
            <p:cNvSpPr/>
            <p:nvPr/>
          </p:nvSpPr>
          <p:spPr bwMode="auto">
            <a:xfrm>
              <a:off x="7391401" y="3814763"/>
              <a:ext cx="147638" cy="147638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ï$ḻídè"/>
            <p:cNvSpPr/>
            <p:nvPr/>
          </p:nvSpPr>
          <p:spPr bwMode="auto">
            <a:xfrm>
              <a:off x="7585076" y="3968750"/>
              <a:ext cx="147638" cy="147638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ṣḷíḑè"/>
            <p:cNvSpPr/>
            <p:nvPr/>
          </p:nvSpPr>
          <p:spPr bwMode="auto">
            <a:xfrm>
              <a:off x="7334251" y="4206875"/>
              <a:ext cx="147638" cy="147638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íş1iḍe"/>
            <p:cNvSpPr/>
            <p:nvPr/>
          </p:nvSpPr>
          <p:spPr bwMode="auto">
            <a:xfrm>
              <a:off x="7426326" y="4662488"/>
              <a:ext cx="222250" cy="319088"/>
            </a:xfrm>
            <a:custGeom>
              <a:avLst/>
              <a:gdLst>
                <a:gd name="T0" fmla="*/ 52 w 156"/>
                <a:gd name="T1" fmla="*/ 224 h 224"/>
                <a:gd name="T2" fmla="*/ 156 w 156"/>
                <a:gd name="T3" fmla="*/ 0 h 224"/>
                <a:gd name="T4" fmla="*/ 52 w 156"/>
                <a:gd name="T5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224">
                  <a:moveTo>
                    <a:pt x="52" y="224"/>
                  </a:moveTo>
                  <a:cubicBezTo>
                    <a:pt x="52" y="224"/>
                    <a:pt x="0" y="96"/>
                    <a:pt x="156" y="0"/>
                  </a:cubicBezTo>
                  <a:lnTo>
                    <a:pt x="52" y="2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íś1ïḍe"/>
            <p:cNvSpPr/>
            <p:nvPr/>
          </p:nvSpPr>
          <p:spPr bwMode="auto">
            <a:xfrm>
              <a:off x="7113588" y="4784725"/>
              <a:ext cx="295275" cy="193675"/>
            </a:xfrm>
            <a:custGeom>
              <a:avLst/>
              <a:gdLst>
                <a:gd name="T0" fmla="*/ 207 w 207"/>
                <a:gd name="T1" fmla="*/ 136 h 136"/>
                <a:gd name="T2" fmla="*/ 0 w 207"/>
                <a:gd name="T3" fmla="*/ 1 h 136"/>
                <a:gd name="T4" fmla="*/ 207 w 207"/>
                <a:gd name="T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" h="136">
                  <a:moveTo>
                    <a:pt x="207" y="136"/>
                  </a:moveTo>
                  <a:cubicBezTo>
                    <a:pt x="207" y="136"/>
                    <a:pt x="183" y="0"/>
                    <a:pt x="0" y="1"/>
                  </a:cubicBezTo>
                  <a:lnTo>
                    <a:pt x="207" y="13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3810" y="3130041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 panose="020B0304020202020204" pitchFamily="34" charset="0"/>
                <a:ea typeface="等线 Light" panose="02010600030101010101" charset="-122"/>
                <a:cs typeface="+mn-cs"/>
              </a:rPr>
              <a:t>Epidemic Review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 panose="020B0304020202020204" pitchFamily="34" charset="0"/>
              <a:ea typeface="等线 Light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 panose="020B0304020202020204" pitchFamily="34" charset="0"/>
              <a:ea typeface="等线 Light" panose="02010600030101010101" charset="-122"/>
              <a:cs typeface="+mn-cs"/>
            </a:endParaRPr>
          </a:p>
        </p:txBody>
      </p:sp>
      <p:grpSp>
        <p:nvGrpSpPr>
          <p:cNvPr id="14" name="Group 13"/>
          <p:cNvGrpSpPr>
            <a:grpSpLocks noGrp="1" noRot="1" noChangeAspect="1" noMove="1" noResize="1" noUngrp="1"/>
          </p:cNvGrpSpPr>
          <p:nvPr/>
        </p:nvGrpSpPr>
        <p:grpSpPr>
          <a:xfrm>
            <a:off x="0" y="3154317"/>
            <a:ext cx="731521" cy="673460"/>
            <a:chOff x="3940602" y="308034"/>
            <a:chExt cx="2116791" cy="3428999"/>
          </a:xfrm>
          <a:gradFill>
            <a:gsLst>
              <a:gs pos="0">
                <a:srgbClr val="7030A0"/>
              </a:gs>
              <a:gs pos="100000">
                <a:srgbClr val="002060"/>
              </a:gs>
            </a:gsLst>
            <a:lin ang="10800000" scaled="0"/>
          </a:gradFill>
        </p:grpSpPr>
        <p:sp>
          <p:nvSpPr>
            <p:cNvPr id="15" name="Rectangle 14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</p:grp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grpSp>
        <p:nvGrpSpPr>
          <p:cNvPr id="18" name="74fef0ac-dc50-4bde-ac3f-9f7057b48f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3688" y="243115"/>
            <a:ext cx="1276350" cy="1004620"/>
            <a:chOff x="3240088" y="1177925"/>
            <a:chExt cx="5711826" cy="4495801"/>
          </a:xfrm>
        </p:grpSpPr>
        <p:sp>
          <p:nvSpPr>
            <p:cNvPr id="20" name="iŝľîḑê"/>
            <p:cNvSpPr/>
            <p:nvPr/>
          </p:nvSpPr>
          <p:spPr bwMode="auto">
            <a:xfrm>
              <a:off x="4227513" y="1674813"/>
              <a:ext cx="3619500" cy="2566988"/>
            </a:xfrm>
            <a:custGeom>
              <a:avLst/>
              <a:gdLst>
                <a:gd name="T0" fmla="*/ 557 w 583"/>
                <a:gd name="T1" fmla="*/ 414 h 414"/>
                <a:gd name="T2" fmla="*/ 26 w 583"/>
                <a:gd name="T3" fmla="*/ 414 h 414"/>
                <a:gd name="T4" fmla="*/ 0 w 583"/>
                <a:gd name="T5" fmla="*/ 388 h 414"/>
                <a:gd name="T6" fmla="*/ 0 w 583"/>
                <a:gd name="T7" fmla="*/ 26 h 414"/>
                <a:gd name="T8" fmla="*/ 26 w 583"/>
                <a:gd name="T9" fmla="*/ 0 h 414"/>
                <a:gd name="T10" fmla="*/ 557 w 583"/>
                <a:gd name="T11" fmla="*/ 0 h 414"/>
                <a:gd name="T12" fmla="*/ 583 w 583"/>
                <a:gd name="T13" fmla="*/ 26 h 414"/>
                <a:gd name="T14" fmla="*/ 583 w 583"/>
                <a:gd name="T15" fmla="*/ 388 h 414"/>
                <a:gd name="T16" fmla="*/ 557 w 583"/>
                <a:gd name="T17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414">
                  <a:moveTo>
                    <a:pt x="557" y="414"/>
                  </a:moveTo>
                  <a:cubicBezTo>
                    <a:pt x="26" y="414"/>
                    <a:pt x="26" y="414"/>
                    <a:pt x="26" y="414"/>
                  </a:cubicBezTo>
                  <a:cubicBezTo>
                    <a:pt x="12" y="414"/>
                    <a:pt x="0" y="403"/>
                    <a:pt x="0" y="38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71" y="0"/>
                    <a:pt x="583" y="12"/>
                    <a:pt x="583" y="26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83" y="403"/>
                    <a:pt x="571" y="414"/>
                    <a:pt x="557" y="414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22" name="ïṣļïďê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23" name="isļîḑé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24" name="ïṥ1îḋé"/>
            <p:cNvSpPr/>
            <p:nvPr/>
          </p:nvSpPr>
          <p:spPr bwMode="auto">
            <a:xfrm>
              <a:off x="4425951" y="1828800"/>
              <a:ext cx="3222625" cy="2157413"/>
            </a:xfrm>
            <a:custGeom>
              <a:avLst/>
              <a:gdLst>
                <a:gd name="T0" fmla="*/ 506 w 519"/>
                <a:gd name="T1" fmla="*/ 348 h 348"/>
                <a:gd name="T2" fmla="*/ 13 w 519"/>
                <a:gd name="T3" fmla="*/ 348 h 348"/>
                <a:gd name="T4" fmla="*/ 0 w 519"/>
                <a:gd name="T5" fmla="*/ 336 h 348"/>
                <a:gd name="T6" fmla="*/ 0 w 519"/>
                <a:gd name="T7" fmla="*/ 12 h 348"/>
                <a:gd name="T8" fmla="*/ 13 w 519"/>
                <a:gd name="T9" fmla="*/ 0 h 348"/>
                <a:gd name="T10" fmla="*/ 506 w 519"/>
                <a:gd name="T11" fmla="*/ 0 h 348"/>
                <a:gd name="T12" fmla="*/ 519 w 519"/>
                <a:gd name="T13" fmla="*/ 12 h 348"/>
                <a:gd name="T14" fmla="*/ 519 w 519"/>
                <a:gd name="T15" fmla="*/ 336 h 348"/>
                <a:gd name="T16" fmla="*/ 506 w 519"/>
                <a:gd name="T17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348">
                  <a:moveTo>
                    <a:pt x="506" y="348"/>
                  </a:moveTo>
                  <a:cubicBezTo>
                    <a:pt x="13" y="348"/>
                    <a:pt x="13" y="348"/>
                    <a:pt x="13" y="348"/>
                  </a:cubicBezTo>
                  <a:cubicBezTo>
                    <a:pt x="6" y="348"/>
                    <a:pt x="0" y="343"/>
                    <a:pt x="0" y="33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3" y="0"/>
                    <a:pt x="519" y="5"/>
                    <a:pt x="519" y="12"/>
                  </a:cubicBezTo>
                  <a:cubicBezTo>
                    <a:pt x="519" y="336"/>
                    <a:pt x="519" y="336"/>
                    <a:pt x="519" y="336"/>
                  </a:cubicBezTo>
                  <a:cubicBezTo>
                    <a:pt x="519" y="343"/>
                    <a:pt x="513" y="348"/>
                    <a:pt x="506" y="348"/>
                  </a:cubicBezTo>
                </a:path>
              </a:pathLst>
            </a:custGeom>
            <a:solidFill>
              <a:srgbClr val="2F6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25" name="iṩlíḑè"/>
            <p:cNvSpPr/>
            <p:nvPr/>
          </p:nvSpPr>
          <p:spPr bwMode="auto">
            <a:xfrm>
              <a:off x="6443663" y="1444625"/>
              <a:ext cx="2241550" cy="1277938"/>
            </a:xfrm>
            <a:custGeom>
              <a:avLst/>
              <a:gdLst>
                <a:gd name="T0" fmla="*/ 0 w 361"/>
                <a:gd name="T1" fmla="*/ 0 h 206"/>
                <a:gd name="T2" fmla="*/ 0 w 361"/>
                <a:gd name="T3" fmla="*/ 199 h 206"/>
                <a:gd name="T4" fmla="*/ 7 w 361"/>
                <a:gd name="T5" fmla="*/ 206 h 206"/>
                <a:gd name="T6" fmla="*/ 354 w 361"/>
                <a:gd name="T7" fmla="*/ 206 h 206"/>
                <a:gd name="T8" fmla="*/ 361 w 361"/>
                <a:gd name="T9" fmla="*/ 199 h 206"/>
                <a:gd name="T10" fmla="*/ 361 w 361"/>
                <a:gd name="T11" fmla="*/ 0 h 206"/>
                <a:gd name="T12" fmla="*/ 0 w 36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206">
                  <a:moveTo>
                    <a:pt x="0" y="0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3"/>
                    <a:pt x="3" y="206"/>
                    <a:pt x="7" y="206"/>
                  </a:cubicBezTo>
                  <a:cubicBezTo>
                    <a:pt x="354" y="206"/>
                    <a:pt x="354" y="206"/>
                    <a:pt x="354" y="206"/>
                  </a:cubicBezTo>
                  <a:cubicBezTo>
                    <a:pt x="358" y="206"/>
                    <a:pt x="361" y="203"/>
                    <a:pt x="361" y="19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26" name="ísľîḍé"/>
            <p:cNvSpPr/>
            <p:nvPr/>
          </p:nvSpPr>
          <p:spPr bwMode="auto">
            <a:xfrm>
              <a:off x="6443663" y="1177925"/>
              <a:ext cx="2241550" cy="298450"/>
            </a:xfrm>
            <a:custGeom>
              <a:avLst/>
              <a:gdLst>
                <a:gd name="T0" fmla="*/ 354 w 361"/>
                <a:gd name="T1" fmla="*/ 0 h 48"/>
                <a:gd name="T2" fmla="*/ 7 w 361"/>
                <a:gd name="T3" fmla="*/ 0 h 48"/>
                <a:gd name="T4" fmla="*/ 0 w 361"/>
                <a:gd name="T5" fmla="*/ 7 h 48"/>
                <a:gd name="T6" fmla="*/ 0 w 361"/>
                <a:gd name="T7" fmla="*/ 48 h 48"/>
                <a:gd name="T8" fmla="*/ 361 w 361"/>
                <a:gd name="T9" fmla="*/ 48 h 48"/>
                <a:gd name="T10" fmla="*/ 361 w 361"/>
                <a:gd name="T11" fmla="*/ 7 h 48"/>
                <a:gd name="T12" fmla="*/ 354 w 36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48">
                  <a:moveTo>
                    <a:pt x="35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61" y="48"/>
                    <a:pt x="361" y="48"/>
                    <a:pt x="361" y="48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61" y="4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2B4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27" name="íṡliḑè"/>
            <p:cNvSpPr/>
            <p:nvPr/>
          </p:nvSpPr>
          <p:spPr bwMode="auto">
            <a:xfrm>
              <a:off x="6573838" y="1289050"/>
              <a:ext cx="1198563" cy="80963"/>
            </a:xfrm>
            <a:custGeom>
              <a:avLst/>
              <a:gdLst>
                <a:gd name="T0" fmla="*/ 187 w 193"/>
                <a:gd name="T1" fmla="*/ 13 h 13"/>
                <a:gd name="T2" fmla="*/ 6 w 193"/>
                <a:gd name="T3" fmla="*/ 13 h 13"/>
                <a:gd name="T4" fmla="*/ 0 w 193"/>
                <a:gd name="T5" fmla="*/ 6 h 13"/>
                <a:gd name="T6" fmla="*/ 6 w 193"/>
                <a:gd name="T7" fmla="*/ 0 h 13"/>
                <a:gd name="T8" fmla="*/ 187 w 193"/>
                <a:gd name="T9" fmla="*/ 0 h 13"/>
                <a:gd name="T10" fmla="*/ 193 w 193"/>
                <a:gd name="T11" fmla="*/ 6 h 13"/>
                <a:gd name="T12" fmla="*/ 187 w 19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">
                  <a:moveTo>
                    <a:pt x="18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0"/>
                    <a:pt x="190" y="13"/>
                    <a:pt x="187" y="13"/>
                  </a:cubicBezTo>
                  <a:close/>
                </a:path>
              </a:pathLst>
            </a:custGeom>
            <a:solidFill>
              <a:srgbClr val="D4E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28" name="íṥļïḑè"/>
            <p:cNvSpPr/>
            <p:nvPr/>
          </p:nvSpPr>
          <p:spPr bwMode="auto">
            <a:xfrm>
              <a:off x="8020051" y="1289050"/>
              <a:ext cx="100013" cy="100013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29" name="ïŝḻíḓê"/>
            <p:cNvSpPr/>
            <p:nvPr/>
          </p:nvSpPr>
          <p:spPr bwMode="auto">
            <a:xfrm>
              <a:off x="8224838" y="1289050"/>
              <a:ext cx="106363" cy="100013"/>
            </a:xfrm>
            <a:prstGeom prst="ellipse">
              <a:avLst/>
            </a:prstGeom>
            <a:solidFill>
              <a:srgbClr val="75E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30" name="iṥľïḑe"/>
            <p:cNvSpPr/>
            <p:nvPr/>
          </p:nvSpPr>
          <p:spPr bwMode="auto">
            <a:xfrm>
              <a:off x="8435976" y="1289050"/>
              <a:ext cx="100013" cy="100013"/>
            </a:xfrm>
            <a:prstGeom prst="ellipse">
              <a:avLst/>
            </a:prstGeom>
            <a:solidFill>
              <a:srgbClr val="F2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31" name="îṡ1íḑê"/>
            <p:cNvSpPr/>
            <p:nvPr/>
          </p:nvSpPr>
          <p:spPr bwMode="auto">
            <a:xfrm>
              <a:off x="6592888" y="1611313"/>
              <a:ext cx="974725" cy="919163"/>
            </a:xfrm>
            <a:custGeom>
              <a:avLst/>
              <a:gdLst>
                <a:gd name="T0" fmla="*/ 154 w 157"/>
                <a:gd name="T1" fmla="*/ 148 h 148"/>
                <a:gd name="T2" fmla="*/ 3 w 157"/>
                <a:gd name="T3" fmla="*/ 148 h 148"/>
                <a:gd name="T4" fmla="*/ 0 w 157"/>
                <a:gd name="T5" fmla="*/ 145 h 148"/>
                <a:gd name="T6" fmla="*/ 0 w 157"/>
                <a:gd name="T7" fmla="*/ 3 h 148"/>
                <a:gd name="T8" fmla="*/ 3 w 157"/>
                <a:gd name="T9" fmla="*/ 0 h 148"/>
                <a:gd name="T10" fmla="*/ 154 w 157"/>
                <a:gd name="T11" fmla="*/ 0 h 148"/>
                <a:gd name="T12" fmla="*/ 157 w 157"/>
                <a:gd name="T13" fmla="*/ 3 h 148"/>
                <a:gd name="T14" fmla="*/ 157 w 157"/>
                <a:gd name="T15" fmla="*/ 145 h 148"/>
                <a:gd name="T16" fmla="*/ 154 w 157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48">
                  <a:moveTo>
                    <a:pt x="154" y="148"/>
                  </a:move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6" y="0"/>
                    <a:pt x="157" y="1"/>
                    <a:pt x="157" y="3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57" y="147"/>
                    <a:pt x="156" y="148"/>
                    <a:pt x="154" y="14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32" name="íṣḷïḍè"/>
            <p:cNvSpPr/>
            <p:nvPr/>
          </p:nvSpPr>
          <p:spPr bwMode="auto">
            <a:xfrm>
              <a:off x="6791326" y="1792288"/>
              <a:ext cx="601663" cy="569913"/>
            </a:xfrm>
            <a:custGeom>
              <a:avLst/>
              <a:gdLst>
                <a:gd name="T0" fmla="*/ 55 w 97"/>
                <a:gd name="T1" fmla="*/ 5 h 92"/>
                <a:gd name="T2" fmla="*/ 63 w 97"/>
                <a:gd name="T3" fmla="*/ 22 h 92"/>
                <a:gd name="T4" fmla="*/ 69 w 97"/>
                <a:gd name="T5" fmla="*/ 26 h 92"/>
                <a:gd name="T6" fmla="*/ 88 w 97"/>
                <a:gd name="T7" fmla="*/ 29 h 92"/>
                <a:gd name="T8" fmla="*/ 92 w 97"/>
                <a:gd name="T9" fmla="*/ 42 h 92"/>
                <a:gd name="T10" fmla="*/ 79 w 97"/>
                <a:gd name="T11" fmla="*/ 55 h 92"/>
                <a:gd name="T12" fmla="*/ 76 w 97"/>
                <a:gd name="T13" fmla="*/ 62 h 92"/>
                <a:gd name="T14" fmla="*/ 79 w 97"/>
                <a:gd name="T15" fmla="*/ 80 h 92"/>
                <a:gd name="T16" fmla="*/ 68 w 97"/>
                <a:gd name="T17" fmla="*/ 89 h 92"/>
                <a:gd name="T18" fmla="*/ 52 w 97"/>
                <a:gd name="T19" fmla="*/ 80 h 92"/>
                <a:gd name="T20" fmla="*/ 44 w 97"/>
                <a:gd name="T21" fmla="*/ 80 h 92"/>
                <a:gd name="T22" fmla="*/ 28 w 97"/>
                <a:gd name="T23" fmla="*/ 89 h 92"/>
                <a:gd name="T24" fmla="*/ 17 w 97"/>
                <a:gd name="T25" fmla="*/ 80 h 92"/>
                <a:gd name="T26" fmla="*/ 20 w 97"/>
                <a:gd name="T27" fmla="*/ 62 h 92"/>
                <a:gd name="T28" fmla="*/ 18 w 97"/>
                <a:gd name="T29" fmla="*/ 55 h 92"/>
                <a:gd name="T30" fmla="*/ 4 w 97"/>
                <a:gd name="T31" fmla="*/ 42 h 92"/>
                <a:gd name="T32" fmla="*/ 9 w 97"/>
                <a:gd name="T33" fmla="*/ 29 h 92"/>
                <a:gd name="T34" fmla="*/ 27 w 97"/>
                <a:gd name="T35" fmla="*/ 26 h 92"/>
                <a:gd name="T36" fmla="*/ 33 w 97"/>
                <a:gd name="T37" fmla="*/ 22 h 92"/>
                <a:gd name="T38" fmla="*/ 41 w 97"/>
                <a:gd name="T39" fmla="*/ 5 h 92"/>
                <a:gd name="T40" fmla="*/ 55 w 97"/>
                <a:gd name="T41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2">
                  <a:moveTo>
                    <a:pt x="55" y="5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4" y="24"/>
                    <a:pt x="67" y="26"/>
                    <a:pt x="69" y="26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4" y="30"/>
                    <a:pt x="97" y="38"/>
                    <a:pt x="92" y="4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7" y="57"/>
                    <a:pt x="76" y="60"/>
                    <a:pt x="76" y="62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1" y="87"/>
                    <a:pt x="74" y="92"/>
                    <a:pt x="68" y="8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79"/>
                    <a:pt x="47" y="79"/>
                    <a:pt x="44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2" y="92"/>
                    <a:pt x="16" y="87"/>
                    <a:pt x="17" y="8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0"/>
                    <a:pt x="19" y="57"/>
                    <a:pt x="18" y="5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8"/>
                    <a:pt x="2" y="30"/>
                    <a:pt x="9" y="2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0" y="26"/>
                    <a:pt x="32" y="24"/>
                    <a:pt x="33" y="22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4" y="0"/>
                    <a:pt x="52" y="0"/>
                    <a:pt x="55" y="5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33" name="íṧ1îḋé"/>
            <p:cNvSpPr/>
            <p:nvPr/>
          </p:nvSpPr>
          <p:spPr bwMode="auto">
            <a:xfrm>
              <a:off x="7089776" y="1798638"/>
              <a:ext cx="303213" cy="563563"/>
            </a:xfrm>
            <a:custGeom>
              <a:avLst/>
              <a:gdLst>
                <a:gd name="T0" fmla="*/ 40 w 49"/>
                <a:gd name="T1" fmla="*/ 28 h 91"/>
                <a:gd name="T2" fmla="*/ 21 w 49"/>
                <a:gd name="T3" fmla="*/ 25 h 91"/>
                <a:gd name="T4" fmla="*/ 15 w 49"/>
                <a:gd name="T5" fmla="*/ 21 h 91"/>
                <a:gd name="T6" fmla="*/ 7 w 49"/>
                <a:gd name="T7" fmla="*/ 4 h 91"/>
                <a:gd name="T8" fmla="*/ 0 w 49"/>
                <a:gd name="T9" fmla="*/ 0 h 91"/>
                <a:gd name="T10" fmla="*/ 0 w 49"/>
                <a:gd name="T11" fmla="*/ 78 h 91"/>
                <a:gd name="T12" fmla="*/ 4 w 49"/>
                <a:gd name="T13" fmla="*/ 79 h 91"/>
                <a:gd name="T14" fmla="*/ 20 w 49"/>
                <a:gd name="T15" fmla="*/ 88 h 91"/>
                <a:gd name="T16" fmla="*/ 31 w 49"/>
                <a:gd name="T17" fmla="*/ 79 h 91"/>
                <a:gd name="T18" fmla="*/ 28 w 49"/>
                <a:gd name="T19" fmla="*/ 61 h 91"/>
                <a:gd name="T20" fmla="*/ 31 w 49"/>
                <a:gd name="T21" fmla="*/ 54 h 91"/>
                <a:gd name="T22" fmla="*/ 44 w 49"/>
                <a:gd name="T23" fmla="*/ 41 h 91"/>
                <a:gd name="T24" fmla="*/ 40 w 49"/>
                <a:gd name="T25" fmla="*/ 2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91">
                  <a:moveTo>
                    <a:pt x="40" y="28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19" y="25"/>
                    <a:pt x="16" y="23"/>
                    <a:pt x="15" y="2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8"/>
                    <a:pt x="3" y="78"/>
                    <a:pt x="4" y="79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6" y="91"/>
                    <a:pt x="33" y="86"/>
                    <a:pt x="31" y="79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9"/>
                    <a:pt x="29" y="56"/>
                    <a:pt x="31" y="5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9" y="37"/>
                    <a:pt x="46" y="29"/>
                    <a:pt x="40" y="28"/>
                  </a:cubicBez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34" name="iśḷïḍê"/>
            <p:cNvSpPr/>
            <p:nvPr/>
          </p:nvSpPr>
          <p:spPr bwMode="auto">
            <a:xfrm>
              <a:off x="7685088" y="1649413"/>
              <a:ext cx="808038" cy="98425"/>
            </a:xfrm>
            <a:custGeom>
              <a:avLst/>
              <a:gdLst>
                <a:gd name="T0" fmla="*/ 123 w 130"/>
                <a:gd name="T1" fmla="*/ 16 h 16"/>
                <a:gd name="T2" fmla="*/ 8 w 130"/>
                <a:gd name="T3" fmla="*/ 16 h 16"/>
                <a:gd name="T4" fmla="*/ 0 w 130"/>
                <a:gd name="T5" fmla="*/ 9 h 16"/>
                <a:gd name="T6" fmla="*/ 0 w 130"/>
                <a:gd name="T7" fmla="*/ 7 h 16"/>
                <a:gd name="T8" fmla="*/ 8 w 130"/>
                <a:gd name="T9" fmla="*/ 0 h 16"/>
                <a:gd name="T10" fmla="*/ 123 w 130"/>
                <a:gd name="T11" fmla="*/ 0 h 16"/>
                <a:gd name="T12" fmla="*/ 130 w 130"/>
                <a:gd name="T13" fmla="*/ 7 h 16"/>
                <a:gd name="T14" fmla="*/ 130 w 130"/>
                <a:gd name="T15" fmla="*/ 9 h 16"/>
                <a:gd name="T16" fmla="*/ 123 w 130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6">
                  <a:moveTo>
                    <a:pt x="123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7" y="0"/>
                    <a:pt x="130" y="3"/>
                    <a:pt x="130" y="7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13"/>
                    <a:pt x="127" y="16"/>
                    <a:pt x="123" y="16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35" name="íşľíḋê"/>
            <p:cNvSpPr/>
            <p:nvPr/>
          </p:nvSpPr>
          <p:spPr bwMode="auto">
            <a:xfrm>
              <a:off x="7685088" y="2157413"/>
              <a:ext cx="808038" cy="55563"/>
            </a:xfrm>
            <a:custGeom>
              <a:avLst/>
              <a:gdLst>
                <a:gd name="T0" fmla="*/ 125 w 130"/>
                <a:gd name="T1" fmla="*/ 9 h 9"/>
                <a:gd name="T2" fmla="*/ 5 w 130"/>
                <a:gd name="T3" fmla="*/ 9 h 9"/>
                <a:gd name="T4" fmla="*/ 0 w 130"/>
                <a:gd name="T5" fmla="*/ 4 h 9"/>
                <a:gd name="T6" fmla="*/ 5 w 130"/>
                <a:gd name="T7" fmla="*/ 0 h 9"/>
                <a:gd name="T8" fmla="*/ 125 w 130"/>
                <a:gd name="T9" fmla="*/ 0 h 9"/>
                <a:gd name="T10" fmla="*/ 130 w 130"/>
                <a:gd name="T11" fmla="*/ 4 h 9"/>
                <a:gd name="T12" fmla="*/ 125 w 13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">
                  <a:moveTo>
                    <a:pt x="12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8" y="0"/>
                    <a:pt x="130" y="2"/>
                    <a:pt x="130" y="4"/>
                  </a:cubicBezTo>
                  <a:cubicBezTo>
                    <a:pt x="130" y="7"/>
                    <a:pt x="128" y="9"/>
                    <a:pt x="125" y="9"/>
                  </a:cubicBezTo>
                  <a:close/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36" name="iṩḷiḍe"/>
            <p:cNvSpPr/>
            <p:nvPr/>
          </p:nvSpPr>
          <p:spPr bwMode="auto">
            <a:xfrm>
              <a:off x="7685088" y="1816100"/>
              <a:ext cx="808038" cy="44450"/>
            </a:xfrm>
            <a:custGeom>
              <a:avLst/>
              <a:gdLst>
                <a:gd name="T0" fmla="*/ 126 w 130"/>
                <a:gd name="T1" fmla="*/ 7 h 7"/>
                <a:gd name="T2" fmla="*/ 4 w 130"/>
                <a:gd name="T3" fmla="*/ 7 h 7"/>
                <a:gd name="T4" fmla="*/ 0 w 130"/>
                <a:gd name="T5" fmla="*/ 4 h 7"/>
                <a:gd name="T6" fmla="*/ 4 w 130"/>
                <a:gd name="T7" fmla="*/ 0 h 7"/>
                <a:gd name="T8" fmla="*/ 126 w 130"/>
                <a:gd name="T9" fmla="*/ 0 h 7"/>
                <a:gd name="T10" fmla="*/ 130 w 130"/>
                <a:gd name="T11" fmla="*/ 4 h 7"/>
                <a:gd name="T12" fmla="*/ 126 w 13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">
                  <a:moveTo>
                    <a:pt x="1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4"/>
                  </a:cubicBezTo>
                  <a:cubicBezTo>
                    <a:pt x="130" y="6"/>
                    <a:pt x="128" y="7"/>
                    <a:pt x="126" y="7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37" name="íş1ïḍe"/>
            <p:cNvSpPr/>
            <p:nvPr/>
          </p:nvSpPr>
          <p:spPr bwMode="auto">
            <a:xfrm>
              <a:off x="7685088" y="1935163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38" name="îSlîďê"/>
            <p:cNvSpPr/>
            <p:nvPr/>
          </p:nvSpPr>
          <p:spPr bwMode="auto">
            <a:xfrm>
              <a:off x="7685088" y="2052638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39" name="ïṩlïḓe"/>
            <p:cNvSpPr/>
            <p:nvPr/>
          </p:nvSpPr>
          <p:spPr bwMode="auto">
            <a:xfrm>
              <a:off x="7766051" y="2411413"/>
              <a:ext cx="919163" cy="311150"/>
            </a:xfrm>
            <a:custGeom>
              <a:avLst/>
              <a:gdLst>
                <a:gd name="T0" fmla="*/ 141 w 148"/>
                <a:gd name="T1" fmla="*/ 50 h 50"/>
                <a:gd name="T2" fmla="*/ 148 w 148"/>
                <a:gd name="T3" fmla="*/ 44 h 50"/>
                <a:gd name="T4" fmla="*/ 75 w 148"/>
                <a:gd name="T5" fmla="*/ 0 h 50"/>
                <a:gd name="T6" fmla="*/ 0 w 148"/>
                <a:gd name="T7" fmla="*/ 50 h 50"/>
                <a:gd name="T8" fmla="*/ 141 w 148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50">
                  <a:moveTo>
                    <a:pt x="141" y="50"/>
                  </a:moveTo>
                  <a:cubicBezTo>
                    <a:pt x="144" y="50"/>
                    <a:pt x="147" y="47"/>
                    <a:pt x="148" y="44"/>
                  </a:cubicBezTo>
                  <a:cubicBezTo>
                    <a:pt x="134" y="18"/>
                    <a:pt x="107" y="0"/>
                    <a:pt x="75" y="0"/>
                  </a:cubicBezTo>
                  <a:cubicBezTo>
                    <a:pt x="41" y="0"/>
                    <a:pt x="12" y="21"/>
                    <a:pt x="0" y="50"/>
                  </a:cubicBezTo>
                  <a:lnTo>
                    <a:pt x="141" y="50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40" name="íšḻiďé"/>
            <p:cNvSpPr/>
            <p:nvPr/>
          </p:nvSpPr>
          <p:spPr bwMode="auto">
            <a:xfrm>
              <a:off x="7934326" y="2336800"/>
              <a:ext cx="1017588" cy="1141413"/>
            </a:xfrm>
            <a:custGeom>
              <a:avLst/>
              <a:gdLst>
                <a:gd name="T0" fmla="*/ 164 w 164"/>
                <a:gd name="T1" fmla="*/ 82 h 184"/>
                <a:gd name="T2" fmla="*/ 82 w 164"/>
                <a:gd name="T3" fmla="*/ 0 h 184"/>
                <a:gd name="T4" fmla="*/ 0 w 164"/>
                <a:gd name="T5" fmla="*/ 82 h 184"/>
                <a:gd name="T6" fmla="*/ 69 w 164"/>
                <a:gd name="T7" fmla="*/ 163 h 184"/>
                <a:gd name="T8" fmla="*/ 69 w 164"/>
                <a:gd name="T9" fmla="*/ 184 h 184"/>
                <a:gd name="T10" fmla="*/ 86 w 164"/>
                <a:gd name="T11" fmla="*/ 164 h 184"/>
                <a:gd name="T12" fmla="*/ 164 w 164"/>
                <a:gd name="T13" fmla="*/ 8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4">
                  <a:moveTo>
                    <a:pt x="164" y="82"/>
                  </a:moveTo>
                  <a:cubicBezTo>
                    <a:pt x="164" y="37"/>
                    <a:pt x="127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123"/>
                    <a:pt x="30" y="157"/>
                    <a:pt x="69" y="163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69" y="184"/>
                    <a:pt x="80" y="177"/>
                    <a:pt x="86" y="164"/>
                  </a:cubicBezTo>
                  <a:cubicBezTo>
                    <a:pt x="129" y="161"/>
                    <a:pt x="164" y="126"/>
                    <a:pt x="164" y="82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41" name="íşlïḓê"/>
            <p:cNvSpPr/>
            <p:nvPr/>
          </p:nvSpPr>
          <p:spPr bwMode="auto">
            <a:xfrm>
              <a:off x="8169276" y="2628900"/>
              <a:ext cx="522288" cy="465138"/>
            </a:xfrm>
            <a:custGeom>
              <a:avLst/>
              <a:gdLst>
                <a:gd name="T0" fmla="*/ 137 w 329"/>
                <a:gd name="T1" fmla="*/ 293 h 293"/>
                <a:gd name="T2" fmla="*/ 0 w 329"/>
                <a:gd name="T3" fmla="*/ 195 h 293"/>
                <a:gd name="T4" fmla="*/ 47 w 329"/>
                <a:gd name="T5" fmla="*/ 133 h 293"/>
                <a:gd name="T6" fmla="*/ 121 w 329"/>
                <a:gd name="T7" fmla="*/ 188 h 293"/>
                <a:gd name="T8" fmla="*/ 266 w 329"/>
                <a:gd name="T9" fmla="*/ 0 h 293"/>
                <a:gd name="T10" fmla="*/ 329 w 329"/>
                <a:gd name="T11" fmla="*/ 47 h 293"/>
                <a:gd name="T12" fmla="*/ 137 w 32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93">
                  <a:moveTo>
                    <a:pt x="137" y="293"/>
                  </a:moveTo>
                  <a:lnTo>
                    <a:pt x="0" y="195"/>
                  </a:lnTo>
                  <a:lnTo>
                    <a:pt x="47" y="133"/>
                  </a:lnTo>
                  <a:lnTo>
                    <a:pt x="121" y="188"/>
                  </a:lnTo>
                  <a:lnTo>
                    <a:pt x="266" y="0"/>
                  </a:lnTo>
                  <a:lnTo>
                    <a:pt x="329" y="47"/>
                  </a:lnTo>
                  <a:lnTo>
                    <a:pt x="137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42" name="íṩľïḍè"/>
            <p:cNvSpPr/>
            <p:nvPr/>
          </p:nvSpPr>
          <p:spPr bwMode="auto">
            <a:xfrm>
              <a:off x="4276726" y="2647950"/>
              <a:ext cx="1347788" cy="1463675"/>
            </a:xfrm>
            <a:custGeom>
              <a:avLst/>
              <a:gdLst>
                <a:gd name="T0" fmla="*/ 24 w 217"/>
                <a:gd name="T1" fmla="*/ 0 h 236"/>
                <a:gd name="T2" fmla="*/ 0 w 217"/>
                <a:gd name="T3" fmla="*/ 23 h 236"/>
                <a:gd name="T4" fmla="*/ 0 w 217"/>
                <a:gd name="T5" fmla="*/ 210 h 236"/>
                <a:gd name="T6" fmla="*/ 28 w 217"/>
                <a:gd name="T7" fmla="*/ 236 h 236"/>
                <a:gd name="T8" fmla="*/ 195 w 217"/>
                <a:gd name="T9" fmla="*/ 236 h 236"/>
                <a:gd name="T10" fmla="*/ 217 w 217"/>
                <a:gd name="T11" fmla="*/ 216 h 236"/>
                <a:gd name="T12" fmla="*/ 37 w 217"/>
                <a:gd name="T13" fmla="*/ 216 h 236"/>
                <a:gd name="T14" fmla="*/ 24 w 217"/>
                <a:gd name="T15" fmla="*/ 204 h 236"/>
                <a:gd name="T16" fmla="*/ 24 w 217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36">
                  <a:moveTo>
                    <a:pt x="24" y="0"/>
                  </a:moveTo>
                  <a:cubicBezTo>
                    <a:pt x="15" y="7"/>
                    <a:pt x="7" y="14"/>
                    <a:pt x="0" y="2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8" y="220"/>
                    <a:pt x="17" y="229"/>
                    <a:pt x="28" y="236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203" y="230"/>
                    <a:pt x="211" y="224"/>
                    <a:pt x="217" y="216"/>
                  </a:cubicBezTo>
                  <a:cubicBezTo>
                    <a:pt x="37" y="216"/>
                    <a:pt x="37" y="216"/>
                    <a:pt x="37" y="216"/>
                  </a:cubicBezTo>
                  <a:cubicBezTo>
                    <a:pt x="30" y="216"/>
                    <a:pt x="24" y="211"/>
                    <a:pt x="24" y="204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53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43" name="îsḻïdè"/>
            <p:cNvSpPr/>
            <p:nvPr/>
          </p:nvSpPr>
          <p:spPr bwMode="auto">
            <a:xfrm>
              <a:off x="4425951" y="2466975"/>
              <a:ext cx="1446213" cy="1519238"/>
            </a:xfrm>
            <a:custGeom>
              <a:avLst/>
              <a:gdLst>
                <a:gd name="T0" fmla="*/ 87 w 233"/>
                <a:gd name="T1" fmla="*/ 0 h 245"/>
                <a:gd name="T2" fmla="*/ 0 w 233"/>
                <a:gd name="T3" fmla="*/ 29 h 245"/>
                <a:gd name="T4" fmla="*/ 0 w 233"/>
                <a:gd name="T5" fmla="*/ 233 h 245"/>
                <a:gd name="T6" fmla="*/ 13 w 233"/>
                <a:gd name="T7" fmla="*/ 245 h 245"/>
                <a:gd name="T8" fmla="*/ 193 w 233"/>
                <a:gd name="T9" fmla="*/ 245 h 245"/>
                <a:gd name="T10" fmla="*/ 233 w 233"/>
                <a:gd name="T11" fmla="*/ 146 h 245"/>
                <a:gd name="T12" fmla="*/ 87 w 233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5">
                  <a:moveTo>
                    <a:pt x="87" y="0"/>
                  </a:moveTo>
                  <a:cubicBezTo>
                    <a:pt x="55" y="0"/>
                    <a:pt x="24" y="11"/>
                    <a:pt x="0" y="2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6" y="245"/>
                    <a:pt x="13" y="245"/>
                  </a:cubicBezTo>
                  <a:cubicBezTo>
                    <a:pt x="193" y="245"/>
                    <a:pt x="193" y="245"/>
                    <a:pt x="193" y="245"/>
                  </a:cubicBezTo>
                  <a:cubicBezTo>
                    <a:pt x="218" y="219"/>
                    <a:pt x="233" y="184"/>
                    <a:pt x="233" y="146"/>
                  </a:cubicBezTo>
                  <a:cubicBezTo>
                    <a:pt x="233" y="65"/>
                    <a:pt x="168" y="0"/>
                    <a:pt x="87" y="0"/>
                  </a:cubicBezTo>
                </a:path>
              </a:pathLst>
            </a:custGeom>
            <a:solidFill>
              <a:srgbClr val="245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44" name="îš1íḑê"/>
            <p:cNvSpPr/>
            <p:nvPr/>
          </p:nvSpPr>
          <p:spPr bwMode="auto">
            <a:xfrm>
              <a:off x="4121151" y="4111625"/>
              <a:ext cx="3830638" cy="198438"/>
            </a:xfrm>
            <a:custGeom>
              <a:avLst/>
              <a:gdLst>
                <a:gd name="T0" fmla="*/ 3 w 617"/>
                <a:gd name="T1" fmla="*/ 0 h 32"/>
                <a:gd name="T2" fmla="*/ 0 w 617"/>
                <a:gd name="T3" fmla="*/ 10 h 32"/>
                <a:gd name="T4" fmla="*/ 22 w 617"/>
                <a:gd name="T5" fmla="*/ 32 h 32"/>
                <a:gd name="T6" fmla="*/ 595 w 617"/>
                <a:gd name="T7" fmla="*/ 32 h 32"/>
                <a:gd name="T8" fmla="*/ 617 w 617"/>
                <a:gd name="T9" fmla="*/ 10 h 32"/>
                <a:gd name="T10" fmla="*/ 614 w 617"/>
                <a:gd name="T11" fmla="*/ 0 h 32"/>
                <a:gd name="T12" fmla="*/ 3 w 61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32">
                  <a:moveTo>
                    <a:pt x="3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595" y="32"/>
                    <a:pt x="595" y="32"/>
                    <a:pt x="595" y="32"/>
                  </a:cubicBezTo>
                  <a:cubicBezTo>
                    <a:pt x="607" y="32"/>
                    <a:pt x="617" y="22"/>
                    <a:pt x="617" y="10"/>
                  </a:cubicBezTo>
                  <a:cubicBezTo>
                    <a:pt x="617" y="6"/>
                    <a:pt x="616" y="3"/>
                    <a:pt x="61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45" name="îṡḷîḓè"/>
            <p:cNvSpPr/>
            <p:nvPr/>
          </p:nvSpPr>
          <p:spPr bwMode="auto">
            <a:xfrm>
              <a:off x="4140201" y="4241800"/>
              <a:ext cx="3794125" cy="68263"/>
            </a:xfrm>
            <a:custGeom>
              <a:avLst/>
              <a:gdLst>
                <a:gd name="T0" fmla="*/ 0 w 611"/>
                <a:gd name="T1" fmla="*/ 0 h 11"/>
                <a:gd name="T2" fmla="*/ 19 w 611"/>
                <a:gd name="T3" fmla="*/ 11 h 11"/>
                <a:gd name="T4" fmla="*/ 592 w 611"/>
                <a:gd name="T5" fmla="*/ 11 h 11"/>
                <a:gd name="T6" fmla="*/ 611 w 611"/>
                <a:gd name="T7" fmla="*/ 0 h 11"/>
                <a:gd name="T8" fmla="*/ 0 w 6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1">
                  <a:moveTo>
                    <a:pt x="0" y="0"/>
                  </a:moveTo>
                  <a:cubicBezTo>
                    <a:pt x="4" y="6"/>
                    <a:pt x="11" y="11"/>
                    <a:pt x="19" y="11"/>
                  </a:cubicBezTo>
                  <a:cubicBezTo>
                    <a:pt x="592" y="11"/>
                    <a:pt x="592" y="11"/>
                    <a:pt x="592" y="11"/>
                  </a:cubicBezTo>
                  <a:cubicBezTo>
                    <a:pt x="600" y="11"/>
                    <a:pt x="607" y="6"/>
                    <a:pt x="61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46" name="i$1íḍè"/>
            <p:cNvSpPr/>
            <p:nvPr/>
          </p:nvSpPr>
          <p:spPr bwMode="auto">
            <a:xfrm>
              <a:off x="3984626" y="2300288"/>
              <a:ext cx="1806575" cy="1811338"/>
            </a:xfrm>
            <a:prstGeom prst="ellipse">
              <a:avLst/>
            </a:pr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47" name="îšlídè"/>
            <p:cNvSpPr/>
            <p:nvPr/>
          </p:nvSpPr>
          <p:spPr bwMode="auto">
            <a:xfrm>
              <a:off x="3898901" y="2300288"/>
              <a:ext cx="1806575" cy="1811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48" name="íS1idé"/>
            <p:cNvSpPr/>
            <p:nvPr/>
          </p:nvSpPr>
          <p:spPr bwMode="auto">
            <a:xfrm>
              <a:off x="4084638" y="2486025"/>
              <a:ext cx="1439863" cy="1438275"/>
            </a:xfrm>
            <a:prstGeom prst="ellipse">
              <a:avLst/>
            </a:pr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49" name="íṣḷîḑê"/>
            <p:cNvSpPr/>
            <p:nvPr/>
          </p:nvSpPr>
          <p:spPr bwMode="auto">
            <a:xfrm>
              <a:off x="4351338" y="2752725"/>
              <a:ext cx="906463" cy="904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0" name="îšľîḋè"/>
            <p:cNvSpPr/>
            <p:nvPr/>
          </p:nvSpPr>
          <p:spPr bwMode="auto">
            <a:xfrm>
              <a:off x="4624388" y="3032125"/>
              <a:ext cx="354013" cy="422275"/>
            </a:xfrm>
            <a:custGeom>
              <a:avLst/>
              <a:gdLst>
                <a:gd name="T0" fmla="*/ 57 w 57"/>
                <a:gd name="T1" fmla="*/ 28 h 68"/>
                <a:gd name="T2" fmla="*/ 29 w 57"/>
                <a:gd name="T3" fmla="*/ 0 h 68"/>
                <a:gd name="T4" fmla="*/ 0 w 57"/>
                <a:gd name="T5" fmla="*/ 28 h 68"/>
                <a:gd name="T6" fmla="*/ 27 w 57"/>
                <a:gd name="T7" fmla="*/ 56 h 68"/>
                <a:gd name="T8" fmla="*/ 27 w 57"/>
                <a:gd name="T9" fmla="*/ 68 h 68"/>
                <a:gd name="T10" fmla="*/ 37 w 57"/>
                <a:gd name="T11" fmla="*/ 55 h 68"/>
                <a:gd name="T12" fmla="*/ 57 w 57"/>
                <a:gd name="T13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68">
                  <a:moveTo>
                    <a:pt x="57" y="28"/>
                  </a:moveTo>
                  <a:cubicBezTo>
                    <a:pt x="57" y="13"/>
                    <a:pt x="44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2" y="55"/>
                    <a:pt x="27" y="56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7" y="68"/>
                    <a:pt x="35" y="63"/>
                    <a:pt x="37" y="55"/>
                  </a:cubicBezTo>
                  <a:cubicBezTo>
                    <a:pt x="49" y="52"/>
                    <a:pt x="57" y="41"/>
                    <a:pt x="57" y="28"/>
                  </a:cubicBez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1" name="íšḷïḓe"/>
            <p:cNvSpPr/>
            <p:nvPr/>
          </p:nvSpPr>
          <p:spPr bwMode="auto">
            <a:xfrm>
              <a:off x="3587751" y="3162300"/>
              <a:ext cx="1254125" cy="98425"/>
            </a:xfrm>
            <a:custGeom>
              <a:avLst/>
              <a:gdLst>
                <a:gd name="T0" fmla="*/ 194 w 202"/>
                <a:gd name="T1" fmla="*/ 16 h 16"/>
                <a:gd name="T2" fmla="*/ 8 w 202"/>
                <a:gd name="T3" fmla="*/ 16 h 16"/>
                <a:gd name="T4" fmla="*/ 0 w 202"/>
                <a:gd name="T5" fmla="*/ 8 h 16"/>
                <a:gd name="T6" fmla="*/ 8 w 202"/>
                <a:gd name="T7" fmla="*/ 0 h 16"/>
                <a:gd name="T8" fmla="*/ 194 w 202"/>
                <a:gd name="T9" fmla="*/ 0 h 16"/>
                <a:gd name="T10" fmla="*/ 202 w 202"/>
                <a:gd name="T11" fmla="*/ 8 h 16"/>
                <a:gd name="T12" fmla="*/ 194 w 20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6">
                  <a:moveTo>
                    <a:pt x="19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8" y="0"/>
                    <a:pt x="202" y="3"/>
                    <a:pt x="202" y="8"/>
                  </a:cubicBezTo>
                  <a:cubicBezTo>
                    <a:pt x="202" y="12"/>
                    <a:pt x="198" y="16"/>
                    <a:pt x="194" y="16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2" name="iśḷíde"/>
            <p:cNvSpPr/>
            <p:nvPr/>
          </p:nvSpPr>
          <p:spPr bwMode="auto">
            <a:xfrm>
              <a:off x="3240088" y="3094038"/>
              <a:ext cx="465138" cy="247650"/>
            </a:xfrm>
            <a:custGeom>
              <a:avLst/>
              <a:gdLst>
                <a:gd name="T0" fmla="*/ 75 w 75"/>
                <a:gd name="T1" fmla="*/ 11 h 40"/>
                <a:gd name="T2" fmla="*/ 64 w 75"/>
                <a:gd name="T3" fmla="*/ 1 h 40"/>
                <a:gd name="T4" fmla="*/ 61 w 75"/>
                <a:gd name="T5" fmla="*/ 0 h 40"/>
                <a:gd name="T6" fmla="*/ 6 w 75"/>
                <a:gd name="T7" fmla="*/ 0 h 40"/>
                <a:gd name="T8" fmla="*/ 3 w 75"/>
                <a:gd name="T9" fmla="*/ 7 h 40"/>
                <a:gd name="T10" fmla="*/ 12 w 75"/>
                <a:gd name="T11" fmla="*/ 17 h 40"/>
                <a:gd name="T12" fmla="*/ 12 w 75"/>
                <a:gd name="T13" fmla="*/ 23 h 40"/>
                <a:gd name="T14" fmla="*/ 3 w 75"/>
                <a:gd name="T15" fmla="*/ 32 h 40"/>
                <a:gd name="T16" fmla="*/ 6 w 75"/>
                <a:gd name="T17" fmla="*/ 40 h 40"/>
                <a:gd name="T18" fmla="*/ 61 w 75"/>
                <a:gd name="T19" fmla="*/ 40 h 40"/>
                <a:gd name="T20" fmla="*/ 64 w 75"/>
                <a:gd name="T21" fmla="*/ 38 h 40"/>
                <a:gd name="T22" fmla="*/ 75 w 75"/>
                <a:gd name="T23" fmla="*/ 28 h 40"/>
                <a:gd name="T24" fmla="*/ 75 w 75"/>
                <a:gd name="T2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0">
                  <a:moveTo>
                    <a:pt x="75" y="11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5"/>
                    <a:pt x="3" y="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8"/>
                    <a:pt x="14" y="21"/>
                    <a:pt x="12" y="2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2" y="40"/>
                    <a:pt x="6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0"/>
                    <a:pt x="64" y="39"/>
                    <a:pt x="64" y="38"/>
                  </a:cubicBezTo>
                  <a:cubicBezTo>
                    <a:pt x="75" y="28"/>
                    <a:pt x="75" y="28"/>
                    <a:pt x="75" y="28"/>
                  </a:cubicBezTo>
                  <a:lnTo>
                    <a:pt x="75" y="11"/>
                  </a:ln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3" name="iśḷîdè"/>
            <p:cNvSpPr/>
            <p:nvPr/>
          </p:nvSpPr>
          <p:spPr bwMode="auto">
            <a:xfrm>
              <a:off x="3314701" y="3119438"/>
              <a:ext cx="204788" cy="55563"/>
            </a:xfrm>
            <a:custGeom>
              <a:avLst/>
              <a:gdLst>
                <a:gd name="T0" fmla="*/ 28 w 33"/>
                <a:gd name="T1" fmla="*/ 9 h 9"/>
                <a:gd name="T2" fmla="*/ 4 w 33"/>
                <a:gd name="T3" fmla="*/ 9 h 9"/>
                <a:gd name="T4" fmla="*/ 0 w 33"/>
                <a:gd name="T5" fmla="*/ 5 h 9"/>
                <a:gd name="T6" fmla="*/ 4 w 33"/>
                <a:gd name="T7" fmla="*/ 0 h 9"/>
                <a:gd name="T8" fmla="*/ 28 w 33"/>
                <a:gd name="T9" fmla="*/ 0 h 9"/>
                <a:gd name="T10" fmla="*/ 33 w 33"/>
                <a:gd name="T11" fmla="*/ 5 h 9"/>
                <a:gd name="T12" fmla="*/ 28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2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3" y="7"/>
                    <a:pt x="31" y="9"/>
                    <a:pt x="2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4" name="îṣliḋe"/>
            <p:cNvSpPr/>
            <p:nvPr/>
          </p:nvSpPr>
          <p:spPr bwMode="auto">
            <a:xfrm>
              <a:off x="3538538" y="3119438"/>
              <a:ext cx="74613" cy="55563"/>
            </a:xfrm>
            <a:custGeom>
              <a:avLst/>
              <a:gdLst>
                <a:gd name="T0" fmla="*/ 8 w 12"/>
                <a:gd name="T1" fmla="*/ 9 h 9"/>
                <a:gd name="T2" fmla="*/ 4 w 12"/>
                <a:gd name="T3" fmla="*/ 9 h 9"/>
                <a:gd name="T4" fmla="*/ 0 w 12"/>
                <a:gd name="T5" fmla="*/ 5 h 9"/>
                <a:gd name="T6" fmla="*/ 4 w 12"/>
                <a:gd name="T7" fmla="*/ 0 h 9"/>
                <a:gd name="T8" fmla="*/ 8 w 12"/>
                <a:gd name="T9" fmla="*/ 0 h 9"/>
                <a:gd name="T10" fmla="*/ 12 w 12"/>
                <a:gd name="T11" fmla="*/ 5 h 9"/>
                <a:gd name="T12" fmla="*/ 8 w 1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0" y="9"/>
                    <a:pt x="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5" name="îṥļiďé"/>
            <p:cNvSpPr/>
            <p:nvPr/>
          </p:nvSpPr>
          <p:spPr bwMode="auto">
            <a:xfrm>
              <a:off x="4506913" y="1543050"/>
              <a:ext cx="1763713" cy="496888"/>
            </a:xfrm>
            <a:custGeom>
              <a:avLst/>
              <a:gdLst>
                <a:gd name="T0" fmla="*/ 252 w 284"/>
                <a:gd name="T1" fmla="*/ 0 h 80"/>
                <a:gd name="T2" fmla="*/ 33 w 284"/>
                <a:gd name="T3" fmla="*/ 0 h 80"/>
                <a:gd name="T4" fmla="*/ 0 w 284"/>
                <a:gd name="T5" fmla="*/ 32 h 80"/>
                <a:gd name="T6" fmla="*/ 33 w 284"/>
                <a:gd name="T7" fmla="*/ 64 h 80"/>
                <a:gd name="T8" fmla="*/ 49 w 284"/>
                <a:gd name="T9" fmla="*/ 64 h 80"/>
                <a:gd name="T10" fmla="*/ 64 w 284"/>
                <a:gd name="T11" fmla="*/ 80 h 80"/>
                <a:gd name="T12" fmla="*/ 80 w 284"/>
                <a:gd name="T13" fmla="*/ 64 h 80"/>
                <a:gd name="T14" fmla="*/ 252 w 284"/>
                <a:gd name="T15" fmla="*/ 64 h 80"/>
                <a:gd name="T16" fmla="*/ 284 w 284"/>
                <a:gd name="T17" fmla="*/ 32 h 80"/>
                <a:gd name="T18" fmla="*/ 252 w 28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80">
                  <a:moveTo>
                    <a:pt x="25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70" y="64"/>
                    <a:pt x="284" y="50"/>
                    <a:pt x="284" y="32"/>
                  </a:cubicBezTo>
                  <a:cubicBezTo>
                    <a:pt x="284" y="14"/>
                    <a:pt x="270" y="0"/>
                    <a:pt x="252" y="0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6" name="ï$ḷïdè"/>
            <p:cNvSpPr/>
            <p:nvPr/>
          </p:nvSpPr>
          <p:spPr bwMode="auto">
            <a:xfrm>
              <a:off x="4760913" y="1760538"/>
              <a:ext cx="944563" cy="49213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7" name="îṩlïďê"/>
            <p:cNvSpPr/>
            <p:nvPr/>
          </p:nvSpPr>
          <p:spPr bwMode="auto">
            <a:xfrm>
              <a:off x="4760913" y="1636713"/>
              <a:ext cx="665163" cy="49213"/>
            </a:xfrm>
            <a:custGeom>
              <a:avLst/>
              <a:gdLst>
                <a:gd name="T0" fmla="*/ 103 w 107"/>
                <a:gd name="T1" fmla="*/ 8 h 8"/>
                <a:gd name="T2" fmla="*/ 4 w 107"/>
                <a:gd name="T3" fmla="*/ 8 h 8"/>
                <a:gd name="T4" fmla="*/ 0 w 107"/>
                <a:gd name="T5" fmla="*/ 4 h 8"/>
                <a:gd name="T6" fmla="*/ 4 w 107"/>
                <a:gd name="T7" fmla="*/ 0 h 8"/>
                <a:gd name="T8" fmla="*/ 103 w 107"/>
                <a:gd name="T9" fmla="*/ 0 h 8"/>
                <a:gd name="T10" fmla="*/ 107 w 107"/>
                <a:gd name="T11" fmla="*/ 4 h 8"/>
                <a:gd name="T12" fmla="*/ 103 w 10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8">
                  <a:moveTo>
                    <a:pt x="103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7" y="2"/>
                    <a:pt x="107" y="4"/>
                  </a:cubicBezTo>
                  <a:cubicBezTo>
                    <a:pt x="107" y="6"/>
                    <a:pt x="105" y="8"/>
                    <a:pt x="10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8" name="ïşļîḑè"/>
            <p:cNvSpPr/>
            <p:nvPr/>
          </p:nvSpPr>
          <p:spPr bwMode="auto">
            <a:xfrm>
              <a:off x="5897563" y="2827338"/>
              <a:ext cx="1601788" cy="1017588"/>
            </a:xfrm>
            <a:custGeom>
              <a:avLst/>
              <a:gdLst>
                <a:gd name="T0" fmla="*/ 4 w 258"/>
                <a:gd name="T1" fmla="*/ 163 h 164"/>
                <a:gd name="T2" fmla="*/ 40 w 258"/>
                <a:gd name="T3" fmla="*/ 129 h 164"/>
                <a:gd name="T4" fmla="*/ 105 w 258"/>
                <a:gd name="T5" fmla="*/ 108 h 164"/>
                <a:gd name="T6" fmla="*/ 106 w 258"/>
                <a:gd name="T7" fmla="*/ 108 h 164"/>
                <a:gd name="T8" fmla="*/ 154 w 258"/>
                <a:gd name="T9" fmla="*/ 63 h 164"/>
                <a:gd name="T10" fmla="*/ 216 w 258"/>
                <a:gd name="T11" fmla="*/ 46 h 164"/>
                <a:gd name="T12" fmla="*/ 217 w 258"/>
                <a:gd name="T13" fmla="*/ 46 h 164"/>
                <a:gd name="T14" fmla="*/ 257 w 258"/>
                <a:gd name="T15" fmla="*/ 3 h 164"/>
                <a:gd name="T16" fmla="*/ 257 w 258"/>
                <a:gd name="T17" fmla="*/ 0 h 164"/>
                <a:gd name="T18" fmla="*/ 254 w 258"/>
                <a:gd name="T19" fmla="*/ 0 h 164"/>
                <a:gd name="T20" fmla="*/ 214 w 258"/>
                <a:gd name="T21" fmla="*/ 43 h 164"/>
                <a:gd name="T22" fmla="*/ 153 w 258"/>
                <a:gd name="T23" fmla="*/ 60 h 164"/>
                <a:gd name="T24" fmla="*/ 152 w 258"/>
                <a:gd name="T25" fmla="*/ 60 h 164"/>
                <a:gd name="T26" fmla="*/ 104 w 258"/>
                <a:gd name="T27" fmla="*/ 105 h 164"/>
                <a:gd name="T28" fmla="*/ 39 w 258"/>
                <a:gd name="T29" fmla="*/ 125 h 164"/>
                <a:gd name="T30" fmla="*/ 38 w 258"/>
                <a:gd name="T31" fmla="*/ 126 h 164"/>
                <a:gd name="T32" fmla="*/ 1 w 258"/>
                <a:gd name="T33" fmla="*/ 160 h 164"/>
                <a:gd name="T34" fmla="*/ 1 w 258"/>
                <a:gd name="T35" fmla="*/ 163 h 164"/>
                <a:gd name="T36" fmla="*/ 4 w 258"/>
                <a:gd name="T37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8" h="164">
                  <a:moveTo>
                    <a:pt x="4" y="163"/>
                  </a:moveTo>
                  <a:cubicBezTo>
                    <a:pt x="40" y="129"/>
                    <a:pt x="40" y="129"/>
                    <a:pt x="40" y="12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8" y="2"/>
                    <a:pt x="258" y="1"/>
                    <a:pt x="257" y="0"/>
                  </a:cubicBezTo>
                  <a:cubicBezTo>
                    <a:pt x="256" y="0"/>
                    <a:pt x="255" y="0"/>
                    <a:pt x="254" y="0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0" y="161"/>
                    <a:pt x="0" y="162"/>
                    <a:pt x="1" y="163"/>
                  </a:cubicBezTo>
                  <a:cubicBezTo>
                    <a:pt x="2" y="164"/>
                    <a:pt x="3" y="164"/>
                    <a:pt x="4" y="163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9" name="işḻiḓé"/>
            <p:cNvSpPr/>
            <p:nvPr/>
          </p:nvSpPr>
          <p:spPr bwMode="auto">
            <a:xfrm>
              <a:off x="6102351" y="3584575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0" name="isļîḋe"/>
            <p:cNvSpPr/>
            <p:nvPr/>
          </p:nvSpPr>
          <p:spPr bwMode="auto">
            <a:xfrm>
              <a:off x="6804026" y="3175000"/>
              <a:ext cx="7461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1" name="îšľiḍê"/>
            <p:cNvSpPr/>
            <p:nvPr/>
          </p:nvSpPr>
          <p:spPr bwMode="auto">
            <a:xfrm>
              <a:off x="7461251" y="2797175"/>
              <a:ext cx="68263" cy="73025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2" name="î$líďé"/>
            <p:cNvSpPr/>
            <p:nvPr/>
          </p:nvSpPr>
          <p:spPr bwMode="auto">
            <a:xfrm>
              <a:off x="6859588" y="3589338"/>
              <a:ext cx="1812925" cy="2084388"/>
            </a:xfrm>
            <a:custGeom>
              <a:avLst/>
              <a:gdLst>
                <a:gd name="T0" fmla="*/ 159 w 292"/>
                <a:gd name="T1" fmla="*/ 0 h 336"/>
                <a:gd name="T2" fmla="*/ 159 w 292"/>
                <a:gd name="T3" fmla="*/ 79 h 336"/>
                <a:gd name="T4" fmla="*/ 158 w 292"/>
                <a:gd name="T5" fmla="*/ 84 h 336"/>
                <a:gd name="T6" fmla="*/ 173 w 292"/>
                <a:gd name="T7" fmla="*/ 84 h 336"/>
                <a:gd name="T8" fmla="*/ 176 w 292"/>
                <a:gd name="T9" fmla="*/ 94 h 336"/>
                <a:gd name="T10" fmla="*/ 154 w 292"/>
                <a:gd name="T11" fmla="*/ 116 h 336"/>
                <a:gd name="T12" fmla="*/ 154 w 292"/>
                <a:gd name="T13" fmla="*/ 116 h 336"/>
                <a:gd name="T14" fmla="*/ 154 w 292"/>
                <a:gd name="T15" fmla="*/ 116 h 336"/>
                <a:gd name="T16" fmla="*/ 154 w 292"/>
                <a:gd name="T17" fmla="*/ 116 h 336"/>
                <a:gd name="T18" fmla="*/ 154 w 292"/>
                <a:gd name="T19" fmla="*/ 116 h 336"/>
                <a:gd name="T20" fmla="*/ 154 w 292"/>
                <a:gd name="T21" fmla="*/ 116 h 336"/>
                <a:gd name="T22" fmla="*/ 154 w 292"/>
                <a:gd name="T23" fmla="*/ 116 h 336"/>
                <a:gd name="T24" fmla="*/ 154 w 292"/>
                <a:gd name="T25" fmla="*/ 116 h 336"/>
                <a:gd name="T26" fmla="*/ 154 w 292"/>
                <a:gd name="T27" fmla="*/ 116 h 336"/>
                <a:gd name="T28" fmla="*/ 0 w 292"/>
                <a:gd name="T29" fmla="*/ 116 h 336"/>
                <a:gd name="T30" fmla="*/ 16 w 292"/>
                <a:gd name="T31" fmla="*/ 149 h 336"/>
                <a:gd name="T32" fmla="*/ 100 w 292"/>
                <a:gd name="T33" fmla="*/ 191 h 336"/>
                <a:gd name="T34" fmla="*/ 147 w 292"/>
                <a:gd name="T35" fmla="*/ 180 h 336"/>
                <a:gd name="T36" fmla="*/ 158 w 292"/>
                <a:gd name="T37" fmla="*/ 195 h 336"/>
                <a:gd name="T38" fmla="*/ 153 w 292"/>
                <a:gd name="T39" fmla="*/ 199 h 336"/>
                <a:gd name="T40" fmla="*/ 255 w 292"/>
                <a:gd name="T41" fmla="*/ 336 h 336"/>
                <a:gd name="T42" fmla="*/ 281 w 292"/>
                <a:gd name="T43" fmla="*/ 316 h 336"/>
                <a:gd name="T44" fmla="*/ 292 w 292"/>
                <a:gd name="T45" fmla="*/ 308 h 336"/>
                <a:gd name="T46" fmla="*/ 190 w 292"/>
                <a:gd name="T47" fmla="*/ 171 h 336"/>
                <a:gd name="T48" fmla="*/ 185 w 292"/>
                <a:gd name="T49" fmla="*/ 175 h 336"/>
                <a:gd name="T50" fmla="*/ 180 w 292"/>
                <a:gd name="T51" fmla="*/ 168 h 336"/>
                <a:gd name="T52" fmla="*/ 174 w 292"/>
                <a:gd name="T53" fmla="*/ 161 h 336"/>
                <a:gd name="T54" fmla="*/ 184 w 292"/>
                <a:gd name="T55" fmla="*/ 24 h 336"/>
                <a:gd name="T56" fmla="*/ 159 w 292"/>
                <a:gd name="T5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2" h="336">
                  <a:moveTo>
                    <a:pt x="159" y="0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81"/>
                    <a:pt x="159" y="82"/>
                    <a:pt x="158" y="84"/>
                  </a:cubicBezTo>
                  <a:cubicBezTo>
                    <a:pt x="173" y="84"/>
                    <a:pt x="173" y="84"/>
                    <a:pt x="173" y="84"/>
                  </a:cubicBezTo>
                  <a:cubicBezTo>
                    <a:pt x="175" y="87"/>
                    <a:pt x="176" y="90"/>
                    <a:pt x="176" y="94"/>
                  </a:cubicBezTo>
                  <a:cubicBezTo>
                    <a:pt x="176" y="106"/>
                    <a:pt x="166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28"/>
                    <a:pt x="9" y="139"/>
                    <a:pt x="16" y="149"/>
                  </a:cubicBezTo>
                  <a:cubicBezTo>
                    <a:pt x="37" y="176"/>
                    <a:pt x="68" y="191"/>
                    <a:pt x="100" y="191"/>
                  </a:cubicBezTo>
                  <a:cubicBezTo>
                    <a:pt x="116" y="191"/>
                    <a:pt x="132" y="187"/>
                    <a:pt x="147" y="180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5" y="175"/>
                    <a:pt x="185" y="175"/>
                    <a:pt x="185" y="175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210" y="125"/>
                    <a:pt x="216" y="66"/>
                    <a:pt x="184" y="24"/>
                  </a:cubicBezTo>
                  <a:cubicBezTo>
                    <a:pt x="177" y="14"/>
                    <a:pt x="168" y="6"/>
                    <a:pt x="159" y="0"/>
                  </a:cubicBezTo>
                </a:path>
              </a:pathLst>
            </a:custGeom>
            <a:solidFill>
              <a:srgbClr val="E9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3" name="iŝḷíḋè"/>
            <p:cNvSpPr/>
            <p:nvPr/>
          </p:nvSpPr>
          <p:spPr bwMode="auto">
            <a:xfrm>
              <a:off x="7797801" y="3559175"/>
              <a:ext cx="49213" cy="552450"/>
            </a:xfrm>
            <a:custGeom>
              <a:avLst/>
              <a:gdLst>
                <a:gd name="T0" fmla="*/ 0 w 8"/>
                <a:gd name="T1" fmla="*/ 0 h 89"/>
                <a:gd name="T2" fmla="*/ 0 w 8"/>
                <a:gd name="T3" fmla="*/ 84 h 89"/>
                <a:gd name="T4" fmla="*/ 0 w 8"/>
                <a:gd name="T5" fmla="*/ 84 h 89"/>
                <a:gd name="T6" fmla="*/ 0 w 8"/>
                <a:gd name="T7" fmla="*/ 89 h 89"/>
                <a:gd name="T8" fmla="*/ 7 w 8"/>
                <a:gd name="T9" fmla="*/ 89 h 89"/>
                <a:gd name="T10" fmla="*/ 8 w 8"/>
                <a:gd name="T11" fmla="*/ 84 h 89"/>
                <a:gd name="T12" fmla="*/ 8 w 8"/>
                <a:gd name="T13" fmla="*/ 5 h 89"/>
                <a:gd name="T14" fmla="*/ 0 w 8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9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7"/>
                    <a:pt x="0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87"/>
                    <a:pt x="8" y="86"/>
                    <a:pt x="8" y="8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3" y="2"/>
                    <a:pt x="0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4" name="îs1ídê"/>
            <p:cNvSpPr/>
            <p:nvPr/>
          </p:nvSpPr>
          <p:spPr bwMode="auto">
            <a:xfrm>
              <a:off x="6834188" y="3497263"/>
              <a:ext cx="963613" cy="614363"/>
            </a:xfrm>
            <a:custGeom>
              <a:avLst/>
              <a:gdLst>
                <a:gd name="T0" fmla="*/ 131 w 155"/>
                <a:gd name="T1" fmla="*/ 0 h 99"/>
                <a:gd name="T2" fmla="*/ 131 w 155"/>
                <a:gd name="T3" fmla="*/ 67 h 99"/>
                <a:gd name="T4" fmla="*/ 118 w 155"/>
                <a:gd name="T5" fmla="*/ 79 h 99"/>
                <a:gd name="T6" fmla="*/ 2 w 155"/>
                <a:gd name="T7" fmla="*/ 79 h 99"/>
                <a:gd name="T8" fmla="*/ 0 w 155"/>
                <a:gd name="T9" fmla="*/ 99 h 99"/>
                <a:gd name="T10" fmla="*/ 155 w 155"/>
                <a:gd name="T11" fmla="*/ 99 h 99"/>
                <a:gd name="T12" fmla="*/ 155 w 155"/>
                <a:gd name="T13" fmla="*/ 94 h 99"/>
                <a:gd name="T14" fmla="*/ 155 w 155"/>
                <a:gd name="T15" fmla="*/ 94 h 99"/>
                <a:gd name="T16" fmla="*/ 155 w 155"/>
                <a:gd name="T17" fmla="*/ 10 h 99"/>
                <a:gd name="T18" fmla="*/ 131 w 155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99">
                  <a:moveTo>
                    <a:pt x="131" y="0"/>
                  </a:moveTo>
                  <a:cubicBezTo>
                    <a:pt x="131" y="67"/>
                    <a:pt x="131" y="67"/>
                    <a:pt x="131" y="67"/>
                  </a:cubicBezTo>
                  <a:cubicBezTo>
                    <a:pt x="131" y="74"/>
                    <a:pt x="125" y="79"/>
                    <a:pt x="118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6"/>
                    <a:pt x="0" y="92"/>
                    <a:pt x="0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5" y="97"/>
                    <a:pt x="155" y="96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7" y="6"/>
                    <a:pt x="139" y="3"/>
                    <a:pt x="131" y="0"/>
                  </a:cubicBezTo>
                </a:path>
              </a:pathLst>
            </a:custGeom>
            <a:solidFill>
              <a:srgbClr val="64A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5" name="îşľiďê"/>
            <p:cNvSpPr/>
            <p:nvPr/>
          </p:nvSpPr>
          <p:spPr bwMode="auto">
            <a:xfrm>
              <a:off x="6846888" y="3478213"/>
              <a:ext cx="801688" cy="508000"/>
            </a:xfrm>
            <a:custGeom>
              <a:avLst/>
              <a:gdLst>
                <a:gd name="T0" fmla="*/ 102 w 129"/>
                <a:gd name="T1" fmla="*/ 0 h 82"/>
                <a:gd name="T2" fmla="*/ 40 w 129"/>
                <a:gd name="T3" fmla="*/ 21 h 82"/>
                <a:gd name="T4" fmla="*/ 0 w 129"/>
                <a:gd name="T5" fmla="*/ 82 h 82"/>
                <a:gd name="T6" fmla="*/ 116 w 129"/>
                <a:gd name="T7" fmla="*/ 82 h 82"/>
                <a:gd name="T8" fmla="*/ 129 w 129"/>
                <a:gd name="T9" fmla="*/ 70 h 82"/>
                <a:gd name="T10" fmla="*/ 129 w 129"/>
                <a:gd name="T11" fmla="*/ 3 h 82"/>
                <a:gd name="T12" fmla="*/ 102 w 129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82">
                  <a:moveTo>
                    <a:pt x="102" y="0"/>
                  </a:moveTo>
                  <a:cubicBezTo>
                    <a:pt x="80" y="0"/>
                    <a:pt x="59" y="7"/>
                    <a:pt x="40" y="21"/>
                  </a:cubicBezTo>
                  <a:cubicBezTo>
                    <a:pt x="19" y="36"/>
                    <a:pt x="5" y="58"/>
                    <a:pt x="0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3" y="82"/>
                    <a:pt x="129" y="77"/>
                    <a:pt x="129" y="70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0" y="1"/>
                    <a:pt x="111" y="0"/>
                    <a:pt x="102" y="0"/>
                  </a:cubicBezTo>
                </a:path>
              </a:pathLst>
            </a:custGeom>
            <a:solidFill>
              <a:srgbClr val="2B6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6" name="îsliḍe"/>
            <p:cNvSpPr/>
            <p:nvPr/>
          </p:nvSpPr>
          <p:spPr bwMode="auto">
            <a:xfrm>
              <a:off x="6834188" y="4111625"/>
              <a:ext cx="1117600" cy="198438"/>
            </a:xfrm>
            <a:custGeom>
              <a:avLst/>
              <a:gdLst>
                <a:gd name="T0" fmla="*/ 158 w 180"/>
                <a:gd name="T1" fmla="*/ 32 h 32"/>
                <a:gd name="T2" fmla="*/ 158 w 180"/>
                <a:gd name="T3" fmla="*/ 32 h 32"/>
                <a:gd name="T4" fmla="*/ 158 w 180"/>
                <a:gd name="T5" fmla="*/ 32 h 32"/>
                <a:gd name="T6" fmla="*/ 158 w 180"/>
                <a:gd name="T7" fmla="*/ 32 h 32"/>
                <a:gd name="T8" fmla="*/ 158 w 180"/>
                <a:gd name="T9" fmla="*/ 32 h 32"/>
                <a:gd name="T10" fmla="*/ 158 w 180"/>
                <a:gd name="T11" fmla="*/ 32 h 32"/>
                <a:gd name="T12" fmla="*/ 158 w 180"/>
                <a:gd name="T13" fmla="*/ 32 h 32"/>
                <a:gd name="T14" fmla="*/ 158 w 180"/>
                <a:gd name="T15" fmla="*/ 32 h 32"/>
                <a:gd name="T16" fmla="*/ 158 w 180"/>
                <a:gd name="T17" fmla="*/ 32 h 32"/>
                <a:gd name="T18" fmla="*/ 177 w 180"/>
                <a:gd name="T19" fmla="*/ 0 h 32"/>
                <a:gd name="T20" fmla="*/ 162 w 180"/>
                <a:gd name="T21" fmla="*/ 0 h 32"/>
                <a:gd name="T22" fmla="*/ 155 w 180"/>
                <a:gd name="T23" fmla="*/ 0 h 32"/>
                <a:gd name="T24" fmla="*/ 0 w 180"/>
                <a:gd name="T25" fmla="*/ 0 h 32"/>
                <a:gd name="T26" fmla="*/ 1 w 180"/>
                <a:gd name="T27" fmla="*/ 21 h 32"/>
                <a:gd name="T28" fmla="*/ 177 w 180"/>
                <a:gd name="T29" fmla="*/ 21 h 32"/>
                <a:gd name="T30" fmla="*/ 177 w 180"/>
                <a:gd name="T31" fmla="*/ 21 h 32"/>
                <a:gd name="T32" fmla="*/ 158 w 180"/>
                <a:gd name="T33" fmla="*/ 32 h 32"/>
                <a:gd name="T34" fmla="*/ 180 w 180"/>
                <a:gd name="T35" fmla="*/ 10 h 32"/>
                <a:gd name="T36" fmla="*/ 177 w 18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32"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77" y="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14"/>
                    <a:pt x="1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3" y="27"/>
                    <a:pt x="166" y="32"/>
                    <a:pt x="158" y="32"/>
                  </a:cubicBezTo>
                  <a:cubicBezTo>
                    <a:pt x="170" y="32"/>
                    <a:pt x="180" y="22"/>
                    <a:pt x="180" y="10"/>
                  </a:cubicBezTo>
                  <a:cubicBezTo>
                    <a:pt x="180" y="6"/>
                    <a:pt x="179" y="3"/>
                    <a:pt x="177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7" name="íŝļîdè"/>
            <p:cNvSpPr/>
            <p:nvPr/>
          </p:nvSpPr>
          <p:spPr bwMode="auto">
            <a:xfrm>
              <a:off x="6840538" y="4241800"/>
              <a:ext cx="1093788" cy="68263"/>
            </a:xfrm>
            <a:custGeom>
              <a:avLst/>
              <a:gdLst>
                <a:gd name="T0" fmla="*/ 176 w 176"/>
                <a:gd name="T1" fmla="*/ 0 h 11"/>
                <a:gd name="T2" fmla="*/ 0 w 176"/>
                <a:gd name="T3" fmla="*/ 0 h 11"/>
                <a:gd name="T4" fmla="*/ 3 w 176"/>
                <a:gd name="T5" fmla="*/ 11 h 11"/>
                <a:gd name="T6" fmla="*/ 157 w 176"/>
                <a:gd name="T7" fmla="*/ 11 h 11"/>
                <a:gd name="T8" fmla="*/ 157 w 176"/>
                <a:gd name="T9" fmla="*/ 11 h 11"/>
                <a:gd name="T10" fmla="*/ 157 w 176"/>
                <a:gd name="T11" fmla="*/ 11 h 11"/>
                <a:gd name="T12" fmla="*/ 157 w 176"/>
                <a:gd name="T13" fmla="*/ 11 h 11"/>
                <a:gd name="T14" fmla="*/ 157 w 176"/>
                <a:gd name="T15" fmla="*/ 11 h 11"/>
                <a:gd name="T16" fmla="*/ 157 w 176"/>
                <a:gd name="T17" fmla="*/ 11 h 11"/>
                <a:gd name="T18" fmla="*/ 157 w 176"/>
                <a:gd name="T19" fmla="*/ 11 h 11"/>
                <a:gd name="T20" fmla="*/ 157 w 176"/>
                <a:gd name="T21" fmla="*/ 11 h 11"/>
                <a:gd name="T22" fmla="*/ 157 w 176"/>
                <a:gd name="T23" fmla="*/ 11 h 11"/>
                <a:gd name="T24" fmla="*/ 176 w 17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">
                  <a:moveTo>
                    <a:pt x="1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65" y="11"/>
                    <a:pt x="172" y="6"/>
                    <a:pt x="176" y="0"/>
                  </a:cubicBezTo>
                </a:path>
              </a:pathLst>
            </a:custGeom>
            <a:solidFill>
              <a:srgbClr val="B7B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8" name="iŝ1íďe"/>
            <p:cNvSpPr/>
            <p:nvPr/>
          </p:nvSpPr>
          <p:spPr bwMode="auto">
            <a:xfrm>
              <a:off x="7778751" y="4427538"/>
              <a:ext cx="366713" cy="390525"/>
            </a:xfrm>
            <a:custGeom>
              <a:avLst/>
              <a:gdLst>
                <a:gd name="T0" fmla="*/ 231 w 231"/>
                <a:gd name="T1" fmla="*/ 168 h 246"/>
                <a:gd name="T2" fmla="*/ 125 w 231"/>
                <a:gd name="T3" fmla="*/ 246 h 246"/>
                <a:gd name="T4" fmla="*/ 0 w 231"/>
                <a:gd name="T5" fmla="*/ 74 h 246"/>
                <a:gd name="T6" fmla="*/ 105 w 231"/>
                <a:gd name="T7" fmla="*/ 0 h 246"/>
                <a:gd name="T8" fmla="*/ 231 w 231"/>
                <a:gd name="T9" fmla="*/ 16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46">
                  <a:moveTo>
                    <a:pt x="231" y="168"/>
                  </a:moveTo>
                  <a:lnTo>
                    <a:pt x="125" y="246"/>
                  </a:lnTo>
                  <a:lnTo>
                    <a:pt x="0" y="74"/>
                  </a:lnTo>
                  <a:lnTo>
                    <a:pt x="105" y="0"/>
                  </a:lnTo>
                  <a:lnTo>
                    <a:pt x="231" y="168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9" name="ïṥḻíďe"/>
            <p:cNvSpPr/>
            <p:nvPr/>
          </p:nvSpPr>
          <p:spPr bwMode="auto">
            <a:xfrm>
              <a:off x="7847013" y="4427538"/>
              <a:ext cx="298450" cy="334963"/>
            </a:xfrm>
            <a:custGeom>
              <a:avLst/>
              <a:gdLst>
                <a:gd name="T0" fmla="*/ 188 w 188"/>
                <a:gd name="T1" fmla="*/ 168 h 211"/>
                <a:gd name="T2" fmla="*/ 129 w 188"/>
                <a:gd name="T3" fmla="*/ 211 h 211"/>
                <a:gd name="T4" fmla="*/ 0 w 188"/>
                <a:gd name="T5" fmla="*/ 43 h 211"/>
                <a:gd name="T6" fmla="*/ 62 w 188"/>
                <a:gd name="T7" fmla="*/ 0 h 211"/>
                <a:gd name="T8" fmla="*/ 188 w 188"/>
                <a:gd name="T9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11">
                  <a:moveTo>
                    <a:pt x="188" y="168"/>
                  </a:moveTo>
                  <a:lnTo>
                    <a:pt x="129" y="211"/>
                  </a:lnTo>
                  <a:lnTo>
                    <a:pt x="0" y="43"/>
                  </a:lnTo>
                  <a:lnTo>
                    <a:pt x="62" y="0"/>
                  </a:lnTo>
                  <a:lnTo>
                    <a:pt x="188" y="16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0" name="iśḷíḍè"/>
            <p:cNvSpPr/>
            <p:nvPr/>
          </p:nvSpPr>
          <p:spPr bwMode="auto">
            <a:xfrm>
              <a:off x="7778751" y="4427538"/>
              <a:ext cx="230188" cy="204788"/>
            </a:xfrm>
            <a:custGeom>
              <a:avLst/>
              <a:gdLst>
                <a:gd name="T0" fmla="*/ 10 w 37"/>
                <a:gd name="T1" fmla="*/ 33 h 33"/>
                <a:gd name="T2" fmla="*/ 26 w 37"/>
                <a:gd name="T3" fmla="*/ 23 h 33"/>
                <a:gd name="T4" fmla="*/ 37 w 37"/>
                <a:gd name="T5" fmla="*/ 13 h 33"/>
                <a:gd name="T6" fmla="*/ 27 w 37"/>
                <a:gd name="T7" fmla="*/ 0 h 33"/>
                <a:gd name="T8" fmla="*/ 0 w 37"/>
                <a:gd name="T9" fmla="*/ 19 h 33"/>
                <a:gd name="T10" fmla="*/ 10 w 37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3">
                  <a:moveTo>
                    <a:pt x="10" y="33"/>
                  </a:moveTo>
                  <a:cubicBezTo>
                    <a:pt x="15" y="30"/>
                    <a:pt x="21" y="27"/>
                    <a:pt x="26" y="23"/>
                  </a:cubicBezTo>
                  <a:cubicBezTo>
                    <a:pt x="30" y="20"/>
                    <a:pt x="33" y="17"/>
                    <a:pt x="37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1" name="îṩlíḓê"/>
            <p:cNvSpPr/>
            <p:nvPr/>
          </p:nvSpPr>
          <p:spPr bwMode="auto">
            <a:xfrm>
              <a:off x="6778626" y="3267075"/>
              <a:ext cx="1471613" cy="1470025"/>
            </a:xfrm>
            <a:custGeom>
              <a:avLst/>
              <a:gdLst>
                <a:gd name="T0" fmla="*/ 202 w 237"/>
                <a:gd name="T1" fmla="*/ 56 h 237"/>
                <a:gd name="T2" fmla="*/ 181 w 237"/>
                <a:gd name="T3" fmla="*/ 202 h 237"/>
                <a:gd name="T4" fmla="*/ 34 w 237"/>
                <a:gd name="T5" fmla="*/ 181 h 237"/>
                <a:gd name="T6" fmla="*/ 56 w 237"/>
                <a:gd name="T7" fmla="*/ 34 h 237"/>
                <a:gd name="T8" fmla="*/ 202 w 237"/>
                <a:gd name="T9" fmla="*/ 5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7">
                  <a:moveTo>
                    <a:pt x="202" y="56"/>
                  </a:moveTo>
                  <a:cubicBezTo>
                    <a:pt x="237" y="102"/>
                    <a:pt x="227" y="168"/>
                    <a:pt x="181" y="202"/>
                  </a:cubicBezTo>
                  <a:cubicBezTo>
                    <a:pt x="134" y="237"/>
                    <a:pt x="69" y="227"/>
                    <a:pt x="34" y="181"/>
                  </a:cubicBezTo>
                  <a:cubicBezTo>
                    <a:pt x="0" y="134"/>
                    <a:pt x="10" y="69"/>
                    <a:pt x="56" y="34"/>
                  </a:cubicBezTo>
                  <a:cubicBezTo>
                    <a:pt x="102" y="0"/>
                    <a:pt x="168" y="10"/>
                    <a:pt x="202" y="56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2" name="íşľîdè"/>
            <p:cNvSpPr/>
            <p:nvPr/>
          </p:nvSpPr>
          <p:spPr bwMode="auto">
            <a:xfrm>
              <a:off x="6965951" y="3454400"/>
              <a:ext cx="1098550" cy="1096963"/>
            </a:xfrm>
            <a:custGeom>
              <a:avLst/>
              <a:gdLst>
                <a:gd name="T0" fmla="*/ 151 w 177"/>
                <a:gd name="T1" fmla="*/ 42 h 177"/>
                <a:gd name="T2" fmla="*/ 135 w 177"/>
                <a:gd name="T3" fmla="*/ 151 h 177"/>
                <a:gd name="T4" fmla="*/ 26 w 177"/>
                <a:gd name="T5" fmla="*/ 135 h 177"/>
                <a:gd name="T6" fmla="*/ 42 w 177"/>
                <a:gd name="T7" fmla="*/ 26 h 177"/>
                <a:gd name="T8" fmla="*/ 151 w 177"/>
                <a:gd name="T9" fmla="*/ 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51" y="42"/>
                  </a:moveTo>
                  <a:cubicBezTo>
                    <a:pt x="177" y="76"/>
                    <a:pt x="169" y="125"/>
                    <a:pt x="135" y="151"/>
                  </a:cubicBezTo>
                  <a:cubicBezTo>
                    <a:pt x="100" y="177"/>
                    <a:pt x="51" y="169"/>
                    <a:pt x="26" y="135"/>
                  </a:cubicBezTo>
                  <a:cubicBezTo>
                    <a:pt x="0" y="100"/>
                    <a:pt x="7" y="51"/>
                    <a:pt x="42" y="26"/>
                  </a:cubicBezTo>
                  <a:cubicBezTo>
                    <a:pt x="76" y="0"/>
                    <a:pt x="125" y="7"/>
                    <a:pt x="151" y="42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3" name="ïS1îdè"/>
            <p:cNvSpPr/>
            <p:nvPr/>
          </p:nvSpPr>
          <p:spPr bwMode="auto">
            <a:xfrm>
              <a:off x="7840663" y="4525963"/>
              <a:ext cx="863600" cy="1017588"/>
            </a:xfrm>
            <a:custGeom>
              <a:avLst/>
              <a:gdLst>
                <a:gd name="T0" fmla="*/ 544 w 544"/>
                <a:gd name="T1" fmla="*/ 535 h 641"/>
                <a:gd name="T2" fmla="*/ 399 w 544"/>
                <a:gd name="T3" fmla="*/ 641 h 641"/>
                <a:gd name="T4" fmla="*/ 0 w 544"/>
                <a:gd name="T5" fmla="*/ 110 h 641"/>
                <a:gd name="T6" fmla="*/ 145 w 544"/>
                <a:gd name="T7" fmla="*/ 0 h 641"/>
                <a:gd name="T8" fmla="*/ 544 w 544"/>
                <a:gd name="T9" fmla="*/ 53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641">
                  <a:moveTo>
                    <a:pt x="544" y="535"/>
                  </a:moveTo>
                  <a:lnTo>
                    <a:pt x="399" y="641"/>
                  </a:lnTo>
                  <a:lnTo>
                    <a:pt x="0" y="110"/>
                  </a:lnTo>
                  <a:lnTo>
                    <a:pt x="145" y="0"/>
                  </a:lnTo>
                  <a:lnTo>
                    <a:pt x="544" y="535"/>
                  </a:ln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4" name="ïṡ1íḋè"/>
            <p:cNvSpPr/>
            <p:nvPr/>
          </p:nvSpPr>
          <p:spPr bwMode="auto">
            <a:xfrm>
              <a:off x="8008938" y="4525963"/>
              <a:ext cx="695325" cy="893763"/>
            </a:xfrm>
            <a:custGeom>
              <a:avLst/>
              <a:gdLst>
                <a:gd name="T0" fmla="*/ 438 w 438"/>
                <a:gd name="T1" fmla="*/ 535 h 563"/>
                <a:gd name="T2" fmla="*/ 398 w 438"/>
                <a:gd name="T3" fmla="*/ 563 h 563"/>
                <a:gd name="T4" fmla="*/ 0 w 438"/>
                <a:gd name="T5" fmla="*/ 32 h 563"/>
                <a:gd name="T6" fmla="*/ 39 w 438"/>
                <a:gd name="T7" fmla="*/ 0 h 563"/>
                <a:gd name="T8" fmla="*/ 438 w 438"/>
                <a:gd name="T9" fmla="*/ 53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63">
                  <a:moveTo>
                    <a:pt x="438" y="535"/>
                  </a:moveTo>
                  <a:lnTo>
                    <a:pt x="398" y="563"/>
                  </a:lnTo>
                  <a:lnTo>
                    <a:pt x="0" y="32"/>
                  </a:lnTo>
                  <a:lnTo>
                    <a:pt x="39" y="0"/>
                  </a:lnTo>
                  <a:lnTo>
                    <a:pt x="438" y="535"/>
                  </a:ln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5" name="ïṩ1ide"/>
            <p:cNvSpPr/>
            <p:nvPr/>
          </p:nvSpPr>
          <p:spPr bwMode="auto">
            <a:xfrm>
              <a:off x="7232651" y="3721100"/>
              <a:ext cx="588963" cy="588963"/>
            </a:xfrm>
            <a:custGeom>
              <a:avLst/>
              <a:gdLst>
                <a:gd name="T0" fmla="*/ 91 w 95"/>
                <a:gd name="T1" fmla="*/ 38 h 95"/>
                <a:gd name="T2" fmla="*/ 84 w 95"/>
                <a:gd name="T3" fmla="*/ 38 h 95"/>
                <a:gd name="T4" fmla="*/ 80 w 95"/>
                <a:gd name="T5" fmla="*/ 28 h 95"/>
                <a:gd name="T6" fmla="*/ 85 w 95"/>
                <a:gd name="T7" fmla="*/ 23 h 95"/>
                <a:gd name="T8" fmla="*/ 85 w 95"/>
                <a:gd name="T9" fmla="*/ 18 h 95"/>
                <a:gd name="T10" fmla="*/ 77 w 95"/>
                <a:gd name="T11" fmla="*/ 10 h 95"/>
                <a:gd name="T12" fmla="*/ 72 w 95"/>
                <a:gd name="T13" fmla="*/ 10 h 95"/>
                <a:gd name="T14" fmla="*/ 67 w 95"/>
                <a:gd name="T15" fmla="*/ 15 h 95"/>
                <a:gd name="T16" fmla="*/ 57 w 95"/>
                <a:gd name="T17" fmla="*/ 11 h 95"/>
                <a:gd name="T18" fmla="*/ 57 w 95"/>
                <a:gd name="T19" fmla="*/ 4 h 95"/>
                <a:gd name="T20" fmla="*/ 53 w 95"/>
                <a:gd name="T21" fmla="*/ 0 h 95"/>
                <a:gd name="T22" fmla="*/ 42 w 95"/>
                <a:gd name="T23" fmla="*/ 0 h 95"/>
                <a:gd name="T24" fmla="*/ 38 w 95"/>
                <a:gd name="T25" fmla="*/ 4 h 95"/>
                <a:gd name="T26" fmla="*/ 38 w 95"/>
                <a:gd name="T27" fmla="*/ 11 h 95"/>
                <a:gd name="T28" fmla="*/ 28 w 95"/>
                <a:gd name="T29" fmla="*/ 15 h 95"/>
                <a:gd name="T30" fmla="*/ 23 w 95"/>
                <a:gd name="T31" fmla="*/ 10 h 95"/>
                <a:gd name="T32" fmla="*/ 18 w 95"/>
                <a:gd name="T33" fmla="*/ 10 h 95"/>
                <a:gd name="T34" fmla="*/ 10 w 95"/>
                <a:gd name="T35" fmla="*/ 18 h 95"/>
                <a:gd name="T36" fmla="*/ 10 w 95"/>
                <a:gd name="T37" fmla="*/ 23 h 95"/>
                <a:gd name="T38" fmla="*/ 15 w 95"/>
                <a:gd name="T39" fmla="*/ 28 h 95"/>
                <a:gd name="T40" fmla="*/ 10 w 95"/>
                <a:gd name="T41" fmla="*/ 38 h 95"/>
                <a:gd name="T42" fmla="*/ 4 w 95"/>
                <a:gd name="T43" fmla="*/ 38 h 95"/>
                <a:gd name="T44" fmla="*/ 0 w 95"/>
                <a:gd name="T45" fmla="*/ 42 h 95"/>
                <a:gd name="T46" fmla="*/ 0 w 95"/>
                <a:gd name="T47" fmla="*/ 53 h 95"/>
                <a:gd name="T48" fmla="*/ 4 w 95"/>
                <a:gd name="T49" fmla="*/ 57 h 95"/>
                <a:gd name="T50" fmla="*/ 10 w 95"/>
                <a:gd name="T51" fmla="*/ 57 h 95"/>
                <a:gd name="T52" fmla="*/ 14 w 95"/>
                <a:gd name="T53" fmla="*/ 67 h 95"/>
                <a:gd name="T54" fmla="*/ 10 w 95"/>
                <a:gd name="T55" fmla="*/ 72 h 95"/>
                <a:gd name="T56" fmla="*/ 10 w 95"/>
                <a:gd name="T57" fmla="*/ 77 h 95"/>
                <a:gd name="T58" fmla="*/ 18 w 95"/>
                <a:gd name="T59" fmla="*/ 85 h 95"/>
                <a:gd name="T60" fmla="*/ 23 w 95"/>
                <a:gd name="T61" fmla="*/ 85 h 95"/>
                <a:gd name="T62" fmla="*/ 27 w 95"/>
                <a:gd name="T63" fmla="*/ 80 h 95"/>
                <a:gd name="T64" fmla="*/ 38 w 95"/>
                <a:gd name="T65" fmla="*/ 85 h 95"/>
                <a:gd name="T66" fmla="*/ 38 w 95"/>
                <a:gd name="T67" fmla="*/ 91 h 95"/>
                <a:gd name="T68" fmla="*/ 42 w 95"/>
                <a:gd name="T69" fmla="*/ 95 h 95"/>
                <a:gd name="T70" fmla="*/ 53 w 95"/>
                <a:gd name="T71" fmla="*/ 95 h 95"/>
                <a:gd name="T72" fmla="*/ 57 w 95"/>
                <a:gd name="T73" fmla="*/ 91 h 95"/>
                <a:gd name="T74" fmla="*/ 57 w 95"/>
                <a:gd name="T75" fmla="*/ 85 h 95"/>
                <a:gd name="T76" fmla="*/ 67 w 95"/>
                <a:gd name="T77" fmla="*/ 80 h 95"/>
                <a:gd name="T78" fmla="*/ 72 w 95"/>
                <a:gd name="T79" fmla="*/ 85 h 95"/>
                <a:gd name="T80" fmla="*/ 77 w 95"/>
                <a:gd name="T81" fmla="*/ 85 h 95"/>
                <a:gd name="T82" fmla="*/ 85 w 95"/>
                <a:gd name="T83" fmla="*/ 77 h 95"/>
                <a:gd name="T84" fmla="*/ 85 w 95"/>
                <a:gd name="T85" fmla="*/ 72 h 95"/>
                <a:gd name="T86" fmla="*/ 80 w 95"/>
                <a:gd name="T87" fmla="*/ 67 h 95"/>
                <a:gd name="T88" fmla="*/ 85 w 95"/>
                <a:gd name="T89" fmla="*/ 57 h 95"/>
                <a:gd name="T90" fmla="*/ 91 w 95"/>
                <a:gd name="T91" fmla="*/ 57 h 95"/>
                <a:gd name="T92" fmla="*/ 95 w 95"/>
                <a:gd name="T93" fmla="*/ 53 h 95"/>
                <a:gd name="T94" fmla="*/ 95 w 95"/>
                <a:gd name="T95" fmla="*/ 42 h 95"/>
                <a:gd name="T96" fmla="*/ 91 w 95"/>
                <a:gd name="T97" fmla="*/ 38 h 95"/>
                <a:gd name="T98" fmla="*/ 47 w 95"/>
                <a:gd name="T99" fmla="*/ 68 h 95"/>
                <a:gd name="T100" fmla="*/ 27 w 95"/>
                <a:gd name="T101" fmla="*/ 48 h 95"/>
                <a:gd name="T102" fmla="*/ 47 w 95"/>
                <a:gd name="T103" fmla="*/ 28 h 95"/>
                <a:gd name="T104" fmla="*/ 68 w 95"/>
                <a:gd name="T105" fmla="*/ 48 h 95"/>
                <a:gd name="T106" fmla="*/ 47 w 95"/>
                <a:gd name="T107" fmla="*/ 6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95">
                  <a:moveTo>
                    <a:pt x="91" y="38"/>
                  </a:moveTo>
                  <a:cubicBezTo>
                    <a:pt x="84" y="38"/>
                    <a:pt x="84" y="38"/>
                    <a:pt x="84" y="38"/>
                  </a:cubicBezTo>
                  <a:cubicBezTo>
                    <a:pt x="83" y="34"/>
                    <a:pt x="82" y="31"/>
                    <a:pt x="80" y="28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2"/>
                    <a:pt x="86" y="19"/>
                    <a:pt x="85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9"/>
                    <a:pt x="73" y="9"/>
                    <a:pt x="72" y="1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4" y="13"/>
                    <a:pt x="60" y="12"/>
                    <a:pt x="57" y="11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"/>
                    <a:pt x="55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12"/>
                    <a:pt x="31" y="13"/>
                    <a:pt x="28" y="1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31"/>
                    <a:pt x="11" y="34"/>
                    <a:pt x="1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60"/>
                    <a:pt x="13" y="64"/>
                    <a:pt x="14" y="67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3"/>
                    <a:pt x="9" y="75"/>
                    <a:pt x="10" y="77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22" y="86"/>
                    <a:pt x="23" y="8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1" y="82"/>
                    <a:pt x="34" y="84"/>
                    <a:pt x="38" y="85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3"/>
                    <a:pt x="40" y="95"/>
                    <a:pt x="42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5" y="95"/>
                    <a:pt x="57" y="93"/>
                    <a:pt x="57" y="91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1" y="84"/>
                    <a:pt x="64" y="82"/>
                    <a:pt x="67" y="80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6"/>
                    <a:pt x="75" y="86"/>
                    <a:pt x="77" y="85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6" y="75"/>
                    <a:pt x="86" y="73"/>
                    <a:pt x="85" y="72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4"/>
                    <a:pt x="84" y="60"/>
                    <a:pt x="85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3" y="57"/>
                    <a:pt x="95" y="55"/>
                    <a:pt x="95" y="53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0"/>
                    <a:pt x="93" y="38"/>
                    <a:pt x="91" y="38"/>
                  </a:cubicBezTo>
                  <a:close/>
                  <a:moveTo>
                    <a:pt x="47" y="68"/>
                  </a:moveTo>
                  <a:cubicBezTo>
                    <a:pt x="36" y="68"/>
                    <a:pt x="27" y="59"/>
                    <a:pt x="27" y="48"/>
                  </a:cubicBezTo>
                  <a:cubicBezTo>
                    <a:pt x="27" y="37"/>
                    <a:pt x="36" y="28"/>
                    <a:pt x="47" y="28"/>
                  </a:cubicBezTo>
                  <a:cubicBezTo>
                    <a:pt x="59" y="28"/>
                    <a:pt x="68" y="37"/>
                    <a:pt x="68" y="48"/>
                  </a:cubicBezTo>
                  <a:cubicBezTo>
                    <a:pt x="68" y="59"/>
                    <a:pt x="59" y="68"/>
                    <a:pt x="47" y="68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6" name="iSlidé"/>
            <p:cNvSpPr/>
            <p:nvPr/>
          </p:nvSpPr>
          <p:spPr bwMode="auto">
            <a:xfrm>
              <a:off x="3587751" y="4037013"/>
              <a:ext cx="1390650" cy="495300"/>
            </a:xfrm>
            <a:custGeom>
              <a:avLst/>
              <a:gdLst>
                <a:gd name="T0" fmla="*/ 32 w 224"/>
                <a:gd name="T1" fmla="*/ 0 h 80"/>
                <a:gd name="T2" fmla="*/ 192 w 224"/>
                <a:gd name="T3" fmla="*/ 0 h 80"/>
                <a:gd name="T4" fmla="*/ 224 w 224"/>
                <a:gd name="T5" fmla="*/ 32 h 80"/>
                <a:gd name="T6" fmla="*/ 192 w 224"/>
                <a:gd name="T7" fmla="*/ 65 h 80"/>
                <a:gd name="T8" fmla="*/ 176 w 224"/>
                <a:gd name="T9" fmla="*/ 65 h 80"/>
                <a:gd name="T10" fmla="*/ 161 w 224"/>
                <a:gd name="T11" fmla="*/ 80 h 80"/>
                <a:gd name="T12" fmla="*/ 145 w 224"/>
                <a:gd name="T13" fmla="*/ 65 h 80"/>
                <a:gd name="T14" fmla="*/ 32 w 224"/>
                <a:gd name="T15" fmla="*/ 65 h 80"/>
                <a:gd name="T16" fmla="*/ 0 w 224"/>
                <a:gd name="T17" fmla="*/ 32 h 80"/>
                <a:gd name="T18" fmla="*/ 32 w 22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80">
                  <a:moveTo>
                    <a:pt x="3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210" y="0"/>
                    <a:pt x="224" y="14"/>
                    <a:pt x="224" y="32"/>
                  </a:cubicBezTo>
                  <a:cubicBezTo>
                    <a:pt x="224" y="50"/>
                    <a:pt x="210" y="65"/>
                    <a:pt x="192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rgbClr val="FF3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7" name="išḻídê"/>
            <p:cNvSpPr/>
            <p:nvPr/>
          </p:nvSpPr>
          <p:spPr bwMode="auto">
            <a:xfrm>
              <a:off x="3848101" y="4105275"/>
              <a:ext cx="236538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29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1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4 w 38"/>
                <a:gd name="T21" fmla="*/ 39 h 39"/>
                <a:gd name="T22" fmla="*/ 24 w 38"/>
                <a:gd name="T23" fmla="*/ 39 h 39"/>
                <a:gd name="T24" fmla="*/ 20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3 w 38"/>
                <a:gd name="T33" fmla="*/ 36 h 39"/>
                <a:gd name="T34" fmla="*/ 10 w 38"/>
                <a:gd name="T35" fmla="*/ 39 h 39"/>
                <a:gd name="T36" fmla="*/ 9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1 w 38"/>
                <a:gd name="T59" fmla="*/ 12 h 39"/>
                <a:gd name="T60" fmla="*/ 1 w 38"/>
                <a:gd name="T61" fmla="*/ 11 h 39"/>
                <a:gd name="T62" fmla="*/ 5 w 38"/>
                <a:gd name="T63" fmla="*/ 8 h 39"/>
                <a:gd name="T64" fmla="*/ 6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3 w 38"/>
                <a:gd name="T71" fmla="*/ 0 h 39"/>
                <a:gd name="T72" fmla="*/ 14 w 38"/>
                <a:gd name="T73" fmla="*/ 0 h 39"/>
                <a:gd name="T74" fmla="*/ 17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4 w 38"/>
                <a:gd name="T83" fmla="*/ 3 h 39"/>
                <a:gd name="T84" fmla="*/ 27 w 38"/>
                <a:gd name="T85" fmla="*/ 0 h 39"/>
                <a:gd name="T86" fmla="*/ 28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1" y="15"/>
                    <a:pt x="30" y="17"/>
                    <a:pt x="30" y="1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30"/>
                    <a:pt x="28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7"/>
                    <a:pt x="26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0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4" y="32"/>
                    <a:pt x="14" y="33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7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3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7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8" name="î$ļîḍê"/>
            <p:cNvSpPr/>
            <p:nvPr/>
          </p:nvSpPr>
          <p:spPr bwMode="auto">
            <a:xfrm>
              <a:off x="4208463" y="4105275"/>
              <a:ext cx="242888" cy="241300"/>
            </a:xfrm>
            <a:custGeom>
              <a:avLst/>
              <a:gdLst>
                <a:gd name="T0" fmla="*/ 34 w 39"/>
                <a:gd name="T1" fmla="*/ 15 h 39"/>
                <a:gd name="T2" fmla="*/ 30 w 39"/>
                <a:gd name="T3" fmla="*/ 18 h 39"/>
                <a:gd name="T4" fmla="*/ 30 w 39"/>
                <a:gd name="T5" fmla="*/ 23 h 39"/>
                <a:gd name="T6" fmla="*/ 34 w 39"/>
                <a:gd name="T7" fmla="*/ 23 h 39"/>
                <a:gd name="T8" fmla="*/ 37 w 39"/>
                <a:gd name="T9" fmla="*/ 27 h 39"/>
                <a:gd name="T10" fmla="*/ 37 w 39"/>
                <a:gd name="T11" fmla="*/ 27 h 39"/>
                <a:gd name="T12" fmla="*/ 34 w 39"/>
                <a:gd name="T13" fmla="*/ 30 h 39"/>
                <a:gd name="T14" fmla="*/ 32 w 39"/>
                <a:gd name="T15" fmla="*/ 30 h 39"/>
                <a:gd name="T16" fmla="*/ 29 w 39"/>
                <a:gd name="T17" fmla="*/ 33 h 39"/>
                <a:gd name="T18" fmla="*/ 28 w 39"/>
                <a:gd name="T19" fmla="*/ 36 h 39"/>
                <a:gd name="T20" fmla="*/ 25 w 39"/>
                <a:gd name="T21" fmla="*/ 39 h 39"/>
                <a:gd name="T22" fmla="*/ 24 w 39"/>
                <a:gd name="T23" fmla="*/ 39 h 39"/>
                <a:gd name="T24" fmla="*/ 21 w 39"/>
                <a:gd name="T25" fmla="*/ 35 h 39"/>
                <a:gd name="T26" fmla="*/ 21 w 39"/>
                <a:gd name="T27" fmla="*/ 30 h 39"/>
                <a:gd name="T28" fmla="*/ 18 w 39"/>
                <a:gd name="T29" fmla="*/ 30 h 39"/>
                <a:gd name="T30" fmla="*/ 14 w 39"/>
                <a:gd name="T31" fmla="*/ 33 h 39"/>
                <a:gd name="T32" fmla="*/ 14 w 39"/>
                <a:gd name="T33" fmla="*/ 36 h 39"/>
                <a:gd name="T34" fmla="*/ 11 w 39"/>
                <a:gd name="T35" fmla="*/ 39 h 39"/>
                <a:gd name="T36" fmla="*/ 10 w 39"/>
                <a:gd name="T37" fmla="*/ 39 h 39"/>
                <a:gd name="T38" fmla="*/ 7 w 39"/>
                <a:gd name="T39" fmla="*/ 35 h 39"/>
                <a:gd name="T40" fmla="*/ 7 w 39"/>
                <a:gd name="T41" fmla="*/ 30 h 39"/>
                <a:gd name="T42" fmla="*/ 4 w 39"/>
                <a:gd name="T43" fmla="*/ 30 h 39"/>
                <a:gd name="T44" fmla="*/ 0 w 39"/>
                <a:gd name="T45" fmla="*/ 27 h 39"/>
                <a:gd name="T46" fmla="*/ 0 w 39"/>
                <a:gd name="T47" fmla="*/ 27 h 39"/>
                <a:gd name="T48" fmla="*/ 4 w 39"/>
                <a:gd name="T49" fmla="*/ 23 h 39"/>
                <a:gd name="T50" fmla="*/ 5 w 39"/>
                <a:gd name="T51" fmla="*/ 23 h 39"/>
                <a:gd name="T52" fmla="*/ 8 w 39"/>
                <a:gd name="T53" fmla="*/ 20 h 39"/>
                <a:gd name="T54" fmla="*/ 9 w 39"/>
                <a:gd name="T55" fmla="*/ 19 h 39"/>
                <a:gd name="T56" fmla="*/ 5 w 39"/>
                <a:gd name="T57" fmla="*/ 15 h 39"/>
                <a:gd name="T58" fmla="*/ 2 w 39"/>
                <a:gd name="T59" fmla="*/ 12 h 39"/>
                <a:gd name="T60" fmla="*/ 2 w 39"/>
                <a:gd name="T61" fmla="*/ 11 h 39"/>
                <a:gd name="T62" fmla="*/ 5 w 39"/>
                <a:gd name="T63" fmla="*/ 8 h 39"/>
                <a:gd name="T64" fmla="*/ 7 w 39"/>
                <a:gd name="T65" fmla="*/ 8 h 39"/>
                <a:gd name="T66" fmla="*/ 10 w 39"/>
                <a:gd name="T67" fmla="*/ 5 h 39"/>
                <a:gd name="T68" fmla="*/ 11 w 39"/>
                <a:gd name="T69" fmla="*/ 3 h 39"/>
                <a:gd name="T70" fmla="*/ 14 w 39"/>
                <a:gd name="T71" fmla="*/ 0 h 39"/>
                <a:gd name="T72" fmla="*/ 15 w 39"/>
                <a:gd name="T73" fmla="*/ 0 h 39"/>
                <a:gd name="T74" fmla="*/ 18 w 39"/>
                <a:gd name="T75" fmla="*/ 4 h 39"/>
                <a:gd name="T76" fmla="*/ 17 w 39"/>
                <a:gd name="T77" fmla="*/ 8 h 39"/>
                <a:gd name="T78" fmla="*/ 21 w 39"/>
                <a:gd name="T79" fmla="*/ 8 h 39"/>
                <a:gd name="T80" fmla="*/ 25 w 39"/>
                <a:gd name="T81" fmla="*/ 5 h 39"/>
                <a:gd name="T82" fmla="*/ 25 w 39"/>
                <a:gd name="T83" fmla="*/ 3 h 39"/>
                <a:gd name="T84" fmla="*/ 28 w 39"/>
                <a:gd name="T85" fmla="*/ 0 h 39"/>
                <a:gd name="T86" fmla="*/ 29 w 39"/>
                <a:gd name="T87" fmla="*/ 0 h 39"/>
                <a:gd name="T88" fmla="*/ 32 w 39"/>
                <a:gd name="T89" fmla="*/ 4 h 39"/>
                <a:gd name="T90" fmla="*/ 32 w 39"/>
                <a:gd name="T91" fmla="*/ 8 h 39"/>
                <a:gd name="T92" fmla="*/ 35 w 39"/>
                <a:gd name="T93" fmla="*/ 8 h 39"/>
                <a:gd name="T94" fmla="*/ 39 w 39"/>
                <a:gd name="T95" fmla="*/ 11 h 39"/>
                <a:gd name="T96" fmla="*/ 39 w 39"/>
                <a:gd name="T97" fmla="*/ 12 h 39"/>
                <a:gd name="T98" fmla="*/ 35 w 39"/>
                <a:gd name="T99" fmla="*/ 15 h 39"/>
                <a:gd name="T100" fmla="*/ 34 w 39"/>
                <a:gd name="T101" fmla="*/ 15 h 39"/>
                <a:gd name="T102" fmla="*/ 23 w 39"/>
                <a:gd name="T103" fmla="*/ 15 h 39"/>
                <a:gd name="T104" fmla="*/ 19 w 39"/>
                <a:gd name="T105" fmla="*/ 15 h 39"/>
                <a:gd name="T106" fmla="*/ 16 w 39"/>
                <a:gd name="T107" fmla="*/ 18 h 39"/>
                <a:gd name="T108" fmla="*/ 16 w 39"/>
                <a:gd name="T109" fmla="*/ 23 h 39"/>
                <a:gd name="T110" fmla="*/ 19 w 39"/>
                <a:gd name="T111" fmla="*/ 23 h 39"/>
                <a:gd name="T112" fmla="*/ 23 w 39"/>
                <a:gd name="T113" fmla="*/ 20 h 39"/>
                <a:gd name="T114" fmla="*/ 23 w 39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" h="39">
                  <a:moveTo>
                    <a:pt x="34" y="15"/>
                  </a:moveTo>
                  <a:cubicBezTo>
                    <a:pt x="32" y="15"/>
                    <a:pt x="31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7" y="25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9"/>
                    <a:pt x="35" y="30"/>
                    <a:pt x="34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9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7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1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30"/>
                    <a:pt x="15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2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7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2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7"/>
                    <a:pt x="7" y="15"/>
                    <a:pt x="5" y="15"/>
                  </a:cubicBezTo>
                  <a:cubicBezTo>
                    <a:pt x="4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4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7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5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9" y="10"/>
                    <a:pt x="39" y="1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4"/>
                    <a:pt x="37" y="15"/>
                    <a:pt x="35" y="15"/>
                  </a:cubicBezTo>
                  <a:lnTo>
                    <a:pt x="34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6" y="17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3" y="22"/>
                    <a:pt x="23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9" name="iṩlíḑe"/>
            <p:cNvSpPr/>
            <p:nvPr/>
          </p:nvSpPr>
          <p:spPr bwMode="auto">
            <a:xfrm>
              <a:off x="4575176" y="4105275"/>
              <a:ext cx="234950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30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2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5 w 38"/>
                <a:gd name="T21" fmla="*/ 39 h 39"/>
                <a:gd name="T22" fmla="*/ 24 w 38"/>
                <a:gd name="T23" fmla="*/ 39 h 39"/>
                <a:gd name="T24" fmla="*/ 21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4 w 38"/>
                <a:gd name="T33" fmla="*/ 36 h 39"/>
                <a:gd name="T34" fmla="*/ 10 w 38"/>
                <a:gd name="T35" fmla="*/ 39 h 39"/>
                <a:gd name="T36" fmla="*/ 10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2 w 38"/>
                <a:gd name="T59" fmla="*/ 12 h 39"/>
                <a:gd name="T60" fmla="*/ 2 w 38"/>
                <a:gd name="T61" fmla="*/ 11 h 39"/>
                <a:gd name="T62" fmla="*/ 5 w 38"/>
                <a:gd name="T63" fmla="*/ 8 h 39"/>
                <a:gd name="T64" fmla="*/ 7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4 w 38"/>
                <a:gd name="T71" fmla="*/ 0 h 39"/>
                <a:gd name="T72" fmla="*/ 14 w 38"/>
                <a:gd name="T73" fmla="*/ 0 h 39"/>
                <a:gd name="T74" fmla="*/ 18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5 w 38"/>
                <a:gd name="T83" fmla="*/ 3 h 39"/>
                <a:gd name="T84" fmla="*/ 28 w 38"/>
                <a:gd name="T85" fmla="*/ 0 h 39"/>
                <a:gd name="T86" fmla="*/ 29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2" y="15"/>
                    <a:pt x="30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6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30"/>
                    <a:pt x="14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4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80" name="í$liḍè"/>
            <p:cNvSpPr/>
            <p:nvPr/>
          </p:nvSpPr>
          <p:spPr bwMode="auto">
            <a:xfrm>
              <a:off x="5040313" y="4457700"/>
              <a:ext cx="285750" cy="44450"/>
            </a:xfrm>
            <a:custGeom>
              <a:avLst/>
              <a:gdLst>
                <a:gd name="T0" fmla="*/ 42 w 46"/>
                <a:gd name="T1" fmla="*/ 7 h 7"/>
                <a:gd name="T2" fmla="*/ 3 w 46"/>
                <a:gd name="T3" fmla="*/ 7 h 7"/>
                <a:gd name="T4" fmla="*/ 0 w 46"/>
                <a:gd name="T5" fmla="*/ 4 h 7"/>
                <a:gd name="T6" fmla="*/ 3 w 46"/>
                <a:gd name="T7" fmla="*/ 0 h 7"/>
                <a:gd name="T8" fmla="*/ 42 w 46"/>
                <a:gd name="T9" fmla="*/ 0 h 7"/>
                <a:gd name="T10" fmla="*/ 46 w 46"/>
                <a:gd name="T11" fmla="*/ 4 h 7"/>
                <a:gd name="T12" fmla="*/ 42 w 4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">
                  <a:moveTo>
                    <a:pt x="4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7"/>
                    <a:pt x="42" y="7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81" name="î$ḻíḑe"/>
            <p:cNvSpPr/>
            <p:nvPr/>
          </p:nvSpPr>
          <p:spPr bwMode="auto">
            <a:xfrm>
              <a:off x="5387976" y="4457700"/>
              <a:ext cx="1422400" cy="44450"/>
            </a:xfrm>
            <a:custGeom>
              <a:avLst/>
              <a:gdLst>
                <a:gd name="T0" fmla="*/ 225 w 229"/>
                <a:gd name="T1" fmla="*/ 7 h 7"/>
                <a:gd name="T2" fmla="*/ 4 w 229"/>
                <a:gd name="T3" fmla="*/ 7 h 7"/>
                <a:gd name="T4" fmla="*/ 0 w 229"/>
                <a:gd name="T5" fmla="*/ 4 h 7"/>
                <a:gd name="T6" fmla="*/ 4 w 229"/>
                <a:gd name="T7" fmla="*/ 0 h 7"/>
                <a:gd name="T8" fmla="*/ 225 w 229"/>
                <a:gd name="T9" fmla="*/ 0 h 7"/>
                <a:gd name="T10" fmla="*/ 229 w 229"/>
                <a:gd name="T11" fmla="*/ 4 h 7"/>
                <a:gd name="T12" fmla="*/ 225 w 2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7">
                  <a:moveTo>
                    <a:pt x="22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7" y="0"/>
                    <a:pt x="229" y="2"/>
                    <a:pt x="229" y="4"/>
                  </a:cubicBezTo>
                  <a:cubicBezTo>
                    <a:pt x="229" y="6"/>
                    <a:pt x="227" y="7"/>
                    <a:pt x="225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82" name="iŝḻíḑè"/>
            <p:cNvSpPr/>
            <p:nvPr/>
          </p:nvSpPr>
          <p:spPr bwMode="auto">
            <a:xfrm>
              <a:off x="5387976" y="4551363"/>
              <a:ext cx="484188" cy="49213"/>
            </a:xfrm>
            <a:custGeom>
              <a:avLst/>
              <a:gdLst>
                <a:gd name="T0" fmla="*/ 75 w 78"/>
                <a:gd name="T1" fmla="*/ 8 h 8"/>
                <a:gd name="T2" fmla="*/ 4 w 78"/>
                <a:gd name="T3" fmla="*/ 8 h 8"/>
                <a:gd name="T4" fmla="*/ 0 w 78"/>
                <a:gd name="T5" fmla="*/ 4 h 8"/>
                <a:gd name="T6" fmla="*/ 4 w 78"/>
                <a:gd name="T7" fmla="*/ 0 h 8"/>
                <a:gd name="T8" fmla="*/ 75 w 78"/>
                <a:gd name="T9" fmla="*/ 0 h 8"/>
                <a:gd name="T10" fmla="*/ 78 w 78"/>
                <a:gd name="T11" fmla="*/ 4 h 8"/>
                <a:gd name="T12" fmla="*/ 75 w 7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">
                  <a:moveTo>
                    <a:pt x="7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2"/>
                    <a:pt x="78" y="4"/>
                  </a:cubicBezTo>
                  <a:cubicBezTo>
                    <a:pt x="78" y="6"/>
                    <a:pt x="77" y="8"/>
                    <a:pt x="75" y="8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83" name="íṣliḑe"/>
            <p:cNvSpPr/>
            <p:nvPr/>
          </p:nvSpPr>
          <p:spPr bwMode="auto">
            <a:xfrm>
              <a:off x="5916613" y="4551363"/>
              <a:ext cx="676275" cy="49213"/>
            </a:xfrm>
            <a:custGeom>
              <a:avLst/>
              <a:gdLst>
                <a:gd name="T0" fmla="*/ 105 w 109"/>
                <a:gd name="T1" fmla="*/ 8 h 8"/>
                <a:gd name="T2" fmla="*/ 4 w 109"/>
                <a:gd name="T3" fmla="*/ 8 h 8"/>
                <a:gd name="T4" fmla="*/ 0 w 109"/>
                <a:gd name="T5" fmla="*/ 4 h 8"/>
                <a:gd name="T6" fmla="*/ 4 w 109"/>
                <a:gd name="T7" fmla="*/ 0 h 8"/>
                <a:gd name="T8" fmla="*/ 105 w 109"/>
                <a:gd name="T9" fmla="*/ 0 h 8"/>
                <a:gd name="T10" fmla="*/ 109 w 109"/>
                <a:gd name="T11" fmla="*/ 4 h 8"/>
                <a:gd name="T12" fmla="*/ 105 w 10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">
                  <a:moveTo>
                    <a:pt x="10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4"/>
                  </a:cubicBezTo>
                  <a:cubicBezTo>
                    <a:pt x="109" y="6"/>
                    <a:pt x="107" y="8"/>
                    <a:pt x="10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84" name="ïṩ1iďé"/>
            <p:cNvSpPr/>
            <p:nvPr/>
          </p:nvSpPr>
          <p:spPr bwMode="auto">
            <a:xfrm>
              <a:off x="6618288" y="4551363"/>
              <a:ext cx="192088" cy="49213"/>
            </a:xfrm>
            <a:custGeom>
              <a:avLst/>
              <a:gdLst>
                <a:gd name="T0" fmla="*/ 27 w 31"/>
                <a:gd name="T1" fmla="*/ 8 h 8"/>
                <a:gd name="T2" fmla="*/ 4 w 31"/>
                <a:gd name="T3" fmla="*/ 8 h 8"/>
                <a:gd name="T4" fmla="*/ 0 w 31"/>
                <a:gd name="T5" fmla="*/ 4 h 8"/>
                <a:gd name="T6" fmla="*/ 4 w 31"/>
                <a:gd name="T7" fmla="*/ 0 h 8"/>
                <a:gd name="T8" fmla="*/ 27 w 31"/>
                <a:gd name="T9" fmla="*/ 0 h 8"/>
                <a:gd name="T10" fmla="*/ 31 w 31"/>
                <a:gd name="T11" fmla="*/ 4 h 8"/>
                <a:gd name="T12" fmla="*/ 27 w 3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">
                  <a:moveTo>
                    <a:pt x="2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</p:grpSp>
      <p:pic>
        <p:nvPicPr>
          <p:cNvPr id="85" name="图片 8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354" r="51596"/>
          <a:stretch>
            <a:fillRect/>
          </a:stretch>
        </p:blipFill>
        <p:spPr>
          <a:xfrm>
            <a:off x="5941675" y="621266"/>
            <a:ext cx="5538320" cy="5579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354" r="46170"/>
          <a:stretch>
            <a:fillRect/>
          </a:stretch>
        </p:blipFill>
        <p:spPr>
          <a:xfrm>
            <a:off x="-192426" y="-27076"/>
            <a:ext cx="7596526" cy="6885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e346f424-da0d-4d70-a97b-4525513a4a8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382000" y="1009651"/>
            <a:ext cx="3127376" cy="2588271"/>
            <a:chOff x="3471863" y="1263651"/>
            <a:chExt cx="5230813" cy="4329113"/>
          </a:xfrm>
        </p:grpSpPr>
        <p:sp>
          <p:nvSpPr>
            <p:cNvPr id="7" name="iṩļiďê"/>
            <p:cNvSpPr/>
            <p:nvPr/>
          </p:nvSpPr>
          <p:spPr bwMode="auto">
            <a:xfrm>
              <a:off x="4140201" y="1263651"/>
              <a:ext cx="3449638" cy="4329113"/>
            </a:xfrm>
            <a:custGeom>
              <a:avLst/>
              <a:gdLst>
                <a:gd name="T0" fmla="*/ 211 w 217"/>
                <a:gd name="T1" fmla="*/ 32 h 272"/>
                <a:gd name="T2" fmla="*/ 108 w 217"/>
                <a:gd name="T3" fmla="*/ 0 h 272"/>
                <a:gd name="T4" fmla="*/ 6 w 217"/>
                <a:gd name="T5" fmla="*/ 32 h 272"/>
                <a:gd name="T6" fmla="*/ 23 w 217"/>
                <a:gd name="T7" fmla="*/ 195 h 272"/>
                <a:gd name="T8" fmla="*/ 108 w 217"/>
                <a:gd name="T9" fmla="*/ 272 h 272"/>
                <a:gd name="T10" fmla="*/ 194 w 217"/>
                <a:gd name="T11" fmla="*/ 195 h 272"/>
                <a:gd name="T12" fmla="*/ 211 w 217"/>
                <a:gd name="T13" fmla="*/ 3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72">
                  <a:moveTo>
                    <a:pt x="211" y="32"/>
                  </a:moveTo>
                  <a:cubicBezTo>
                    <a:pt x="202" y="13"/>
                    <a:pt x="129" y="0"/>
                    <a:pt x="108" y="0"/>
                  </a:cubicBezTo>
                  <a:cubicBezTo>
                    <a:pt x="88" y="0"/>
                    <a:pt x="15" y="13"/>
                    <a:pt x="6" y="32"/>
                  </a:cubicBezTo>
                  <a:cubicBezTo>
                    <a:pt x="1" y="44"/>
                    <a:pt x="0" y="158"/>
                    <a:pt x="23" y="195"/>
                  </a:cubicBezTo>
                  <a:cubicBezTo>
                    <a:pt x="64" y="263"/>
                    <a:pt x="108" y="272"/>
                    <a:pt x="108" y="272"/>
                  </a:cubicBezTo>
                  <a:cubicBezTo>
                    <a:pt x="108" y="272"/>
                    <a:pt x="153" y="263"/>
                    <a:pt x="194" y="195"/>
                  </a:cubicBezTo>
                  <a:cubicBezTo>
                    <a:pt x="217" y="158"/>
                    <a:pt x="216" y="44"/>
                    <a:pt x="211" y="32"/>
                  </a:cubicBezTo>
                </a:path>
              </a:pathLst>
            </a:custGeom>
            <a:solidFill>
              <a:srgbClr val="0065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íṥḷîḑe"/>
            <p:cNvSpPr/>
            <p:nvPr/>
          </p:nvSpPr>
          <p:spPr bwMode="auto">
            <a:xfrm>
              <a:off x="4298951" y="1439863"/>
              <a:ext cx="3132138" cy="3914775"/>
            </a:xfrm>
            <a:custGeom>
              <a:avLst/>
              <a:gdLst>
                <a:gd name="T0" fmla="*/ 191 w 197"/>
                <a:gd name="T1" fmla="*/ 29 h 246"/>
                <a:gd name="T2" fmla="*/ 98 w 197"/>
                <a:gd name="T3" fmla="*/ 0 h 246"/>
                <a:gd name="T4" fmla="*/ 6 w 197"/>
                <a:gd name="T5" fmla="*/ 29 h 246"/>
                <a:gd name="T6" fmla="*/ 21 w 197"/>
                <a:gd name="T7" fmla="*/ 177 h 246"/>
                <a:gd name="T8" fmla="*/ 98 w 197"/>
                <a:gd name="T9" fmla="*/ 246 h 246"/>
                <a:gd name="T10" fmla="*/ 176 w 197"/>
                <a:gd name="T11" fmla="*/ 177 h 246"/>
                <a:gd name="T12" fmla="*/ 191 w 197"/>
                <a:gd name="T13" fmla="*/ 2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46">
                  <a:moveTo>
                    <a:pt x="191" y="29"/>
                  </a:moveTo>
                  <a:cubicBezTo>
                    <a:pt x="183" y="12"/>
                    <a:pt x="117" y="0"/>
                    <a:pt x="98" y="0"/>
                  </a:cubicBezTo>
                  <a:cubicBezTo>
                    <a:pt x="80" y="0"/>
                    <a:pt x="14" y="12"/>
                    <a:pt x="6" y="29"/>
                  </a:cubicBezTo>
                  <a:cubicBezTo>
                    <a:pt x="1" y="40"/>
                    <a:pt x="0" y="143"/>
                    <a:pt x="21" y="177"/>
                  </a:cubicBezTo>
                  <a:cubicBezTo>
                    <a:pt x="58" y="238"/>
                    <a:pt x="98" y="246"/>
                    <a:pt x="98" y="246"/>
                  </a:cubicBezTo>
                  <a:cubicBezTo>
                    <a:pt x="98" y="246"/>
                    <a:pt x="139" y="238"/>
                    <a:pt x="176" y="177"/>
                  </a:cubicBezTo>
                  <a:cubicBezTo>
                    <a:pt x="197" y="143"/>
                    <a:pt x="196" y="40"/>
                    <a:pt x="191" y="29"/>
                  </a:cubicBezTo>
                </a:path>
              </a:pathLst>
            </a:custGeom>
            <a:solidFill>
              <a:srgbClr val="0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ŝliḑê"/>
            <p:cNvSpPr/>
            <p:nvPr/>
          </p:nvSpPr>
          <p:spPr bwMode="auto">
            <a:xfrm>
              <a:off x="5856288" y="1263651"/>
              <a:ext cx="1654175" cy="620713"/>
            </a:xfrm>
            <a:custGeom>
              <a:avLst/>
              <a:gdLst>
                <a:gd name="T0" fmla="*/ 104 w 104"/>
                <a:gd name="T1" fmla="*/ 39 h 39"/>
                <a:gd name="T2" fmla="*/ 104 w 104"/>
                <a:gd name="T3" fmla="*/ 39 h 39"/>
                <a:gd name="T4" fmla="*/ 104 w 104"/>
                <a:gd name="T5" fmla="*/ 39 h 39"/>
                <a:gd name="T6" fmla="*/ 104 w 104"/>
                <a:gd name="T7" fmla="*/ 39 h 39"/>
                <a:gd name="T8" fmla="*/ 104 w 104"/>
                <a:gd name="T9" fmla="*/ 39 h 39"/>
                <a:gd name="T10" fmla="*/ 104 w 104"/>
                <a:gd name="T11" fmla="*/ 39 h 39"/>
                <a:gd name="T12" fmla="*/ 103 w 104"/>
                <a:gd name="T13" fmla="*/ 32 h 39"/>
                <a:gd name="T14" fmla="*/ 104 w 104"/>
                <a:gd name="T15" fmla="*/ 38 h 39"/>
                <a:gd name="T16" fmla="*/ 103 w 104"/>
                <a:gd name="T17" fmla="*/ 32 h 39"/>
                <a:gd name="T18" fmla="*/ 103 w 104"/>
                <a:gd name="T19" fmla="*/ 32 h 39"/>
                <a:gd name="T20" fmla="*/ 103 w 104"/>
                <a:gd name="T21" fmla="*/ 32 h 39"/>
                <a:gd name="T22" fmla="*/ 103 w 104"/>
                <a:gd name="T23" fmla="*/ 32 h 39"/>
                <a:gd name="T24" fmla="*/ 103 w 104"/>
                <a:gd name="T25" fmla="*/ 32 h 39"/>
                <a:gd name="T26" fmla="*/ 103 w 104"/>
                <a:gd name="T27" fmla="*/ 32 h 39"/>
                <a:gd name="T28" fmla="*/ 103 w 104"/>
                <a:gd name="T29" fmla="*/ 32 h 39"/>
                <a:gd name="T30" fmla="*/ 1 w 104"/>
                <a:gd name="T31" fmla="*/ 0 h 39"/>
                <a:gd name="T32" fmla="*/ 0 w 104"/>
                <a:gd name="T33" fmla="*/ 0 h 39"/>
                <a:gd name="T34" fmla="*/ 0 w 104"/>
                <a:gd name="T35" fmla="*/ 0 h 39"/>
                <a:gd name="T36" fmla="*/ 0 w 104"/>
                <a:gd name="T37" fmla="*/ 0 h 39"/>
                <a:gd name="T38" fmla="*/ 1 w 104"/>
                <a:gd name="T39" fmla="*/ 0 h 39"/>
                <a:gd name="T40" fmla="*/ 103 w 104"/>
                <a:gd name="T41" fmla="*/ 32 h 39"/>
                <a:gd name="T42" fmla="*/ 103 w 104"/>
                <a:gd name="T43" fmla="*/ 32 h 39"/>
                <a:gd name="T44" fmla="*/ 103 w 104"/>
                <a:gd name="T45" fmla="*/ 32 h 39"/>
                <a:gd name="T46" fmla="*/ 1 w 104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4" h="39">
                  <a:moveTo>
                    <a:pt x="104" y="39"/>
                  </a:move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moveTo>
                    <a:pt x="104" y="39"/>
                  </a:move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moveTo>
                    <a:pt x="103" y="32"/>
                  </a:moveTo>
                  <a:cubicBezTo>
                    <a:pt x="103" y="33"/>
                    <a:pt x="104" y="35"/>
                    <a:pt x="104" y="38"/>
                  </a:cubicBezTo>
                  <a:cubicBezTo>
                    <a:pt x="104" y="35"/>
                    <a:pt x="103" y="33"/>
                    <a:pt x="103" y="32"/>
                  </a:cubicBezTo>
                  <a:moveTo>
                    <a:pt x="103" y="32"/>
                  </a:moveTo>
                  <a:cubicBezTo>
                    <a:pt x="103" y="32"/>
                    <a:pt x="103" y="32"/>
                    <a:pt x="103" y="32"/>
                  </a:cubicBezTo>
                  <a:cubicBezTo>
                    <a:pt x="103" y="32"/>
                    <a:pt x="103" y="32"/>
                    <a:pt x="103" y="32"/>
                  </a:cubicBezTo>
                  <a:moveTo>
                    <a:pt x="103" y="32"/>
                  </a:moveTo>
                  <a:cubicBezTo>
                    <a:pt x="103" y="32"/>
                    <a:pt x="103" y="32"/>
                    <a:pt x="103" y="32"/>
                  </a:cubicBezTo>
                  <a:cubicBezTo>
                    <a:pt x="103" y="32"/>
                    <a:pt x="103" y="32"/>
                    <a:pt x="103" y="32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3" y="0"/>
                    <a:pt x="94" y="13"/>
                    <a:pt x="103" y="32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94" y="13"/>
                    <a:pt x="23" y="0"/>
                    <a:pt x="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ṣļïḑe"/>
            <p:cNvSpPr/>
            <p:nvPr/>
          </p:nvSpPr>
          <p:spPr bwMode="auto">
            <a:xfrm>
              <a:off x="5538788" y="1263651"/>
              <a:ext cx="1987550" cy="3055938"/>
            </a:xfrm>
            <a:custGeom>
              <a:avLst/>
              <a:gdLst>
                <a:gd name="T0" fmla="*/ 125 w 125"/>
                <a:gd name="T1" fmla="*/ 96 h 192"/>
                <a:gd name="T2" fmla="*/ 115 w 125"/>
                <a:gd name="T3" fmla="*/ 103 h 192"/>
                <a:gd name="T4" fmla="*/ 99 w 125"/>
                <a:gd name="T5" fmla="*/ 186 h 192"/>
                <a:gd name="T6" fmla="*/ 107 w 125"/>
                <a:gd name="T7" fmla="*/ 192 h 192"/>
                <a:gd name="T8" fmla="*/ 125 w 125"/>
                <a:gd name="T9" fmla="*/ 96 h 192"/>
                <a:gd name="T10" fmla="*/ 21 w 125"/>
                <a:gd name="T11" fmla="*/ 0 h 192"/>
                <a:gd name="T12" fmla="*/ 20 w 125"/>
                <a:gd name="T13" fmla="*/ 0 h 192"/>
                <a:gd name="T14" fmla="*/ 20 w 125"/>
                <a:gd name="T15" fmla="*/ 0 h 192"/>
                <a:gd name="T16" fmla="*/ 20 w 125"/>
                <a:gd name="T17" fmla="*/ 0 h 192"/>
                <a:gd name="T18" fmla="*/ 0 w 125"/>
                <a:gd name="T19" fmla="*/ 2 h 192"/>
                <a:gd name="T20" fmla="*/ 1 w 125"/>
                <a:gd name="T21" fmla="*/ 13 h 192"/>
                <a:gd name="T22" fmla="*/ 20 w 125"/>
                <a:gd name="T23" fmla="*/ 11 h 192"/>
                <a:gd name="T24" fmla="*/ 20 w 125"/>
                <a:gd name="T25" fmla="*/ 11 h 192"/>
                <a:gd name="T26" fmla="*/ 21 w 125"/>
                <a:gd name="T27" fmla="*/ 11 h 192"/>
                <a:gd name="T28" fmla="*/ 113 w 125"/>
                <a:gd name="T29" fmla="*/ 40 h 192"/>
                <a:gd name="T30" fmla="*/ 116 w 125"/>
                <a:gd name="T31" fmla="*/ 59 h 192"/>
                <a:gd name="T32" fmla="*/ 125 w 125"/>
                <a:gd name="T33" fmla="*/ 52 h 192"/>
                <a:gd name="T34" fmla="*/ 124 w 125"/>
                <a:gd name="T35" fmla="*/ 39 h 192"/>
                <a:gd name="T36" fmla="*/ 124 w 125"/>
                <a:gd name="T37" fmla="*/ 39 h 192"/>
                <a:gd name="T38" fmla="*/ 124 w 125"/>
                <a:gd name="T39" fmla="*/ 39 h 192"/>
                <a:gd name="T40" fmla="*/ 124 w 125"/>
                <a:gd name="T41" fmla="*/ 39 h 192"/>
                <a:gd name="T42" fmla="*/ 124 w 125"/>
                <a:gd name="T43" fmla="*/ 38 h 192"/>
                <a:gd name="T44" fmla="*/ 123 w 125"/>
                <a:gd name="T45" fmla="*/ 32 h 192"/>
                <a:gd name="T46" fmla="*/ 123 w 125"/>
                <a:gd name="T47" fmla="*/ 32 h 192"/>
                <a:gd name="T48" fmla="*/ 123 w 125"/>
                <a:gd name="T49" fmla="*/ 32 h 192"/>
                <a:gd name="T50" fmla="*/ 123 w 125"/>
                <a:gd name="T51" fmla="*/ 32 h 192"/>
                <a:gd name="T52" fmla="*/ 123 w 125"/>
                <a:gd name="T53" fmla="*/ 32 h 192"/>
                <a:gd name="T54" fmla="*/ 123 w 125"/>
                <a:gd name="T55" fmla="*/ 32 h 192"/>
                <a:gd name="T56" fmla="*/ 123 w 125"/>
                <a:gd name="T57" fmla="*/ 32 h 192"/>
                <a:gd name="T58" fmla="*/ 21 w 125"/>
                <a:gd name="T5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5" h="192">
                  <a:moveTo>
                    <a:pt x="125" y="96"/>
                  </a:moveTo>
                  <a:cubicBezTo>
                    <a:pt x="115" y="103"/>
                    <a:pt x="115" y="103"/>
                    <a:pt x="115" y="103"/>
                  </a:cubicBezTo>
                  <a:cubicBezTo>
                    <a:pt x="114" y="134"/>
                    <a:pt x="109" y="168"/>
                    <a:pt x="99" y="186"/>
                  </a:cubicBezTo>
                  <a:cubicBezTo>
                    <a:pt x="102" y="188"/>
                    <a:pt x="105" y="190"/>
                    <a:pt x="107" y="192"/>
                  </a:cubicBezTo>
                  <a:cubicBezTo>
                    <a:pt x="119" y="171"/>
                    <a:pt x="124" y="131"/>
                    <a:pt x="125" y="96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0"/>
                    <a:pt x="8" y="1"/>
                    <a:pt x="0" y="2"/>
                  </a:cubicBezTo>
                  <a:cubicBezTo>
                    <a:pt x="0" y="5"/>
                    <a:pt x="1" y="9"/>
                    <a:pt x="1" y="13"/>
                  </a:cubicBezTo>
                  <a:cubicBezTo>
                    <a:pt x="9" y="12"/>
                    <a:pt x="15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41" y="11"/>
                    <a:pt x="105" y="23"/>
                    <a:pt x="113" y="40"/>
                  </a:cubicBezTo>
                  <a:cubicBezTo>
                    <a:pt x="114" y="42"/>
                    <a:pt x="115" y="49"/>
                    <a:pt x="116" y="59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25" y="47"/>
                    <a:pt x="125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4" y="39"/>
                    <a:pt x="124" y="39"/>
                    <a:pt x="124" y="38"/>
                  </a:cubicBezTo>
                  <a:cubicBezTo>
                    <a:pt x="124" y="35"/>
                    <a:pt x="123" y="33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14" y="13"/>
                    <a:pt x="43" y="0"/>
                    <a:pt x="21" y="0"/>
                  </a:cubicBezTo>
                </a:path>
              </a:pathLst>
            </a:custGeom>
            <a:solidFill>
              <a:srgbClr val="008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ŝḻïḋè"/>
            <p:cNvSpPr/>
            <p:nvPr/>
          </p:nvSpPr>
          <p:spPr bwMode="auto">
            <a:xfrm>
              <a:off x="5554663" y="1439863"/>
              <a:ext cx="1828800" cy="2784475"/>
            </a:xfrm>
            <a:custGeom>
              <a:avLst/>
              <a:gdLst>
                <a:gd name="T0" fmla="*/ 114 w 115"/>
                <a:gd name="T1" fmla="*/ 92 h 175"/>
                <a:gd name="T2" fmla="*/ 54 w 115"/>
                <a:gd name="T3" fmla="*/ 137 h 175"/>
                <a:gd name="T4" fmla="*/ 98 w 115"/>
                <a:gd name="T5" fmla="*/ 175 h 175"/>
                <a:gd name="T6" fmla="*/ 114 w 115"/>
                <a:gd name="T7" fmla="*/ 92 h 175"/>
                <a:gd name="T8" fmla="*/ 20 w 115"/>
                <a:gd name="T9" fmla="*/ 0 h 175"/>
                <a:gd name="T10" fmla="*/ 19 w 115"/>
                <a:gd name="T11" fmla="*/ 0 h 175"/>
                <a:gd name="T12" fmla="*/ 19 w 115"/>
                <a:gd name="T13" fmla="*/ 0 h 175"/>
                <a:gd name="T14" fmla="*/ 0 w 115"/>
                <a:gd name="T15" fmla="*/ 2 h 175"/>
                <a:gd name="T16" fmla="*/ 24 w 115"/>
                <a:gd name="T17" fmla="*/ 95 h 175"/>
                <a:gd name="T18" fmla="*/ 32 w 115"/>
                <a:gd name="T19" fmla="*/ 108 h 175"/>
                <a:gd name="T20" fmla="*/ 115 w 115"/>
                <a:gd name="T21" fmla="*/ 48 h 175"/>
                <a:gd name="T22" fmla="*/ 112 w 115"/>
                <a:gd name="T23" fmla="*/ 29 h 175"/>
                <a:gd name="T24" fmla="*/ 20 w 115"/>
                <a:gd name="T2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75">
                  <a:moveTo>
                    <a:pt x="114" y="92"/>
                  </a:moveTo>
                  <a:cubicBezTo>
                    <a:pt x="54" y="137"/>
                    <a:pt x="54" y="137"/>
                    <a:pt x="54" y="137"/>
                  </a:cubicBezTo>
                  <a:cubicBezTo>
                    <a:pt x="68" y="152"/>
                    <a:pt x="84" y="165"/>
                    <a:pt x="98" y="175"/>
                  </a:cubicBezTo>
                  <a:cubicBezTo>
                    <a:pt x="108" y="157"/>
                    <a:pt x="113" y="123"/>
                    <a:pt x="114" y="92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4" y="0"/>
                    <a:pt x="8" y="1"/>
                    <a:pt x="0" y="2"/>
                  </a:cubicBezTo>
                  <a:cubicBezTo>
                    <a:pt x="2" y="26"/>
                    <a:pt x="8" y="61"/>
                    <a:pt x="24" y="95"/>
                  </a:cubicBezTo>
                  <a:cubicBezTo>
                    <a:pt x="27" y="100"/>
                    <a:pt x="29" y="104"/>
                    <a:pt x="32" y="10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4" y="38"/>
                    <a:pt x="113" y="31"/>
                    <a:pt x="112" y="29"/>
                  </a:cubicBezTo>
                  <a:cubicBezTo>
                    <a:pt x="104" y="12"/>
                    <a:pt x="40" y="0"/>
                    <a:pt x="20" y="0"/>
                  </a:cubicBezTo>
                </a:path>
              </a:pathLst>
            </a:custGeom>
            <a:solidFill>
              <a:srgbClr val="02C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Sḷïḍé"/>
            <p:cNvSpPr/>
            <p:nvPr/>
          </p:nvSpPr>
          <p:spPr bwMode="auto">
            <a:xfrm>
              <a:off x="4187826" y="1773238"/>
              <a:ext cx="1668463" cy="3819525"/>
            </a:xfrm>
            <a:custGeom>
              <a:avLst/>
              <a:gdLst>
                <a:gd name="T0" fmla="*/ 105 w 105"/>
                <a:gd name="T1" fmla="*/ 240 h 240"/>
                <a:gd name="T2" fmla="*/ 105 w 105"/>
                <a:gd name="T3" fmla="*/ 240 h 240"/>
                <a:gd name="T4" fmla="*/ 105 w 105"/>
                <a:gd name="T5" fmla="*/ 240 h 240"/>
                <a:gd name="T6" fmla="*/ 3 w 105"/>
                <a:gd name="T7" fmla="*/ 0 h 240"/>
                <a:gd name="T8" fmla="*/ 3 w 105"/>
                <a:gd name="T9" fmla="*/ 0 h 240"/>
                <a:gd name="T10" fmla="*/ 0 w 105"/>
                <a:gd name="T11" fmla="*/ 41 h 240"/>
                <a:gd name="T12" fmla="*/ 3 w 105"/>
                <a:gd name="T13" fmla="*/ 0 h 240"/>
                <a:gd name="T14" fmla="*/ 3 w 105"/>
                <a:gd name="T15" fmla="*/ 0 h 240"/>
                <a:gd name="T16" fmla="*/ 3 w 105"/>
                <a:gd name="T17" fmla="*/ 0 h 240"/>
                <a:gd name="T18" fmla="*/ 3 w 105"/>
                <a:gd name="T19" fmla="*/ 0 h 240"/>
                <a:gd name="T20" fmla="*/ 3 w 105"/>
                <a:gd name="T2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240">
                  <a:moveTo>
                    <a:pt x="105" y="240"/>
                  </a:moveTo>
                  <a:cubicBezTo>
                    <a:pt x="105" y="240"/>
                    <a:pt x="105" y="240"/>
                    <a:pt x="105" y="240"/>
                  </a:cubicBezTo>
                  <a:cubicBezTo>
                    <a:pt x="105" y="240"/>
                    <a:pt x="105" y="240"/>
                    <a:pt x="105" y="24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4"/>
                    <a:pt x="0" y="20"/>
                    <a:pt x="0" y="41"/>
                  </a:cubicBezTo>
                  <a:cubicBezTo>
                    <a:pt x="0" y="20"/>
                    <a:pt x="1" y="4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4545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Sļïḓê"/>
            <p:cNvSpPr/>
            <p:nvPr/>
          </p:nvSpPr>
          <p:spPr bwMode="auto">
            <a:xfrm>
              <a:off x="4187826" y="1582738"/>
              <a:ext cx="2305050" cy="4010025"/>
            </a:xfrm>
            <a:custGeom>
              <a:avLst/>
              <a:gdLst>
                <a:gd name="T0" fmla="*/ 18 w 145"/>
                <a:gd name="T1" fmla="*/ 0 h 252"/>
                <a:gd name="T2" fmla="*/ 3 w 145"/>
                <a:gd name="T3" fmla="*/ 12 h 252"/>
                <a:gd name="T4" fmla="*/ 3 w 145"/>
                <a:gd name="T5" fmla="*/ 12 h 252"/>
                <a:gd name="T6" fmla="*/ 3 w 145"/>
                <a:gd name="T7" fmla="*/ 12 h 252"/>
                <a:gd name="T8" fmla="*/ 3 w 145"/>
                <a:gd name="T9" fmla="*/ 12 h 252"/>
                <a:gd name="T10" fmla="*/ 0 w 145"/>
                <a:gd name="T11" fmla="*/ 53 h 252"/>
                <a:gd name="T12" fmla="*/ 20 w 145"/>
                <a:gd name="T13" fmla="*/ 175 h 252"/>
                <a:gd name="T14" fmla="*/ 105 w 145"/>
                <a:gd name="T15" fmla="*/ 252 h 252"/>
                <a:gd name="T16" fmla="*/ 105 w 145"/>
                <a:gd name="T17" fmla="*/ 252 h 252"/>
                <a:gd name="T18" fmla="*/ 105 w 145"/>
                <a:gd name="T19" fmla="*/ 252 h 252"/>
                <a:gd name="T20" fmla="*/ 145 w 145"/>
                <a:gd name="T21" fmla="*/ 230 h 252"/>
                <a:gd name="T22" fmla="*/ 136 w 145"/>
                <a:gd name="T23" fmla="*/ 221 h 252"/>
                <a:gd name="T24" fmla="*/ 105 w 145"/>
                <a:gd name="T25" fmla="*/ 237 h 252"/>
                <a:gd name="T26" fmla="*/ 28 w 145"/>
                <a:gd name="T27" fmla="*/ 168 h 252"/>
                <a:gd name="T28" fmla="*/ 13 w 145"/>
                <a:gd name="T29" fmla="*/ 20 h 252"/>
                <a:gd name="T30" fmla="*/ 22 w 145"/>
                <a:gd name="T31" fmla="*/ 11 h 252"/>
                <a:gd name="T32" fmla="*/ 18 w 145"/>
                <a:gd name="T3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5" h="252">
                  <a:moveTo>
                    <a:pt x="18" y="0"/>
                  </a:moveTo>
                  <a:cubicBezTo>
                    <a:pt x="11" y="3"/>
                    <a:pt x="5" y="7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6"/>
                    <a:pt x="0" y="32"/>
                    <a:pt x="0" y="53"/>
                  </a:cubicBezTo>
                  <a:cubicBezTo>
                    <a:pt x="0" y="93"/>
                    <a:pt x="5" y="151"/>
                    <a:pt x="20" y="175"/>
                  </a:cubicBezTo>
                  <a:cubicBezTo>
                    <a:pt x="61" y="243"/>
                    <a:pt x="105" y="252"/>
                    <a:pt x="105" y="252"/>
                  </a:cubicBezTo>
                  <a:cubicBezTo>
                    <a:pt x="105" y="252"/>
                    <a:pt x="105" y="252"/>
                    <a:pt x="105" y="252"/>
                  </a:cubicBezTo>
                  <a:cubicBezTo>
                    <a:pt x="105" y="252"/>
                    <a:pt x="105" y="252"/>
                    <a:pt x="105" y="252"/>
                  </a:cubicBezTo>
                  <a:cubicBezTo>
                    <a:pt x="106" y="252"/>
                    <a:pt x="123" y="248"/>
                    <a:pt x="145" y="230"/>
                  </a:cubicBezTo>
                  <a:cubicBezTo>
                    <a:pt x="142" y="227"/>
                    <a:pt x="139" y="225"/>
                    <a:pt x="136" y="221"/>
                  </a:cubicBezTo>
                  <a:cubicBezTo>
                    <a:pt x="118" y="235"/>
                    <a:pt x="105" y="237"/>
                    <a:pt x="105" y="237"/>
                  </a:cubicBezTo>
                  <a:cubicBezTo>
                    <a:pt x="105" y="237"/>
                    <a:pt x="65" y="229"/>
                    <a:pt x="28" y="168"/>
                  </a:cubicBezTo>
                  <a:cubicBezTo>
                    <a:pt x="7" y="134"/>
                    <a:pt x="8" y="31"/>
                    <a:pt x="13" y="20"/>
                  </a:cubicBezTo>
                  <a:cubicBezTo>
                    <a:pt x="14" y="17"/>
                    <a:pt x="18" y="14"/>
                    <a:pt x="22" y="11"/>
                  </a:cubicBezTo>
                  <a:cubicBezTo>
                    <a:pt x="20" y="7"/>
                    <a:pt x="19" y="3"/>
                    <a:pt x="18" y="0"/>
                  </a:cubicBezTo>
                </a:path>
              </a:pathLst>
            </a:custGeom>
            <a:solidFill>
              <a:srgbClr val="004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ṣľiḋé"/>
            <p:cNvSpPr/>
            <p:nvPr/>
          </p:nvSpPr>
          <p:spPr bwMode="auto">
            <a:xfrm>
              <a:off x="4298951" y="1757363"/>
              <a:ext cx="2051050" cy="3597275"/>
            </a:xfrm>
            <a:custGeom>
              <a:avLst/>
              <a:gdLst>
                <a:gd name="T0" fmla="*/ 15 w 129"/>
                <a:gd name="T1" fmla="*/ 0 h 226"/>
                <a:gd name="T2" fmla="*/ 6 w 129"/>
                <a:gd name="T3" fmla="*/ 9 h 226"/>
                <a:gd name="T4" fmla="*/ 21 w 129"/>
                <a:gd name="T5" fmla="*/ 157 h 226"/>
                <a:gd name="T6" fmla="*/ 98 w 129"/>
                <a:gd name="T7" fmla="*/ 226 h 226"/>
                <a:gd name="T8" fmla="*/ 129 w 129"/>
                <a:gd name="T9" fmla="*/ 210 h 226"/>
                <a:gd name="T10" fmla="*/ 100 w 129"/>
                <a:gd name="T11" fmla="*/ 141 h 226"/>
                <a:gd name="T12" fmla="*/ 90 w 129"/>
                <a:gd name="T13" fmla="*/ 147 h 226"/>
                <a:gd name="T14" fmla="*/ 87 w 129"/>
                <a:gd name="T15" fmla="*/ 148 h 226"/>
                <a:gd name="T16" fmla="*/ 84 w 129"/>
                <a:gd name="T17" fmla="*/ 146 h 226"/>
                <a:gd name="T18" fmla="*/ 80 w 129"/>
                <a:gd name="T19" fmla="*/ 141 h 226"/>
                <a:gd name="T20" fmla="*/ 67 w 129"/>
                <a:gd name="T21" fmla="*/ 150 h 226"/>
                <a:gd name="T22" fmla="*/ 60 w 129"/>
                <a:gd name="T23" fmla="*/ 140 h 226"/>
                <a:gd name="T24" fmla="*/ 72 w 129"/>
                <a:gd name="T25" fmla="*/ 131 h 226"/>
                <a:gd name="T26" fmla="*/ 68 w 129"/>
                <a:gd name="T27" fmla="*/ 125 h 226"/>
                <a:gd name="T28" fmla="*/ 70 w 129"/>
                <a:gd name="T29" fmla="*/ 118 h 226"/>
                <a:gd name="T30" fmla="*/ 86 w 129"/>
                <a:gd name="T31" fmla="*/ 107 h 226"/>
                <a:gd name="T32" fmla="*/ 15 w 129"/>
                <a:gd name="T3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226">
                  <a:moveTo>
                    <a:pt x="15" y="0"/>
                  </a:moveTo>
                  <a:cubicBezTo>
                    <a:pt x="11" y="3"/>
                    <a:pt x="7" y="6"/>
                    <a:pt x="6" y="9"/>
                  </a:cubicBezTo>
                  <a:cubicBezTo>
                    <a:pt x="1" y="20"/>
                    <a:pt x="0" y="123"/>
                    <a:pt x="21" y="157"/>
                  </a:cubicBezTo>
                  <a:cubicBezTo>
                    <a:pt x="58" y="218"/>
                    <a:pt x="98" y="226"/>
                    <a:pt x="98" y="226"/>
                  </a:cubicBezTo>
                  <a:cubicBezTo>
                    <a:pt x="98" y="226"/>
                    <a:pt x="111" y="224"/>
                    <a:pt x="129" y="210"/>
                  </a:cubicBezTo>
                  <a:cubicBezTo>
                    <a:pt x="116" y="194"/>
                    <a:pt x="108" y="167"/>
                    <a:pt x="100" y="141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89" y="148"/>
                    <a:pt x="88" y="148"/>
                    <a:pt x="87" y="148"/>
                  </a:cubicBezTo>
                  <a:cubicBezTo>
                    <a:pt x="86" y="148"/>
                    <a:pt x="84" y="148"/>
                    <a:pt x="84" y="146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7" y="123"/>
                    <a:pt x="67" y="120"/>
                    <a:pt x="70" y="118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66" y="69"/>
                    <a:pt x="27" y="28"/>
                    <a:pt x="15" y="0"/>
                  </a:cubicBezTo>
                </a:path>
              </a:pathLst>
            </a:custGeom>
            <a:solidFill>
              <a:srgbClr val="00A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$ḷídê"/>
            <p:cNvSpPr/>
            <p:nvPr/>
          </p:nvSpPr>
          <p:spPr bwMode="auto">
            <a:xfrm>
              <a:off x="7558088" y="1757363"/>
              <a:ext cx="652463" cy="860425"/>
            </a:xfrm>
            <a:custGeom>
              <a:avLst/>
              <a:gdLst>
                <a:gd name="T0" fmla="*/ 5 w 41"/>
                <a:gd name="T1" fmla="*/ 1 h 54"/>
                <a:gd name="T2" fmla="*/ 2 w 41"/>
                <a:gd name="T3" fmla="*/ 1 h 54"/>
                <a:gd name="T4" fmla="*/ 0 w 41"/>
                <a:gd name="T5" fmla="*/ 4 h 54"/>
                <a:gd name="T6" fmla="*/ 36 w 41"/>
                <a:gd name="T7" fmla="*/ 53 h 54"/>
                <a:gd name="T8" fmla="*/ 39 w 41"/>
                <a:gd name="T9" fmla="*/ 53 h 54"/>
                <a:gd name="T10" fmla="*/ 40 w 41"/>
                <a:gd name="T11" fmla="*/ 50 h 54"/>
                <a:gd name="T12" fmla="*/ 5 w 41"/>
                <a:gd name="T13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4">
                  <a:moveTo>
                    <a:pt x="5" y="1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4"/>
                    <a:pt x="38" y="54"/>
                    <a:pt x="39" y="53"/>
                  </a:cubicBezTo>
                  <a:cubicBezTo>
                    <a:pt x="40" y="52"/>
                    <a:pt x="41" y="51"/>
                    <a:pt x="40" y="50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DD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sḻîḍè"/>
            <p:cNvSpPr/>
            <p:nvPr/>
          </p:nvSpPr>
          <p:spPr bwMode="auto">
            <a:xfrm>
              <a:off x="7797801" y="1566863"/>
              <a:ext cx="825500" cy="763588"/>
            </a:xfrm>
            <a:custGeom>
              <a:avLst/>
              <a:gdLst>
                <a:gd name="T0" fmla="*/ 0 w 520"/>
                <a:gd name="T1" fmla="*/ 271 h 481"/>
                <a:gd name="T2" fmla="*/ 150 w 520"/>
                <a:gd name="T3" fmla="*/ 481 h 481"/>
                <a:gd name="T4" fmla="*/ 520 w 520"/>
                <a:gd name="T5" fmla="*/ 210 h 481"/>
                <a:gd name="T6" fmla="*/ 360 w 520"/>
                <a:gd name="T7" fmla="*/ 0 h 481"/>
                <a:gd name="T8" fmla="*/ 0 w 520"/>
                <a:gd name="T9" fmla="*/ 27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481">
                  <a:moveTo>
                    <a:pt x="0" y="271"/>
                  </a:moveTo>
                  <a:lnTo>
                    <a:pt x="150" y="481"/>
                  </a:lnTo>
                  <a:lnTo>
                    <a:pt x="520" y="210"/>
                  </a:lnTo>
                  <a:lnTo>
                    <a:pt x="360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53D1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ṣlíďè"/>
            <p:cNvSpPr/>
            <p:nvPr/>
          </p:nvSpPr>
          <p:spPr bwMode="auto">
            <a:xfrm>
              <a:off x="5364163" y="1965326"/>
              <a:ext cx="2687638" cy="2163763"/>
            </a:xfrm>
            <a:custGeom>
              <a:avLst/>
              <a:gdLst>
                <a:gd name="T0" fmla="*/ 1 w 169"/>
                <a:gd name="T1" fmla="*/ 112 h 136"/>
                <a:gd name="T2" fmla="*/ 17 w 169"/>
                <a:gd name="T3" fmla="*/ 133 h 136"/>
                <a:gd name="T4" fmla="*/ 24 w 169"/>
                <a:gd name="T5" fmla="*/ 134 h 136"/>
                <a:gd name="T6" fmla="*/ 169 w 169"/>
                <a:gd name="T7" fmla="*/ 29 h 136"/>
                <a:gd name="T8" fmla="*/ 148 w 169"/>
                <a:gd name="T9" fmla="*/ 0 h 136"/>
                <a:gd name="T10" fmla="*/ 3 w 169"/>
                <a:gd name="T11" fmla="*/ 105 h 136"/>
                <a:gd name="T12" fmla="*/ 1 w 169"/>
                <a:gd name="T13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36">
                  <a:moveTo>
                    <a:pt x="1" y="112"/>
                  </a:moveTo>
                  <a:cubicBezTo>
                    <a:pt x="17" y="133"/>
                    <a:pt x="17" y="133"/>
                    <a:pt x="17" y="133"/>
                  </a:cubicBezTo>
                  <a:cubicBezTo>
                    <a:pt x="18" y="135"/>
                    <a:pt x="21" y="136"/>
                    <a:pt x="24" y="134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7"/>
                    <a:pt x="0" y="110"/>
                    <a:pt x="1" y="112"/>
                  </a:cubicBezTo>
                </a:path>
              </a:pathLst>
            </a:custGeom>
            <a:solidFill>
              <a:srgbClr val="DD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íSľîḍé"/>
            <p:cNvSpPr/>
            <p:nvPr/>
          </p:nvSpPr>
          <p:spPr bwMode="auto">
            <a:xfrm>
              <a:off x="5253038" y="3841751"/>
              <a:ext cx="317500" cy="303213"/>
            </a:xfrm>
            <a:custGeom>
              <a:avLst/>
              <a:gdLst>
                <a:gd name="T0" fmla="*/ 0 w 200"/>
                <a:gd name="T1" fmla="*/ 91 h 191"/>
                <a:gd name="T2" fmla="*/ 70 w 200"/>
                <a:gd name="T3" fmla="*/ 191 h 191"/>
                <a:gd name="T4" fmla="*/ 200 w 200"/>
                <a:gd name="T5" fmla="*/ 101 h 191"/>
                <a:gd name="T6" fmla="*/ 120 w 200"/>
                <a:gd name="T7" fmla="*/ 0 h 191"/>
                <a:gd name="T8" fmla="*/ 0 w 200"/>
                <a:gd name="T9" fmla="*/ 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91">
                  <a:moveTo>
                    <a:pt x="0" y="91"/>
                  </a:moveTo>
                  <a:lnTo>
                    <a:pt x="70" y="191"/>
                  </a:lnTo>
                  <a:lnTo>
                    <a:pt x="200" y="101"/>
                  </a:lnTo>
                  <a:lnTo>
                    <a:pt x="120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DD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iṣḷîḍê"/>
            <p:cNvSpPr/>
            <p:nvPr/>
          </p:nvSpPr>
          <p:spPr bwMode="auto">
            <a:xfrm>
              <a:off x="5253038" y="3841751"/>
              <a:ext cx="317500" cy="303213"/>
            </a:xfrm>
            <a:custGeom>
              <a:avLst/>
              <a:gdLst>
                <a:gd name="T0" fmla="*/ 0 w 200"/>
                <a:gd name="T1" fmla="*/ 91 h 191"/>
                <a:gd name="T2" fmla="*/ 70 w 200"/>
                <a:gd name="T3" fmla="*/ 191 h 191"/>
                <a:gd name="T4" fmla="*/ 200 w 200"/>
                <a:gd name="T5" fmla="*/ 101 h 191"/>
                <a:gd name="T6" fmla="*/ 120 w 200"/>
                <a:gd name="T7" fmla="*/ 0 h 191"/>
                <a:gd name="T8" fmla="*/ 0 w 200"/>
                <a:gd name="T9" fmla="*/ 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91">
                  <a:moveTo>
                    <a:pt x="0" y="91"/>
                  </a:moveTo>
                  <a:lnTo>
                    <a:pt x="70" y="191"/>
                  </a:lnTo>
                  <a:lnTo>
                    <a:pt x="200" y="101"/>
                  </a:lnTo>
                  <a:lnTo>
                    <a:pt x="120" y="0"/>
                  </a:lnTo>
                  <a:lnTo>
                    <a:pt x="0" y="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ṣľíďe"/>
            <p:cNvSpPr/>
            <p:nvPr/>
          </p:nvSpPr>
          <p:spPr bwMode="auto">
            <a:xfrm>
              <a:off x="4951413" y="3921126"/>
              <a:ext cx="492125" cy="461963"/>
            </a:xfrm>
            <a:custGeom>
              <a:avLst/>
              <a:gdLst>
                <a:gd name="T0" fmla="*/ 0 w 310"/>
                <a:gd name="T1" fmla="*/ 161 h 291"/>
                <a:gd name="T2" fmla="*/ 100 w 310"/>
                <a:gd name="T3" fmla="*/ 291 h 291"/>
                <a:gd name="T4" fmla="*/ 310 w 310"/>
                <a:gd name="T5" fmla="*/ 131 h 291"/>
                <a:gd name="T6" fmla="*/ 210 w 310"/>
                <a:gd name="T7" fmla="*/ 0 h 291"/>
                <a:gd name="T8" fmla="*/ 0 w 310"/>
                <a:gd name="T9" fmla="*/ 1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291">
                  <a:moveTo>
                    <a:pt x="0" y="161"/>
                  </a:moveTo>
                  <a:lnTo>
                    <a:pt x="100" y="291"/>
                  </a:lnTo>
                  <a:lnTo>
                    <a:pt x="310" y="131"/>
                  </a:lnTo>
                  <a:lnTo>
                    <a:pt x="21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98E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ṩḻïḍè"/>
            <p:cNvSpPr/>
            <p:nvPr/>
          </p:nvSpPr>
          <p:spPr bwMode="auto">
            <a:xfrm>
              <a:off x="3471863" y="4256088"/>
              <a:ext cx="1558925" cy="1114425"/>
            </a:xfrm>
            <a:custGeom>
              <a:avLst/>
              <a:gdLst>
                <a:gd name="T0" fmla="*/ 0 w 982"/>
                <a:gd name="T1" fmla="*/ 702 h 702"/>
                <a:gd name="T2" fmla="*/ 80 w 982"/>
                <a:gd name="T3" fmla="*/ 682 h 702"/>
                <a:gd name="T4" fmla="*/ 982 w 982"/>
                <a:gd name="T5" fmla="*/ 20 h 702"/>
                <a:gd name="T6" fmla="*/ 972 w 982"/>
                <a:gd name="T7" fmla="*/ 0 h 702"/>
                <a:gd name="T8" fmla="*/ 0 w 982"/>
                <a:gd name="T9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702">
                  <a:moveTo>
                    <a:pt x="0" y="702"/>
                  </a:moveTo>
                  <a:lnTo>
                    <a:pt x="80" y="682"/>
                  </a:lnTo>
                  <a:lnTo>
                    <a:pt x="982" y="20"/>
                  </a:lnTo>
                  <a:lnTo>
                    <a:pt x="972" y="0"/>
                  </a:lnTo>
                  <a:lnTo>
                    <a:pt x="0" y="702"/>
                  </a:lnTo>
                  <a:close/>
                </a:path>
              </a:pathLst>
            </a:custGeom>
            <a:solidFill>
              <a:srgbClr val="263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sḷíḋe"/>
            <p:cNvSpPr/>
            <p:nvPr/>
          </p:nvSpPr>
          <p:spPr bwMode="auto">
            <a:xfrm>
              <a:off x="5237163" y="3873501"/>
              <a:ext cx="238125" cy="303213"/>
            </a:xfrm>
            <a:custGeom>
              <a:avLst/>
              <a:gdLst>
                <a:gd name="T0" fmla="*/ 0 w 150"/>
                <a:gd name="T1" fmla="*/ 20 h 191"/>
                <a:gd name="T2" fmla="*/ 120 w 150"/>
                <a:gd name="T3" fmla="*/ 191 h 191"/>
                <a:gd name="T4" fmla="*/ 150 w 150"/>
                <a:gd name="T5" fmla="*/ 171 h 191"/>
                <a:gd name="T6" fmla="*/ 30 w 150"/>
                <a:gd name="T7" fmla="*/ 0 h 191"/>
                <a:gd name="T8" fmla="*/ 0 w 150"/>
                <a:gd name="T9" fmla="*/ 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91">
                  <a:moveTo>
                    <a:pt x="0" y="20"/>
                  </a:moveTo>
                  <a:lnTo>
                    <a:pt x="120" y="191"/>
                  </a:lnTo>
                  <a:lnTo>
                    <a:pt x="150" y="171"/>
                  </a:lnTo>
                  <a:lnTo>
                    <a:pt x="3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98E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îsḷïḓe"/>
            <p:cNvSpPr/>
            <p:nvPr/>
          </p:nvSpPr>
          <p:spPr bwMode="auto">
            <a:xfrm>
              <a:off x="6175376" y="2044701"/>
              <a:ext cx="1797050" cy="1463675"/>
            </a:xfrm>
            <a:custGeom>
              <a:avLst/>
              <a:gdLst>
                <a:gd name="T0" fmla="*/ 0 w 1132"/>
                <a:gd name="T1" fmla="*/ 711 h 922"/>
                <a:gd name="T2" fmla="*/ 160 w 1132"/>
                <a:gd name="T3" fmla="*/ 922 h 922"/>
                <a:gd name="T4" fmla="*/ 1132 w 1132"/>
                <a:gd name="T5" fmla="*/ 210 h 922"/>
                <a:gd name="T6" fmla="*/ 971 w 1132"/>
                <a:gd name="T7" fmla="*/ 0 h 922"/>
                <a:gd name="T8" fmla="*/ 0 w 1132"/>
                <a:gd name="T9" fmla="*/ 711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2" h="922">
                  <a:moveTo>
                    <a:pt x="0" y="711"/>
                  </a:moveTo>
                  <a:lnTo>
                    <a:pt x="160" y="922"/>
                  </a:lnTo>
                  <a:lnTo>
                    <a:pt x="1132" y="210"/>
                  </a:lnTo>
                  <a:lnTo>
                    <a:pt x="971" y="0"/>
                  </a:lnTo>
                  <a:lnTo>
                    <a:pt x="0" y="711"/>
                  </a:lnTo>
                  <a:close/>
                </a:path>
              </a:pathLst>
            </a:custGeom>
            <a:solidFill>
              <a:srgbClr val="98E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śḷidé"/>
            <p:cNvSpPr/>
            <p:nvPr/>
          </p:nvSpPr>
          <p:spPr bwMode="auto">
            <a:xfrm>
              <a:off x="6175376" y="2044701"/>
              <a:ext cx="1797050" cy="1463675"/>
            </a:xfrm>
            <a:custGeom>
              <a:avLst/>
              <a:gdLst>
                <a:gd name="T0" fmla="*/ 0 w 1132"/>
                <a:gd name="T1" fmla="*/ 711 h 922"/>
                <a:gd name="T2" fmla="*/ 160 w 1132"/>
                <a:gd name="T3" fmla="*/ 922 h 922"/>
                <a:gd name="T4" fmla="*/ 1132 w 1132"/>
                <a:gd name="T5" fmla="*/ 210 h 922"/>
                <a:gd name="T6" fmla="*/ 971 w 1132"/>
                <a:gd name="T7" fmla="*/ 0 h 922"/>
                <a:gd name="T8" fmla="*/ 0 w 1132"/>
                <a:gd name="T9" fmla="*/ 711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2" h="922">
                  <a:moveTo>
                    <a:pt x="0" y="711"/>
                  </a:moveTo>
                  <a:lnTo>
                    <a:pt x="160" y="922"/>
                  </a:lnTo>
                  <a:lnTo>
                    <a:pt x="1132" y="210"/>
                  </a:lnTo>
                  <a:lnTo>
                    <a:pt x="971" y="0"/>
                  </a:lnTo>
                  <a:lnTo>
                    <a:pt x="0" y="7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ṧḷïďé"/>
            <p:cNvSpPr/>
            <p:nvPr/>
          </p:nvSpPr>
          <p:spPr bwMode="auto">
            <a:xfrm>
              <a:off x="6286501" y="1725613"/>
              <a:ext cx="2209800" cy="1639888"/>
            </a:xfrm>
            <a:custGeom>
              <a:avLst/>
              <a:gdLst>
                <a:gd name="T0" fmla="*/ 0 w 1392"/>
                <a:gd name="T1" fmla="*/ 1003 h 1033"/>
                <a:gd name="T2" fmla="*/ 20 w 1392"/>
                <a:gd name="T3" fmla="*/ 1033 h 1033"/>
                <a:gd name="T4" fmla="*/ 1392 w 1392"/>
                <a:gd name="T5" fmla="*/ 30 h 1033"/>
                <a:gd name="T6" fmla="*/ 1372 w 1392"/>
                <a:gd name="T7" fmla="*/ 0 h 1033"/>
                <a:gd name="T8" fmla="*/ 0 w 1392"/>
                <a:gd name="T9" fmla="*/ 100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1033">
                  <a:moveTo>
                    <a:pt x="0" y="1003"/>
                  </a:moveTo>
                  <a:lnTo>
                    <a:pt x="20" y="1033"/>
                  </a:lnTo>
                  <a:lnTo>
                    <a:pt x="1392" y="30"/>
                  </a:lnTo>
                  <a:lnTo>
                    <a:pt x="1372" y="0"/>
                  </a:lnTo>
                  <a:lnTo>
                    <a:pt x="0" y="1003"/>
                  </a:lnTo>
                  <a:close/>
                </a:path>
              </a:pathLst>
            </a:custGeom>
            <a:solidFill>
              <a:srgbClr val="DD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ṩḷiḓé"/>
            <p:cNvSpPr/>
            <p:nvPr/>
          </p:nvSpPr>
          <p:spPr bwMode="auto">
            <a:xfrm>
              <a:off x="6286501" y="1725613"/>
              <a:ext cx="2209800" cy="1639888"/>
            </a:xfrm>
            <a:custGeom>
              <a:avLst/>
              <a:gdLst>
                <a:gd name="T0" fmla="*/ 0 w 1392"/>
                <a:gd name="T1" fmla="*/ 1003 h 1033"/>
                <a:gd name="T2" fmla="*/ 20 w 1392"/>
                <a:gd name="T3" fmla="*/ 1033 h 1033"/>
                <a:gd name="T4" fmla="*/ 1392 w 1392"/>
                <a:gd name="T5" fmla="*/ 30 h 1033"/>
                <a:gd name="T6" fmla="*/ 1372 w 1392"/>
                <a:gd name="T7" fmla="*/ 0 h 1033"/>
                <a:gd name="T8" fmla="*/ 0 w 1392"/>
                <a:gd name="T9" fmla="*/ 100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1033">
                  <a:moveTo>
                    <a:pt x="0" y="1003"/>
                  </a:moveTo>
                  <a:lnTo>
                    <a:pt x="20" y="1033"/>
                  </a:lnTo>
                  <a:lnTo>
                    <a:pt x="1392" y="30"/>
                  </a:lnTo>
                  <a:lnTo>
                    <a:pt x="1372" y="0"/>
                  </a:lnTo>
                  <a:lnTo>
                    <a:pt x="0" y="10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ṡļiḓè"/>
            <p:cNvSpPr/>
            <p:nvPr/>
          </p:nvSpPr>
          <p:spPr bwMode="auto">
            <a:xfrm>
              <a:off x="5491163" y="3221038"/>
              <a:ext cx="874713" cy="781050"/>
            </a:xfrm>
            <a:custGeom>
              <a:avLst/>
              <a:gdLst>
                <a:gd name="T0" fmla="*/ 0 w 551"/>
                <a:gd name="T1" fmla="*/ 281 h 492"/>
                <a:gd name="T2" fmla="*/ 150 w 551"/>
                <a:gd name="T3" fmla="*/ 492 h 492"/>
                <a:gd name="T4" fmla="*/ 551 w 551"/>
                <a:gd name="T5" fmla="*/ 211 h 492"/>
                <a:gd name="T6" fmla="*/ 391 w 551"/>
                <a:gd name="T7" fmla="*/ 0 h 492"/>
                <a:gd name="T8" fmla="*/ 0 w 551"/>
                <a:gd name="T9" fmla="*/ 281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492">
                  <a:moveTo>
                    <a:pt x="0" y="281"/>
                  </a:moveTo>
                  <a:lnTo>
                    <a:pt x="150" y="492"/>
                  </a:lnTo>
                  <a:lnTo>
                    <a:pt x="551" y="211"/>
                  </a:lnTo>
                  <a:lnTo>
                    <a:pt x="391" y="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B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ŝľîďe"/>
            <p:cNvSpPr/>
            <p:nvPr/>
          </p:nvSpPr>
          <p:spPr bwMode="auto">
            <a:xfrm>
              <a:off x="5491163" y="3221038"/>
              <a:ext cx="874713" cy="781050"/>
            </a:xfrm>
            <a:custGeom>
              <a:avLst/>
              <a:gdLst>
                <a:gd name="T0" fmla="*/ 0 w 551"/>
                <a:gd name="T1" fmla="*/ 281 h 492"/>
                <a:gd name="T2" fmla="*/ 150 w 551"/>
                <a:gd name="T3" fmla="*/ 492 h 492"/>
                <a:gd name="T4" fmla="*/ 551 w 551"/>
                <a:gd name="T5" fmla="*/ 211 h 492"/>
                <a:gd name="T6" fmla="*/ 391 w 551"/>
                <a:gd name="T7" fmla="*/ 0 h 492"/>
                <a:gd name="T8" fmla="*/ 0 w 551"/>
                <a:gd name="T9" fmla="*/ 281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492">
                  <a:moveTo>
                    <a:pt x="0" y="281"/>
                  </a:moveTo>
                  <a:lnTo>
                    <a:pt x="150" y="492"/>
                  </a:lnTo>
                  <a:lnTo>
                    <a:pt x="551" y="211"/>
                  </a:lnTo>
                  <a:lnTo>
                    <a:pt x="391" y="0"/>
                  </a:lnTo>
                  <a:lnTo>
                    <a:pt x="0" y="2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ŝḻidé"/>
            <p:cNvSpPr/>
            <p:nvPr/>
          </p:nvSpPr>
          <p:spPr bwMode="auto">
            <a:xfrm>
              <a:off x="6111876" y="3173413"/>
              <a:ext cx="317500" cy="382588"/>
            </a:xfrm>
            <a:custGeom>
              <a:avLst/>
              <a:gdLst>
                <a:gd name="T0" fmla="*/ 0 w 200"/>
                <a:gd name="T1" fmla="*/ 30 h 241"/>
                <a:gd name="T2" fmla="*/ 160 w 200"/>
                <a:gd name="T3" fmla="*/ 241 h 241"/>
                <a:gd name="T4" fmla="*/ 200 w 200"/>
                <a:gd name="T5" fmla="*/ 211 h 241"/>
                <a:gd name="T6" fmla="*/ 40 w 200"/>
                <a:gd name="T7" fmla="*/ 0 h 241"/>
                <a:gd name="T8" fmla="*/ 0 w 200"/>
                <a:gd name="T9" fmla="*/ 3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41">
                  <a:moveTo>
                    <a:pt x="0" y="30"/>
                  </a:moveTo>
                  <a:lnTo>
                    <a:pt x="160" y="241"/>
                  </a:lnTo>
                  <a:lnTo>
                    <a:pt x="200" y="211"/>
                  </a:lnTo>
                  <a:lnTo>
                    <a:pt x="4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263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ṥlíďé"/>
            <p:cNvSpPr/>
            <p:nvPr/>
          </p:nvSpPr>
          <p:spPr bwMode="auto">
            <a:xfrm>
              <a:off x="6111876" y="3173413"/>
              <a:ext cx="317500" cy="382588"/>
            </a:xfrm>
            <a:custGeom>
              <a:avLst/>
              <a:gdLst>
                <a:gd name="T0" fmla="*/ 0 w 200"/>
                <a:gd name="T1" fmla="*/ 30 h 241"/>
                <a:gd name="T2" fmla="*/ 160 w 200"/>
                <a:gd name="T3" fmla="*/ 241 h 241"/>
                <a:gd name="T4" fmla="*/ 200 w 200"/>
                <a:gd name="T5" fmla="*/ 211 h 241"/>
                <a:gd name="T6" fmla="*/ 40 w 200"/>
                <a:gd name="T7" fmla="*/ 0 h 241"/>
                <a:gd name="T8" fmla="*/ 0 w 200"/>
                <a:gd name="T9" fmla="*/ 3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41">
                  <a:moveTo>
                    <a:pt x="0" y="30"/>
                  </a:moveTo>
                  <a:lnTo>
                    <a:pt x="160" y="241"/>
                  </a:lnTo>
                  <a:lnTo>
                    <a:pt x="200" y="211"/>
                  </a:lnTo>
                  <a:lnTo>
                    <a:pt x="40" y="0"/>
                  </a:lnTo>
                  <a:lnTo>
                    <a:pt x="0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şliḑê"/>
            <p:cNvSpPr/>
            <p:nvPr/>
          </p:nvSpPr>
          <p:spPr bwMode="auto">
            <a:xfrm>
              <a:off x="8289926" y="1487488"/>
              <a:ext cx="412750" cy="509588"/>
            </a:xfrm>
            <a:custGeom>
              <a:avLst/>
              <a:gdLst>
                <a:gd name="T0" fmla="*/ 5 w 26"/>
                <a:gd name="T1" fmla="*/ 0 h 32"/>
                <a:gd name="T2" fmla="*/ 2 w 26"/>
                <a:gd name="T3" fmla="*/ 1 h 32"/>
                <a:gd name="T4" fmla="*/ 1 w 26"/>
                <a:gd name="T5" fmla="*/ 3 h 32"/>
                <a:gd name="T6" fmla="*/ 21 w 26"/>
                <a:gd name="T7" fmla="*/ 32 h 32"/>
                <a:gd name="T8" fmla="*/ 24 w 26"/>
                <a:gd name="T9" fmla="*/ 31 h 32"/>
                <a:gd name="T10" fmla="*/ 26 w 26"/>
                <a:gd name="T11" fmla="*/ 28 h 32"/>
                <a:gd name="T12" fmla="*/ 5 w 26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2">
                  <a:moveTo>
                    <a:pt x="5" y="0"/>
                  </a:moveTo>
                  <a:cubicBezTo>
                    <a:pt x="5" y="0"/>
                    <a:pt x="4" y="0"/>
                    <a:pt x="2" y="1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3" y="32"/>
                    <a:pt x="24" y="31"/>
                  </a:cubicBezTo>
                  <a:cubicBezTo>
                    <a:pt x="25" y="30"/>
                    <a:pt x="26" y="29"/>
                    <a:pt x="26" y="28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98E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ṥľiḍè"/>
            <p:cNvSpPr/>
            <p:nvPr/>
          </p:nvSpPr>
          <p:spPr bwMode="auto">
            <a:xfrm>
              <a:off x="7924801" y="1789113"/>
              <a:ext cx="666750" cy="541338"/>
            </a:xfrm>
            <a:custGeom>
              <a:avLst/>
              <a:gdLst>
                <a:gd name="T0" fmla="*/ 7 w 42"/>
                <a:gd name="T1" fmla="*/ 34 h 34"/>
                <a:gd name="T2" fmla="*/ 0 w 42"/>
                <a:gd name="T3" fmla="*/ 24 h 34"/>
                <a:gd name="T4" fmla="*/ 35 w 42"/>
                <a:gd name="T5" fmla="*/ 0 h 34"/>
                <a:gd name="T6" fmla="*/ 42 w 42"/>
                <a:gd name="T7" fmla="*/ 9 h 34"/>
                <a:gd name="T8" fmla="*/ 34 w 42"/>
                <a:gd name="T9" fmla="*/ 5 h 34"/>
                <a:gd name="T10" fmla="*/ 6 w 42"/>
                <a:gd name="T11" fmla="*/ 25 h 34"/>
                <a:gd name="T12" fmla="*/ 7 w 4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7" y="3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5"/>
                    <a:pt x="34" y="5"/>
                  </a:cubicBezTo>
                  <a:cubicBezTo>
                    <a:pt x="34" y="5"/>
                    <a:pt x="6" y="25"/>
                    <a:pt x="6" y="25"/>
                  </a:cubicBezTo>
                  <a:lnTo>
                    <a:pt x="7" y="34"/>
                  </a:lnTo>
                  <a:close/>
                </a:path>
              </a:pathLst>
            </a:custGeom>
            <a:solidFill>
              <a:srgbClr val="0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îsļíḋè"/>
            <p:cNvSpPr/>
            <p:nvPr/>
          </p:nvSpPr>
          <p:spPr bwMode="auto">
            <a:xfrm>
              <a:off x="5522913" y="3236913"/>
              <a:ext cx="668338" cy="509588"/>
            </a:xfrm>
            <a:custGeom>
              <a:avLst/>
              <a:gdLst>
                <a:gd name="T0" fmla="*/ 38 w 42"/>
                <a:gd name="T1" fmla="*/ 0 h 32"/>
                <a:gd name="T2" fmla="*/ 1 w 42"/>
                <a:gd name="T3" fmla="*/ 26 h 32"/>
                <a:gd name="T4" fmla="*/ 1 w 42"/>
                <a:gd name="T5" fmla="*/ 29 h 32"/>
                <a:gd name="T6" fmla="*/ 2 w 42"/>
                <a:gd name="T7" fmla="*/ 31 h 32"/>
                <a:gd name="T8" fmla="*/ 4 w 42"/>
                <a:gd name="T9" fmla="*/ 32 h 32"/>
                <a:gd name="T10" fmla="*/ 6 w 42"/>
                <a:gd name="T11" fmla="*/ 32 h 32"/>
                <a:gd name="T12" fmla="*/ 42 w 42"/>
                <a:gd name="T13" fmla="*/ 5 h 32"/>
                <a:gd name="T14" fmla="*/ 38 w 42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2">
                  <a:moveTo>
                    <a:pt x="38" y="0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0" y="27"/>
                    <a:pt x="0" y="28"/>
                    <a:pt x="1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3" y="32"/>
                    <a:pt x="3" y="32"/>
                    <a:pt x="4" y="32"/>
                  </a:cubicBezTo>
                  <a:cubicBezTo>
                    <a:pt x="5" y="32"/>
                    <a:pt x="5" y="32"/>
                    <a:pt x="6" y="3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iṩḻîḑe"/>
            <p:cNvSpPr/>
            <p:nvPr/>
          </p:nvSpPr>
          <p:spPr bwMode="auto">
            <a:xfrm>
              <a:off x="6127751" y="3205163"/>
              <a:ext cx="95250" cy="112713"/>
            </a:xfrm>
            <a:custGeom>
              <a:avLst/>
              <a:gdLst>
                <a:gd name="T0" fmla="*/ 2 w 6"/>
                <a:gd name="T1" fmla="*/ 0 h 7"/>
                <a:gd name="T2" fmla="*/ 1 w 6"/>
                <a:gd name="T3" fmla="*/ 1 h 7"/>
                <a:gd name="T4" fmla="*/ 0 w 6"/>
                <a:gd name="T5" fmla="*/ 2 h 7"/>
                <a:gd name="T6" fmla="*/ 4 w 6"/>
                <a:gd name="T7" fmla="*/ 7 h 7"/>
                <a:gd name="T8" fmla="*/ 5 w 6"/>
                <a:gd name="T9" fmla="*/ 7 h 7"/>
                <a:gd name="T10" fmla="*/ 5 w 6"/>
                <a:gd name="T11" fmla="*/ 3 h 7"/>
                <a:gd name="T12" fmla="*/ 4 w 6"/>
                <a:gd name="T13" fmla="*/ 2 h 7"/>
                <a:gd name="T14" fmla="*/ 2 w 6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4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627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îṥľiďe"/>
            <p:cNvSpPr/>
            <p:nvPr/>
          </p:nvSpPr>
          <p:spPr bwMode="auto">
            <a:xfrm>
              <a:off x="7526338" y="2457451"/>
              <a:ext cx="461963" cy="334963"/>
            </a:xfrm>
            <a:custGeom>
              <a:avLst/>
              <a:gdLst>
                <a:gd name="T0" fmla="*/ 29 w 29"/>
                <a:gd name="T1" fmla="*/ 0 h 21"/>
                <a:gd name="T2" fmla="*/ 0 w 29"/>
                <a:gd name="T3" fmla="*/ 21 h 21"/>
                <a:gd name="T4" fmla="*/ 0 w 29"/>
                <a:gd name="T5" fmla="*/ 21 h 21"/>
                <a:gd name="T6" fmla="*/ 29 w 29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1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4545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í$ļïḑê"/>
            <p:cNvSpPr/>
            <p:nvPr/>
          </p:nvSpPr>
          <p:spPr bwMode="auto">
            <a:xfrm>
              <a:off x="7526338" y="2792413"/>
              <a:ext cx="1588" cy="1588"/>
            </a:xfrm>
            <a:prstGeom prst="ellipse">
              <a:avLst/>
            </a:prstGeom>
            <a:solidFill>
              <a:srgbClr val="004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ṧlîdè"/>
            <p:cNvSpPr/>
            <p:nvPr/>
          </p:nvSpPr>
          <p:spPr bwMode="auto">
            <a:xfrm>
              <a:off x="5889626" y="3619501"/>
              <a:ext cx="523875" cy="382588"/>
            </a:xfrm>
            <a:custGeom>
              <a:avLst/>
              <a:gdLst>
                <a:gd name="T0" fmla="*/ 33 w 33"/>
                <a:gd name="T1" fmla="*/ 0 h 24"/>
                <a:gd name="T2" fmla="*/ 0 w 33"/>
                <a:gd name="T3" fmla="*/ 24 h 24"/>
                <a:gd name="T4" fmla="*/ 0 w 33"/>
                <a:gd name="T5" fmla="*/ 24 h 24"/>
                <a:gd name="T6" fmla="*/ 33 w 33"/>
                <a:gd name="T7" fmla="*/ 0 h 24"/>
                <a:gd name="T8" fmla="*/ 33 w 3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33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00A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slîḑê"/>
            <p:cNvSpPr/>
            <p:nvPr/>
          </p:nvSpPr>
          <p:spPr bwMode="auto">
            <a:xfrm>
              <a:off x="7367588" y="2792413"/>
              <a:ext cx="158750" cy="111125"/>
            </a:xfrm>
            <a:custGeom>
              <a:avLst/>
              <a:gdLst>
                <a:gd name="T0" fmla="*/ 10 w 10"/>
                <a:gd name="T1" fmla="*/ 0 h 7"/>
                <a:gd name="T2" fmla="*/ 0 w 10"/>
                <a:gd name="T3" fmla="*/ 7 h 7"/>
                <a:gd name="T4" fmla="*/ 0 w 10"/>
                <a:gd name="T5" fmla="*/ 7 h 7"/>
                <a:gd name="T6" fmla="*/ 10 w 10"/>
                <a:gd name="T7" fmla="*/ 0 h 7"/>
                <a:gd name="T8" fmla="*/ 10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006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ṧlïḋè"/>
            <p:cNvSpPr/>
            <p:nvPr/>
          </p:nvSpPr>
          <p:spPr bwMode="auto">
            <a:xfrm>
              <a:off x="6413501" y="2903538"/>
              <a:ext cx="954088" cy="715963"/>
            </a:xfrm>
            <a:custGeom>
              <a:avLst/>
              <a:gdLst>
                <a:gd name="T0" fmla="*/ 60 w 60"/>
                <a:gd name="T1" fmla="*/ 0 h 45"/>
                <a:gd name="T2" fmla="*/ 0 w 60"/>
                <a:gd name="T3" fmla="*/ 45 h 45"/>
                <a:gd name="T4" fmla="*/ 0 w 60"/>
                <a:gd name="T5" fmla="*/ 45 h 45"/>
                <a:gd name="T6" fmla="*/ 60 w 60"/>
                <a:gd name="T7" fmla="*/ 0 h 45"/>
                <a:gd name="T8" fmla="*/ 60 w 6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">
                  <a:moveTo>
                    <a:pt x="6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01B6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ïşliḋê"/>
            <p:cNvSpPr/>
            <p:nvPr/>
          </p:nvSpPr>
          <p:spPr bwMode="auto">
            <a:xfrm>
              <a:off x="5554663" y="3970338"/>
              <a:ext cx="334963" cy="142875"/>
            </a:xfrm>
            <a:custGeom>
              <a:avLst/>
              <a:gdLst>
                <a:gd name="T0" fmla="*/ 0 w 21"/>
                <a:gd name="T1" fmla="*/ 0 h 9"/>
                <a:gd name="T2" fmla="*/ 1 w 21"/>
                <a:gd name="T3" fmla="*/ 2 h 9"/>
                <a:gd name="T4" fmla="*/ 1 w 21"/>
                <a:gd name="T5" fmla="*/ 2 h 9"/>
                <a:gd name="T6" fmla="*/ 5 w 21"/>
                <a:gd name="T7" fmla="*/ 7 h 9"/>
                <a:gd name="T8" fmla="*/ 8 w 21"/>
                <a:gd name="T9" fmla="*/ 9 h 9"/>
                <a:gd name="T10" fmla="*/ 11 w 21"/>
                <a:gd name="T11" fmla="*/ 8 h 9"/>
                <a:gd name="T12" fmla="*/ 21 w 21"/>
                <a:gd name="T13" fmla="*/ 2 h 9"/>
                <a:gd name="T14" fmla="*/ 21 w 21"/>
                <a:gd name="T15" fmla="*/ 2 h 9"/>
                <a:gd name="T16" fmla="*/ 12 w 21"/>
                <a:gd name="T17" fmla="*/ 8 h 9"/>
                <a:gd name="T18" fmla="*/ 9 w 21"/>
                <a:gd name="T19" fmla="*/ 9 h 9"/>
                <a:gd name="T20" fmla="*/ 5 w 21"/>
                <a:gd name="T21" fmla="*/ 7 h 9"/>
                <a:gd name="T22" fmla="*/ 0 w 2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9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10" y="9"/>
                    <a:pt x="11" y="8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9"/>
                    <a:pt x="9" y="9"/>
                  </a:cubicBezTo>
                  <a:cubicBezTo>
                    <a:pt x="7" y="9"/>
                    <a:pt x="5" y="8"/>
                    <a:pt x="5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8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íṩļiďe"/>
            <p:cNvSpPr/>
            <p:nvPr/>
          </p:nvSpPr>
          <p:spPr bwMode="auto">
            <a:xfrm>
              <a:off x="5459413" y="2378076"/>
              <a:ext cx="2544763" cy="1735138"/>
            </a:xfrm>
            <a:custGeom>
              <a:avLst/>
              <a:gdLst>
                <a:gd name="T0" fmla="*/ 158 w 160"/>
                <a:gd name="T1" fmla="*/ 0 h 109"/>
                <a:gd name="T2" fmla="*/ 61 w 160"/>
                <a:gd name="T3" fmla="*/ 71 h 109"/>
                <a:gd name="T4" fmla="*/ 57 w 160"/>
                <a:gd name="T5" fmla="*/ 74 h 109"/>
                <a:gd name="T6" fmla="*/ 52 w 160"/>
                <a:gd name="T7" fmla="*/ 68 h 109"/>
                <a:gd name="T8" fmla="*/ 57 w 160"/>
                <a:gd name="T9" fmla="*/ 74 h 109"/>
                <a:gd name="T10" fmla="*/ 17 w 160"/>
                <a:gd name="T11" fmla="*/ 102 h 109"/>
                <a:gd name="T12" fmla="*/ 8 w 160"/>
                <a:gd name="T13" fmla="*/ 89 h 109"/>
                <a:gd name="T14" fmla="*/ 7 w 160"/>
                <a:gd name="T15" fmla="*/ 88 h 109"/>
                <a:gd name="T16" fmla="*/ 0 w 160"/>
                <a:gd name="T17" fmla="*/ 93 h 109"/>
                <a:gd name="T18" fmla="*/ 6 w 160"/>
                <a:gd name="T19" fmla="*/ 100 h 109"/>
                <a:gd name="T20" fmla="*/ 11 w 160"/>
                <a:gd name="T21" fmla="*/ 107 h 109"/>
                <a:gd name="T22" fmla="*/ 15 w 160"/>
                <a:gd name="T23" fmla="*/ 109 h 109"/>
                <a:gd name="T24" fmla="*/ 18 w 160"/>
                <a:gd name="T25" fmla="*/ 108 h 109"/>
                <a:gd name="T26" fmla="*/ 27 w 160"/>
                <a:gd name="T27" fmla="*/ 102 h 109"/>
                <a:gd name="T28" fmla="*/ 60 w 160"/>
                <a:gd name="T29" fmla="*/ 78 h 109"/>
                <a:gd name="T30" fmla="*/ 120 w 160"/>
                <a:gd name="T31" fmla="*/ 33 h 109"/>
                <a:gd name="T32" fmla="*/ 130 w 160"/>
                <a:gd name="T33" fmla="*/ 26 h 109"/>
                <a:gd name="T34" fmla="*/ 130 w 160"/>
                <a:gd name="T35" fmla="*/ 26 h 109"/>
                <a:gd name="T36" fmla="*/ 159 w 160"/>
                <a:gd name="T37" fmla="*/ 5 h 109"/>
                <a:gd name="T38" fmla="*/ 160 w 160"/>
                <a:gd name="T39" fmla="*/ 4 h 109"/>
                <a:gd name="T40" fmla="*/ 158 w 160"/>
                <a:gd name="T4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09">
                  <a:moveTo>
                    <a:pt x="158" y="0"/>
                  </a:moveTo>
                  <a:cubicBezTo>
                    <a:pt x="61" y="71"/>
                    <a:pt x="61" y="71"/>
                    <a:pt x="61" y="71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3" y="109"/>
                    <a:pt x="15" y="109"/>
                  </a:cubicBezTo>
                  <a:cubicBezTo>
                    <a:pt x="16" y="109"/>
                    <a:pt x="17" y="109"/>
                    <a:pt x="18" y="108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60" y="4"/>
                    <a:pt x="160" y="4"/>
                    <a:pt x="160" y="4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CFF2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ṧļïḍè"/>
            <p:cNvSpPr/>
            <p:nvPr/>
          </p:nvSpPr>
          <p:spPr bwMode="auto">
            <a:xfrm>
              <a:off x="5459413" y="3857626"/>
              <a:ext cx="111125" cy="144463"/>
            </a:xfrm>
            <a:custGeom>
              <a:avLst/>
              <a:gdLst>
                <a:gd name="T0" fmla="*/ 0 w 70"/>
                <a:gd name="T1" fmla="*/ 0 h 91"/>
                <a:gd name="T2" fmla="*/ 0 w 70"/>
                <a:gd name="T3" fmla="*/ 0 h 91"/>
                <a:gd name="T4" fmla="*/ 70 w 70"/>
                <a:gd name="T5" fmla="*/ 91 h 91"/>
                <a:gd name="T6" fmla="*/ 70 w 70"/>
                <a:gd name="T7" fmla="*/ 91 h 91"/>
                <a:gd name="T8" fmla="*/ 60 w 70"/>
                <a:gd name="T9" fmla="*/ 71 h 91"/>
                <a:gd name="T10" fmla="*/ 0 w 70"/>
                <a:gd name="T1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91">
                  <a:moveTo>
                    <a:pt x="0" y="0"/>
                  </a:moveTo>
                  <a:lnTo>
                    <a:pt x="0" y="0"/>
                  </a:lnTo>
                  <a:lnTo>
                    <a:pt x="70" y="91"/>
                  </a:lnTo>
                  <a:lnTo>
                    <a:pt x="70" y="91"/>
                  </a:lnTo>
                  <a:lnTo>
                    <a:pt x="6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2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iṩľíḑé"/>
            <p:cNvSpPr/>
            <p:nvPr/>
          </p:nvSpPr>
          <p:spPr bwMode="auto">
            <a:xfrm>
              <a:off x="5459413" y="3857626"/>
              <a:ext cx="111125" cy="144463"/>
            </a:xfrm>
            <a:custGeom>
              <a:avLst/>
              <a:gdLst>
                <a:gd name="T0" fmla="*/ 0 w 70"/>
                <a:gd name="T1" fmla="*/ 0 h 91"/>
                <a:gd name="T2" fmla="*/ 0 w 70"/>
                <a:gd name="T3" fmla="*/ 0 h 91"/>
                <a:gd name="T4" fmla="*/ 70 w 70"/>
                <a:gd name="T5" fmla="*/ 91 h 91"/>
                <a:gd name="T6" fmla="*/ 70 w 70"/>
                <a:gd name="T7" fmla="*/ 91 h 91"/>
                <a:gd name="T8" fmla="*/ 60 w 70"/>
                <a:gd name="T9" fmla="*/ 71 h 91"/>
                <a:gd name="T10" fmla="*/ 0 w 70"/>
                <a:gd name="T1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91">
                  <a:moveTo>
                    <a:pt x="0" y="0"/>
                  </a:moveTo>
                  <a:lnTo>
                    <a:pt x="0" y="0"/>
                  </a:lnTo>
                  <a:lnTo>
                    <a:pt x="70" y="91"/>
                  </a:lnTo>
                  <a:lnTo>
                    <a:pt x="70" y="91"/>
                  </a:lnTo>
                  <a:lnTo>
                    <a:pt x="60" y="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sḻíde"/>
            <p:cNvSpPr/>
            <p:nvPr/>
          </p:nvSpPr>
          <p:spPr bwMode="auto">
            <a:xfrm>
              <a:off x="6350001" y="2235201"/>
              <a:ext cx="1622425" cy="1273175"/>
            </a:xfrm>
            <a:custGeom>
              <a:avLst/>
              <a:gdLst>
                <a:gd name="T0" fmla="*/ 952 w 1022"/>
                <a:gd name="T1" fmla="*/ 0 h 802"/>
                <a:gd name="T2" fmla="*/ 952 w 1022"/>
                <a:gd name="T3" fmla="*/ 0 h 802"/>
                <a:gd name="T4" fmla="*/ 922 w 1022"/>
                <a:gd name="T5" fmla="*/ 80 h 802"/>
                <a:gd name="T6" fmla="*/ 0 w 1022"/>
                <a:gd name="T7" fmla="*/ 742 h 802"/>
                <a:gd name="T8" fmla="*/ 50 w 1022"/>
                <a:gd name="T9" fmla="*/ 802 h 802"/>
                <a:gd name="T10" fmla="*/ 1022 w 1022"/>
                <a:gd name="T11" fmla="*/ 90 h 802"/>
                <a:gd name="T12" fmla="*/ 952 w 1022"/>
                <a:gd name="T13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2" h="802">
                  <a:moveTo>
                    <a:pt x="952" y="0"/>
                  </a:moveTo>
                  <a:lnTo>
                    <a:pt x="952" y="0"/>
                  </a:lnTo>
                  <a:lnTo>
                    <a:pt x="922" y="80"/>
                  </a:lnTo>
                  <a:lnTo>
                    <a:pt x="0" y="742"/>
                  </a:lnTo>
                  <a:lnTo>
                    <a:pt x="50" y="802"/>
                  </a:lnTo>
                  <a:lnTo>
                    <a:pt x="1022" y="9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7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ïṡḻidé"/>
            <p:cNvSpPr/>
            <p:nvPr/>
          </p:nvSpPr>
          <p:spPr bwMode="auto">
            <a:xfrm>
              <a:off x="6350001" y="2235201"/>
              <a:ext cx="1622425" cy="1273175"/>
            </a:xfrm>
            <a:custGeom>
              <a:avLst/>
              <a:gdLst>
                <a:gd name="T0" fmla="*/ 952 w 1022"/>
                <a:gd name="T1" fmla="*/ 0 h 802"/>
                <a:gd name="T2" fmla="*/ 952 w 1022"/>
                <a:gd name="T3" fmla="*/ 0 h 802"/>
                <a:gd name="T4" fmla="*/ 922 w 1022"/>
                <a:gd name="T5" fmla="*/ 80 h 802"/>
                <a:gd name="T6" fmla="*/ 0 w 1022"/>
                <a:gd name="T7" fmla="*/ 742 h 802"/>
                <a:gd name="T8" fmla="*/ 50 w 1022"/>
                <a:gd name="T9" fmla="*/ 802 h 802"/>
                <a:gd name="T10" fmla="*/ 1022 w 1022"/>
                <a:gd name="T11" fmla="*/ 90 h 802"/>
                <a:gd name="T12" fmla="*/ 952 w 1022"/>
                <a:gd name="T13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2" h="802">
                  <a:moveTo>
                    <a:pt x="952" y="0"/>
                  </a:moveTo>
                  <a:lnTo>
                    <a:pt x="952" y="0"/>
                  </a:lnTo>
                  <a:lnTo>
                    <a:pt x="922" y="80"/>
                  </a:lnTo>
                  <a:lnTo>
                    <a:pt x="0" y="742"/>
                  </a:lnTo>
                  <a:lnTo>
                    <a:pt x="50" y="802"/>
                  </a:lnTo>
                  <a:lnTo>
                    <a:pt x="1022" y="90"/>
                  </a:lnTo>
                  <a:lnTo>
                    <a:pt x="9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íšľiḋé"/>
            <p:cNvSpPr/>
            <p:nvPr/>
          </p:nvSpPr>
          <p:spPr bwMode="auto">
            <a:xfrm>
              <a:off x="7861301" y="2235201"/>
              <a:ext cx="1588" cy="1588"/>
            </a:xfrm>
            <a:prstGeom prst="rect">
              <a:avLst/>
            </a:prstGeom>
            <a:solidFill>
              <a:srgbClr val="CFF2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ŝliďê"/>
            <p:cNvSpPr/>
            <p:nvPr/>
          </p:nvSpPr>
          <p:spPr bwMode="auto">
            <a:xfrm>
              <a:off x="7861301" y="22352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ísľïḑê"/>
            <p:cNvSpPr/>
            <p:nvPr/>
          </p:nvSpPr>
          <p:spPr bwMode="auto">
            <a:xfrm>
              <a:off x="5586413" y="3460751"/>
              <a:ext cx="779463" cy="541338"/>
            </a:xfrm>
            <a:custGeom>
              <a:avLst/>
              <a:gdLst>
                <a:gd name="T0" fmla="*/ 441 w 491"/>
                <a:gd name="T1" fmla="*/ 0 h 341"/>
                <a:gd name="T2" fmla="*/ 80 w 491"/>
                <a:gd name="T3" fmla="*/ 250 h 341"/>
                <a:gd name="T4" fmla="*/ 0 w 491"/>
                <a:gd name="T5" fmla="*/ 210 h 341"/>
                <a:gd name="T6" fmla="*/ 90 w 491"/>
                <a:gd name="T7" fmla="*/ 341 h 341"/>
                <a:gd name="T8" fmla="*/ 491 w 491"/>
                <a:gd name="T9" fmla="*/ 60 h 341"/>
                <a:gd name="T10" fmla="*/ 441 w 491"/>
                <a:gd name="T1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41">
                  <a:moveTo>
                    <a:pt x="441" y="0"/>
                  </a:moveTo>
                  <a:lnTo>
                    <a:pt x="80" y="250"/>
                  </a:lnTo>
                  <a:lnTo>
                    <a:pt x="0" y="210"/>
                  </a:lnTo>
                  <a:lnTo>
                    <a:pt x="90" y="341"/>
                  </a:lnTo>
                  <a:lnTo>
                    <a:pt x="491" y="6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iṡľïḋe"/>
            <p:cNvSpPr/>
            <p:nvPr/>
          </p:nvSpPr>
          <p:spPr bwMode="auto">
            <a:xfrm>
              <a:off x="5586413" y="3460751"/>
              <a:ext cx="779463" cy="541338"/>
            </a:xfrm>
            <a:custGeom>
              <a:avLst/>
              <a:gdLst>
                <a:gd name="T0" fmla="*/ 441 w 491"/>
                <a:gd name="T1" fmla="*/ 0 h 341"/>
                <a:gd name="T2" fmla="*/ 80 w 491"/>
                <a:gd name="T3" fmla="*/ 250 h 341"/>
                <a:gd name="T4" fmla="*/ 0 w 491"/>
                <a:gd name="T5" fmla="*/ 210 h 341"/>
                <a:gd name="T6" fmla="*/ 90 w 491"/>
                <a:gd name="T7" fmla="*/ 341 h 341"/>
                <a:gd name="T8" fmla="*/ 491 w 491"/>
                <a:gd name="T9" fmla="*/ 60 h 341"/>
                <a:gd name="T10" fmla="*/ 441 w 491"/>
                <a:gd name="T1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41">
                  <a:moveTo>
                    <a:pt x="441" y="0"/>
                  </a:moveTo>
                  <a:lnTo>
                    <a:pt x="80" y="250"/>
                  </a:lnTo>
                  <a:lnTo>
                    <a:pt x="0" y="210"/>
                  </a:lnTo>
                  <a:lnTo>
                    <a:pt x="90" y="341"/>
                  </a:lnTo>
                  <a:lnTo>
                    <a:pt x="491" y="60"/>
                  </a:lnTo>
                  <a:lnTo>
                    <a:pt x="4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ïşľîḋè"/>
            <p:cNvSpPr/>
            <p:nvPr/>
          </p:nvSpPr>
          <p:spPr bwMode="auto">
            <a:xfrm>
              <a:off x="6286501" y="3413126"/>
              <a:ext cx="142875" cy="142875"/>
            </a:xfrm>
            <a:custGeom>
              <a:avLst/>
              <a:gdLst>
                <a:gd name="T0" fmla="*/ 40 w 90"/>
                <a:gd name="T1" fmla="*/ 0 h 90"/>
                <a:gd name="T2" fmla="*/ 0 w 90"/>
                <a:gd name="T3" fmla="*/ 30 h 90"/>
                <a:gd name="T4" fmla="*/ 50 w 90"/>
                <a:gd name="T5" fmla="*/ 90 h 90"/>
                <a:gd name="T6" fmla="*/ 90 w 90"/>
                <a:gd name="T7" fmla="*/ 60 h 90"/>
                <a:gd name="T8" fmla="*/ 40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0" y="0"/>
                  </a:moveTo>
                  <a:lnTo>
                    <a:pt x="0" y="30"/>
                  </a:lnTo>
                  <a:lnTo>
                    <a:pt x="50" y="90"/>
                  </a:lnTo>
                  <a:lnTo>
                    <a:pt x="90" y="6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72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íṣḷïḍé"/>
            <p:cNvSpPr/>
            <p:nvPr/>
          </p:nvSpPr>
          <p:spPr bwMode="auto">
            <a:xfrm>
              <a:off x="6286501" y="3413126"/>
              <a:ext cx="142875" cy="142875"/>
            </a:xfrm>
            <a:custGeom>
              <a:avLst/>
              <a:gdLst>
                <a:gd name="T0" fmla="*/ 40 w 90"/>
                <a:gd name="T1" fmla="*/ 0 h 90"/>
                <a:gd name="T2" fmla="*/ 0 w 90"/>
                <a:gd name="T3" fmla="*/ 30 h 90"/>
                <a:gd name="T4" fmla="*/ 50 w 90"/>
                <a:gd name="T5" fmla="*/ 90 h 90"/>
                <a:gd name="T6" fmla="*/ 90 w 90"/>
                <a:gd name="T7" fmla="*/ 60 h 90"/>
                <a:gd name="T8" fmla="*/ 40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0" y="0"/>
                  </a:moveTo>
                  <a:lnTo>
                    <a:pt x="0" y="30"/>
                  </a:lnTo>
                  <a:lnTo>
                    <a:pt x="50" y="90"/>
                  </a:lnTo>
                  <a:lnTo>
                    <a:pt x="90" y="6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8269162" y="3969030"/>
            <a:ext cx="3163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Methods</a:t>
            </a:r>
            <a:endParaRPr lang="en-US" altLang="zh-CN" sz="3600" b="1" dirty="0"/>
          </a:p>
          <a:p>
            <a:pPr algn="ctr"/>
            <a:r>
              <a:rPr lang="en-US" altLang="zh-CN" sz="3600" b="1" dirty="0"/>
              <a:t>Against</a:t>
            </a:r>
            <a:endParaRPr lang="en-US" altLang="zh-CN" sz="3600" b="1" dirty="0"/>
          </a:p>
          <a:p>
            <a:pPr algn="ctr"/>
            <a:r>
              <a:rPr lang="en-US" altLang="zh-CN" sz="3600" b="1" dirty="0"/>
              <a:t>COVID-19</a:t>
            </a:r>
            <a:endParaRPr lang="zh-CN" altLang="en-US" sz="3600" b="1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0" t="-354"/>
          <a:stretch>
            <a:fillRect/>
          </a:stretch>
        </p:blipFill>
        <p:spPr>
          <a:xfrm>
            <a:off x="6362700" y="-27076"/>
            <a:ext cx="5829300" cy="68850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文本框 51"/>
          <p:cNvSpPr txBox="1"/>
          <p:nvPr/>
        </p:nvSpPr>
        <p:spPr>
          <a:xfrm>
            <a:off x="1804862" y="3905530"/>
            <a:ext cx="3163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Top “Dangerous” Jobs</a:t>
            </a:r>
            <a:endParaRPr lang="zh-CN" altLang="en-US" sz="3600" b="1" dirty="0"/>
          </a:p>
        </p:txBody>
      </p:sp>
      <p:grpSp>
        <p:nvGrpSpPr>
          <p:cNvPr id="53" name="c859d477-04ee-4bb7-9b53-259a927c4e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902162" y="1070800"/>
            <a:ext cx="2968624" cy="2453963"/>
            <a:chOff x="3254376" y="1062038"/>
            <a:chExt cx="5686425" cy="4700587"/>
          </a:xfrm>
        </p:grpSpPr>
        <p:sp>
          <p:nvSpPr>
            <p:cNvPr id="54" name="ïSlîḓê"/>
            <p:cNvSpPr/>
            <p:nvPr/>
          </p:nvSpPr>
          <p:spPr bwMode="auto">
            <a:xfrm>
              <a:off x="7740651" y="1062038"/>
              <a:ext cx="701675" cy="757238"/>
            </a:xfrm>
            <a:custGeom>
              <a:avLst/>
              <a:gdLst>
                <a:gd name="T0" fmla="*/ 330 w 372"/>
                <a:gd name="T1" fmla="*/ 399 h 401"/>
                <a:gd name="T2" fmla="*/ 56 w 372"/>
                <a:gd name="T3" fmla="*/ 401 h 401"/>
                <a:gd name="T4" fmla="*/ 39 w 372"/>
                <a:gd name="T5" fmla="*/ 126 h 401"/>
                <a:gd name="T6" fmla="*/ 109 w 372"/>
                <a:gd name="T7" fmla="*/ 67 h 401"/>
                <a:gd name="T8" fmla="*/ 270 w 372"/>
                <a:gd name="T9" fmla="*/ 52 h 401"/>
                <a:gd name="T10" fmla="*/ 330 w 372"/>
                <a:gd name="T11" fmla="*/ 138 h 401"/>
                <a:gd name="T12" fmla="*/ 356 w 372"/>
                <a:gd name="T13" fmla="*/ 250 h 401"/>
                <a:gd name="T14" fmla="*/ 330 w 372"/>
                <a:gd name="T15" fmla="*/ 39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2" h="401">
                  <a:moveTo>
                    <a:pt x="330" y="399"/>
                  </a:moveTo>
                  <a:cubicBezTo>
                    <a:pt x="56" y="401"/>
                    <a:pt x="56" y="401"/>
                    <a:pt x="56" y="401"/>
                  </a:cubicBezTo>
                  <a:cubicBezTo>
                    <a:pt x="43" y="338"/>
                    <a:pt x="0" y="172"/>
                    <a:pt x="39" y="126"/>
                  </a:cubicBezTo>
                  <a:cubicBezTo>
                    <a:pt x="42" y="91"/>
                    <a:pt x="73" y="64"/>
                    <a:pt x="109" y="67"/>
                  </a:cubicBezTo>
                  <a:cubicBezTo>
                    <a:pt x="151" y="0"/>
                    <a:pt x="222" y="10"/>
                    <a:pt x="270" y="52"/>
                  </a:cubicBezTo>
                  <a:cubicBezTo>
                    <a:pt x="318" y="68"/>
                    <a:pt x="336" y="98"/>
                    <a:pt x="330" y="138"/>
                  </a:cubicBezTo>
                  <a:cubicBezTo>
                    <a:pt x="365" y="169"/>
                    <a:pt x="372" y="207"/>
                    <a:pt x="356" y="250"/>
                  </a:cubicBezTo>
                  <a:lnTo>
                    <a:pt x="330" y="399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íṧlidê"/>
            <p:cNvSpPr/>
            <p:nvPr/>
          </p:nvSpPr>
          <p:spPr bwMode="auto">
            <a:xfrm>
              <a:off x="7864476" y="1674813"/>
              <a:ext cx="484188" cy="460375"/>
            </a:xfrm>
            <a:custGeom>
              <a:avLst/>
              <a:gdLst>
                <a:gd name="T0" fmla="*/ 237 w 256"/>
                <a:gd name="T1" fmla="*/ 244 h 244"/>
                <a:gd name="T2" fmla="*/ 40 w 256"/>
                <a:gd name="T3" fmla="*/ 216 h 244"/>
                <a:gd name="T4" fmla="*/ 0 w 256"/>
                <a:gd name="T5" fmla="*/ 158 h 244"/>
                <a:gd name="T6" fmla="*/ 49 w 256"/>
                <a:gd name="T7" fmla="*/ 3 h 244"/>
                <a:gd name="T8" fmla="*/ 186 w 256"/>
                <a:gd name="T9" fmla="*/ 0 h 244"/>
                <a:gd name="T10" fmla="*/ 256 w 256"/>
                <a:gd name="T11" fmla="*/ 137 h 244"/>
                <a:gd name="T12" fmla="*/ 237 w 256"/>
                <a:gd name="T1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44">
                  <a:moveTo>
                    <a:pt x="237" y="244"/>
                  </a:moveTo>
                  <a:cubicBezTo>
                    <a:pt x="40" y="216"/>
                    <a:pt x="40" y="216"/>
                    <a:pt x="40" y="21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55" y="122"/>
                    <a:pt x="74" y="72"/>
                    <a:pt x="49" y="3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9" y="61"/>
                    <a:pt x="200" y="109"/>
                    <a:pt x="256" y="137"/>
                  </a:cubicBezTo>
                  <a:lnTo>
                    <a:pt x="237" y="244"/>
                  </a:lnTo>
                  <a:close/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îşḷidé"/>
            <p:cNvSpPr/>
            <p:nvPr/>
          </p:nvSpPr>
          <p:spPr bwMode="auto">
            <a:xfrm>
              <a:off x="7834313" y="5492750"/>
              <a:ext cx="200025" cy="268288"/>
            </a:xfrm>
            <a:custGeom>
              <a:avLst/>
              <a:gdLst>
                <a:gd name="T0" fmla="*/ 9 w 106"/>
                <a:gd name="T1" fmla="*/ 4 h 142"/>
                <a:gd name="T2" fmla="*/ 1 w 106"/>
                <a:gd name="T3" fmla="*/ 107 h 142"/>
                <a:gd name="T4" fmla="*/ 32 w 106"/>
                <a:gd name="T5" fmla="*/ 142 h 142"/>
                <a:gd name="T6" fmla="*/ 36 w 106"/>
                <a:gd name="T7" fmla="*/ 142 h 142"/>
                <a:gd name="T8" fmla="*/ 89 w 106"/>
                <a:gd name="T9" fmla="*/ 139 h 142"/>
                <a:gd name="T10" fmla="*/ 105 w 106"/>
                <a:gd name="T11" fmla="*/ 121 h 142"/>
                <a:gd name="T12" fmla="*/ 105 w 106"/>
                <a:gd name="T13" fmla="*/ 118 h 142"/>
                <a:gd name="T14" fmla="*/ 75 w 106"/>
                <a:gd name="T15" fmla="*/ 0 h 142"/>
                <a:gd name="T16" fmla="*/ 9 w 106"/>
                <a:gd name="T17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42">
                  <a:moveTo>
                    <a:pt x="9" y="4"/>
                  </a:moveTo>
                  <a:cubicBezTo>
                    <a:pt x="1" y="107"/>
                    <a:pt x="1" y="107"/>
                    <a:pt x="1" y="107"/>
                  </a:cubicBezTo>
                  <a:cubicBezTo>
                    <a:pt x="0" y="125"/>
                    <a:pt x="14" y="141"/>
                    <a:pt x="32" y="142"/>
                  </a:cubicBezTo>
                  <a:cubicBezTo>
                    <a:pt x="33" y="142"/>
                    <a:pt x="35" y="142"/>
                    <a:pt x="36" y="142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9" y="138"/>
                    <a:pt x="106" y="131"/>
                    <a:pt x="105" y="121"/>
                  </a:cubicBezTo>
                  <a:cubicBezTo>
                    <a:pt x="105" y="120"/>
                    <a:pt x="105" y="119"/>
                    <a:pt x="105" y="118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íŝļiḋe"/>
            <p:cNvSpPr/>
            <p:nvPr/>
          </p:nvSpPr>
          <p:spPr bwMode="auto">
            <a:xfrm>
              <a:off x="8115301" y="5492750"/>
              <a:ext cx="201613" cy="269875"/>
            </a:xfrm>
            <a:custGeom>
              <a:avLst/>
              <a:gdLst>
                <a:gd name="T0" fmla="*/ 32 w 106"/>
                <a:gd name="T1" fmla="*/ 0 h 143"/>
                <a:gd name="T2" fmla="*/ 2 w 106"/>
                <a:gd name="T3" fmla="*/ 118 h 143"/>
                <a:gd name="T4" fmla="*/ 15 w 106"/>
                <a:gd name="T5" fmla="*/ 139 h 143"/>
                <a:gd name="T6" fmla="*/ 18 w 106"/>
                <a:gd name="T7" fmla="*/ 139 h 143"/>
                <a:gd name="T8" fmla="*/ 71 w 106"/>
                <a:gd name="T9" fmla="*/ 142 h 143"/>
                <a:gd name="T10" fmla="*/ 106 w 106"/>
                <a:gd name="T11" fmla="*/ 111 h 143"/>
                <a:gd name="T12" fmla="*/ 106 w 106"/>
                <a:gd name="T13" fmla="*/ 107 h 143"/>
                <a:gd name="T14" fmla="*/ 98 w 106"/>
                <a:gd name="T15" fmla="*/ 4 h 143"/>
                <a:gd name="T16" fmla="*/ 32 w 106"/>
                <a:gd name="T1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43">
                  <a:moveTo>
                    <a:pt x="32" y="0"/>
                  </a:moveTo>
                  <a:cubicBezTo>
                    <a:pt x="2" y="118"/>
                    <a:pt x="2" y="118"/>
                    <a:pt x="2" y="118"/>
                  </a:cubicBezTo>
                  <a:cubicBezTo>
                    <a:pt x="0" y="127"/>
                    <a:pt x="6" y="136"/>
                    <a:pt x="15" y="139"/>
                  </a:cubicBezTo>
                  <a:cubicBezTo>
                    <a:pt x="16" y="139"/>
                    <a:pt x="17" y="139"/>
                    <a:pt x="18" y="139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89" y="143"/>
                    <a:pt x="104" y="130"/>
                    <a:pt x="106" y="111"/>
                  </a:cubicBezTo>
                  <a:cubicBezTo>
                    <a:pt x="106" y="110"/>
                    <a:pt x="106" y="108"/>
                    <a:pt x="106" y="107"/>
                  </a:cubicBezTo>
                  <a:cubicBezTo>
                    <a:pt x="98" y="4"/>
                    <a:pt x="98" y="4"/>
                    <a:pt x="98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í$ľîḓe"/>
            <p:cNvSpPr/>
            <p:nvPr/>
          </p:nvSpPr>
          <p:spPr bwMode="auto">
            <a:xfrm>
              <a:off x="7631113" y="3519488"/>
              <a:ext cx="855663" cy="2008188"/>
            </a:xfrm>
            <a:custGeom>
              <a:avLst/>
              <a:gdLst>
                <a:gd name="T0" fmla="*/ 426 w 539"/>
                <a:gd name="T1" fmla="*/ 1265 h 1265"/>
                <a:gd name="T2" fmla="*/ 341 w 539"/>
                <a:gd name="T3" fmla="*/ 1256 h 1265"/>
                <a:gd name="T4" fmla="*/ 255 w 539"/>
                <a:gd name="T5" fmla="*/ 350 h 1265"/>
                <a:gd name="T6" fmla="*/ 225 w 539"/>
                <a:gd name="T7" fmla="*/ 1253 h 1265"/>
                <a:gd name="T8" fmla="*/ 140 w 539"/>
                <a:gd name="T9" fmla="*/ 1251 h 1265"/>
                <a:gd name="T10" fmla="*/ 0 w 539"/>
                <a:gd name="T11" fmla="*/ 0 h 1265"/>
                <a:gd name="T12" fmla="*/ 539 w 539"/>
                <a:gd name="T13" fmla="*/ 0 h 1265"/>
                <a:gd name="T14" fmla="*/ 426 w 539"/>
                <a:gd name="T15" fmla="*/ 1265 h 1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9" h="1265">
                  <a:moveTo>
                    <a:pt x="426" y="1265"/>
                  </a:moveTo>
                  <a:lnTo>
                    <a:pt x="341" y="1256"/>
                  </a:lnTo>
                  <a:lnTo>
                    <a:pt x="255" y="350"/>
                  </a:lnTo>
                  <a:lnTo>
                    <a:pt x="225" y="1253"/>
                  </a:lnTo>
                  <a:lnTo>
                    <a:pt x="140" y="1251"/>
                  </a:lnTo>
                  <a:lnTo>
                    <a:pt x="0" y="0"/>
                  </a:lnTo>
                  <a:lnTo>
                    <a:pt x="539" y="0"/>
                  </a:lnTo>
                  <a:lnTo>
                    <a:pt x="426" y="1265"/>
                  </a:lnTo>
                  <a:close/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iṩḷïďé"/>
            <p:cNvSpPr/>
            <p:nvPr/>
          </p:nvSpPr>
          <p:spPr bwMode="auto">
            <a:xfrm>
              <a:off x="7842251" y="1255713"/>
              <a:ext cx="517525" cy="517525"/>
            </a:xfrm>
            <a:prstGeom prst="ellipse">
              <a:avLst/>
            </a:pr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íṡļíḍè"/>
            <p:cNvSpPr/>
            <p:nvPr/>
          </p:nvSpPr>
          <p:spPr bwMode="auto">
            <a:xfrm>
              <a:off x="7566026" y="1922463"/>
              <a:ext cx="1046163" cy="1652588"/>
            </a:xfrm>
            <a:custGeom>
              <a:avLst/>
              <a:gdLst>
                <a:gd name="T0" fmla="*/ 554 w 554"/>
                <a:gd name="T1" fmla="*/ 870 h 876"/>
                <a:gd name="T2" fmla="*/ 0 w 554"/>
                <a:gd name="T3" fmla="*/ 876 h 876"/>
                <a:gd name="T4" fmla="*/ 46 w 554"/>
                <a:gd name="T5" fmla="*/ 73 h 876"/>
                <a:gd name="T6" fmla="*/ 183 w 554"/>
                <a:gd name="T7" fmla="*/ 6 h 876"/>
                <a:gd name="T8" fmla="*/ 402 w 554"/>
                <a:gd name="T9" fmla="*/ 0 h 876"/>
                <a:gd name="T10" fmla="*/ 532 w 554"/>
                <a:gd name="T11" fmla="*/ 33 h 876"/>
                <a:gd name="T12" fmla="*/ 554 w 554"/>
                <a:gd name="T13" fmla="*/ 87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4" h="876">
                  <a:moveTo>
                    <a:pt x="554" y="870"/>
                  </a:moveTo>
                  <a:cubicBezTo>
                    <a:pt x="0" y="876"/>
                    <a:pt x="0" y="876"/>
                    <a:pt x="0" y="876"/>
                  </a:cubicBezTo>
                  <a:cubicBezTo>
                    <a:pt x="82" y="563"/>
                    <a:pt x="131" y="273"/>
                    <a:pt x="46" y="73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249" y="75"/>
                    <a:pt x="322" y="68"/>
                    <a:pt x="402" y="0"/>
                  </a:cubicBezTo>
                  <a:cubicBezTo>
                    <a:pt x="532" y="33"/>
                    <a:pt x="532" y="33"/>
                    <a:pt x="532" y="33"/>
                  </a:cubicBezTo>
                  <a:cubicBezTo>
                    <a:pt x="510" y="295"/>
                    <a:pt x="520" y="576"/>
                    <a:pt x="554" y="870"/>
                  </a:cubicBezTo>
                  <a:close/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iṧḻíḓè"/>
            <p:cNvSpPr/>
            <p:nvPr/>
          </p:nvSpPr>
          <p:spPr bwMode="auto">
            <a:xfrm>
              <a:off x="7280276" y="2495550"/>
              <a:ext cx="862013" cy="768350"/>
            </a:xfrm>
            <a:custGeom>
              <a:avLst/>
              <a:gdLst>
                <a:gd name="T0" fmla="*/ 0 w 457"/>
                <a:gd name="T1" fmla="*/ 243 h 407"/>
                <a:gd name="T2" fmla="*/ 344 w 457"/>
                <a:gd name="T3" fmla="*/ 380 h 407"/>
                <a:gd name="T4" fmla="*/ 421 w 457"/>
                <a:gd name="T5" fmla="*/ 403 h 407"/>
                <a:gd name="T6" fmla="*/ 454 w 457"/>
                <a:gd name="T7" fmla="*/ 385 h 407"/>
                <a:gd name="T8" fmla="*/ 454 w 457"/>
                <a:gd name="T9" fmla="*/ 384 h 407"/>
                <a:gd name="T10" fmla="*/ 439 w 457"/>
                <a:gd name="T11" fmla="*/ 353 h 407"/>
                <a:gd name="T12" fmla="*/ 359 w 457"/>
                <a:gd name="T13" fmla="*/ 329 h 407"/>
                <a:gd name="T14" fmla="*/ 119 w 457"/>
                <a:gd name="T15" fmla="*/ 189 h 407"/>
                <a:gd name="T16" fmla="*/ 169 w 457"/>
                <a:gd name="T17" fmla="*/ 56 h 407"/>
                <a:gd name="T18" fmla="*/ 64 w 457"/>
                <a:gd name="T19" fmla="*/ 0 h 407"/>
                <a:gd name="T20" fmla="*/ 0 w 457"/>
                <a:gd name="T21" fmla="*/ 24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07">
                  <a:moveTo>
                    <a:pt x="0" y="243"/>
                  </a:moveTo>
                  <a:cubicBezTo>
                    <a:pt x="344" y="380"/>
                    <a:pt x="344" y="380"/>
                    <a:pt x="344" y="380"/>
                  </a:cubicBezTo>
                  <a:cubicBezTo>
                    <a:pt x="421" y="403"/>
                    <a:pt x="421" y="403"/>
                    <a:pt x="421" y="403"/>
                  </a:cubicBezTo>
                  <a:cubicBezTo>
                    <a:pt x="435" y="407"/>
                    <a:pt x="449" y="399"/>
                    <a:pt x="454" y="385"/>
                  </a:cubicBezTo>
                  <a:cubicBezTo>
                    <a:pt x="454" y="384"/>
                    <a:pt x="454" y="384"/>
                    <a:pt x="454" y="384"/>
                  </a:cubicBezTo>
                  <a:cubicBezTo>
                    <a:pt x="457" y="371"/>
                    <a:pt x="451" y="358"/>
                    <a:pt x="439" y="353"/>
                  </a:cubicBezTo>
                  <a:cubicBezTo>
                    <a:pt x="359" y="329"/>
                    <a:pt x="359" y="329"/>
                    <a:pt x="359" y="329"/>
                  </a:cubicBezTo>
                  <a:cubicBezTo>
                    <a:pt x="119" y="189"/>
                    <a:pt x="119" y="189"/>
                    <a:pt x="119" y="189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0" y="243"/>
                  </a:lnTo>
                  <a:close/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îsļïḑé"/>
            <p:cNvSpPr/>
            <p:nvPr/>
          </p:nvSpPr>
          <p:spPr bwMode="auto">
            <a:xfrm>
              <a:off x="7285038" y="2058988"/>
              <a:ext cx="539750" cy="666750"/>
            </a:xfrm>
            <a:custGeom>
              <a:avLst/>
              <a:gdLst>
                <a:gd name="T0" fmla="*/ 0 w 286"/>
                <a:gd name="T1" fmla="*/ 225 h 353"/>
                <a:gd name="T2" fmla="*/ 158 w 286"/>
                <a:gd name="T3" fmla="*/ 353 h 353"/>
                <a:gd name="T4" fmla="*/ 286 w 286"/>
                <a:gd name="T5" fmla="*/ 167 h 353"/>
                <a:gd name="T6" fmla="*/ 195 w 286"/>
                <a:gd name="T7" fmla="*/ 0 h 353"/>
                <a:gd name="T8" fmla="*/ 0 w 286"/>
                <a:gd name="T9" fmla="*/ 22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353">
                  <a:moveTo>
                    <a:pt x="0" y="225"/>
                  </a:moveTo>
                  <a:cubicBezTo>
                    <a:pt x="65" y="251"/>
                    <a:pt x="117" y="294"/>
                    <a:pt x="158" y="353"/>
                  </a:cubicBezTo>
                  <a:cubicBezTo>
                    <a:pt x="286" y="167"/>
                    <a:pt x="286" y="167"/>
                    <a:pt x="286" y="167"/>
                  </a:cubicBezTo>
                  <a:cubicBezTo>
                    <a:pt x="195" y="0"/>
                    <a:pt x="195" y="0"/>
                    <a:pt x="195" y="0"/>
                  </a:cubicBezTo>
                  <a:lnTo>
                    <a:pt x="0" y="225"/>
                  </a:lnTo>
                  <a:close/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ïŝḷiḋé"/>
            <p:cNvSpPr/>
            <p:nvPr/>
          </p:nvSpPr>
          <p:spPr bwMode="auto">
            <a:xfrm>
              <a:off x="7858126" y="1220788"/>
              <a:ext cx="533400" cy="285750"/>
            </a:xfrm>
            <a:custGeom>
              <a:avLst/>
              <a:gdLst>
                <a:gd name="T0" fmla="*/ 283 w 283"/>
                <a:gd name="T1" fmla="*/ 133 h 151"/>
                <a:gd name="T2" fmla="*/ 120 w 283"/>
                <a:gd name="T3" fmla="*/ 135 h 151"/>
                <a:gd name="T4" fmla="*/ 0 w 283"/>
                <a:gd name="T5" fmla="*/ 136 h 151"/>
                <a:gd name="T6" fmla="*/ 0 w 283"/>
                <a:gd name="T7" fmla="*/ 0 h 151"/>
                <a:gd name="T8" fmla="*/ 244 w 283"/>
                <a:gd name="T9" fmla="*/ 6 h 151"/>
                <a:gd name="T10" fmla="*/ 283 w 283"/>
                <a:gd name="T11" fmla="*/ 13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151">
                  <a:moveTo>
                    <a:pt x="283" y="133"/>
                  </a:moveTo>
                  <a:cubicBezTo>
                    <a:pt x="228" y="119"/>
                    <a:pt x="173" y="117"/>
                    <a:pt x="120" y="135"/>
                  </a:cubicBezTo>
                  <a:cubicBezTo>
                    <a:pt x="86" y="151"/>
                    <a:pt x="45" y="150"/>
                    <a:pt x="0" y="1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4" y="6"/>
                    <a:pt x="244" y="6"/>
                    <a:pt x="244" y="6"/>
                  </a:cubicBezTo>
                  <a:lnTo>
                    <a:pt x="283" y="133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íṣ1ïdé"/>
            <p:cNvSpPr/>
            <p:nvPr/>
          </p:nvSpPr>
          <p:spPr bwMode="auto">
            <a:xfrm>
              <a:off x="7850188" y="2654300"/>
              <a:ext cx="558800" cy="785813"/>
            </a:xfrm>
            <a:custGeom>
              <a:avLst/>
              <a:gdLst>
                <a:gd name="T0" fmla="*/ 41 w 296"/>
                <a:gd name="T1" fmla="*/ 0 h 416"/>
                <a:gd name="T2" fmla="*/ 0 w 296"/>
                <a:gd name="T3" fmla="*/ 41 h 416"/>
                <a:gd name="T4" fmla="*/ 16 w 296"/>
                <a:gd name="T5" fmla="*/ 375 h 416"/>
                <a:gd name="T6" fmla="*/ 57 w 296"/>
                <a:gd name="T7" fmla="*/ 416 h 416"/>
                <a:gd name="T8" fmla="*/ 239 w 296"/>
                <a:gd name="T9" fmla="*/ 416 h 416"/>
                <a:gd name="T10" fmla="*/ 280 w 296"/>
                <a:gd name="T11" fmla="*/ 375 h 416"/>
                <a:gd name="T12" fmla="*/ 296 w 296"/>
                <a:gd name="T13" fmla="*/ 41 h 416"/>
                <a:gd name="T14" fmla="*/ 255 w 296"/>
                <a:gd name="T15" fmla="*/ 0 h 416"/>
                <a:gd name="T16" fmla="*/ 41 w 296"/>
                <a:gd name="T1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416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16" y="375"/>
                    <a:pt x="16" y="375"/>
                    <a:pt x="16" y="375"/>
                  </a:cubicBezTo>
                  <a:cubicBezTo>
                    <a:pt x="16" y="398"/>
                    <a:pt x="34" y="416"/>
                    <a:pt x="57" y="416"/>
                  </a:cubicBezTo>
                  <a:cubicBezTo>
                    <a:pt x="239" y="416"/>
                    <a:pt x="239" y="416"/>
                    <a:pt x="239" y="416"/>
                  </a:cubicBezTo>
                  <a:cubicBezTo>
                    <a:pt x="262" y="416"/>
                    <a:pt x="280" y="398"/>
                    <a:pt x="280" y="375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6" y="18"/>
                    <a:pt x="278" y="0"/>
                    <a:pt x="255" y="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iş1iḓé"/>
            <p:cNvSpPr/>
            <p:nvPr/>
          </p:nvSpPr>
          <p:spPr bwMode="auto">
            <a:xfrm>
              <a:off x="8075613" y="2447925"/>
              <a:ext cx="865188" cy="749300"/>
            </a:xfrm>
            <a:custGeom>
              <a:avLst/>
              <a:gdLst>
                <a:gd name="T0" fmla="*/ 440 w 458"/>
                <a:gd name="T1" fmla="*/ 243 h 397"/>
                <a:gd name="T2" fmla="*/ 140 w 458"/>
                <a:gd name="T3" fmla="*/ 362 h 397"/>
                <a:gd name="T4" fmla="*/ 117 w 458"/>
                <a:gd name="T5" fmla="*/ 371 h 397"/>
                <a:gd name="T6" fmla="*/ 115 w 458"/>
                <a:gd name="T7" fmla="*/ 372 h 397"/>
                <a:gd name="T8" fmla="*/ 39 w 458"/>
                <a:gd name="T9" fmla="*/ 394 h 397"/>
                <a:gd name="T10" fmla="*/ 9 w 458"/>
                <a:gd name="T11" fmla="*/ 375 h 397"/>
                <a:gd name="T12" fmla="*/ 8 w 458"/>
                <a:gd name="T13" fmla="*/ 344 h 397"/>
                <a:gd name="T14" fmla="*/ 11 w 458"/>
                <a:gd name="T15" fmla="*/ 340 h 397"/>
                <a:gd name="T16" fmla="*/ 21 w 458"/>
                <a:gd name="T17" fmla="*/ 336 h 397"/>
                <a:gd name="T18" fmla="*/ 97 w 458"/>
                <a:gd name="T19" fmla="*/ 321 h 397"/>
                <a:gd name="T20" fmla="*/ 105 w 458"/>
                <a:gd name="T21" fmla="*/ 318 h 397"/>
                <a:gd name="T22" fmla="*/ 140 w 458"/>
                <a:gd name="T23" fmla="*/ 298 h 397"/>
                <a:gd name="T24" fmla="*/ 323 w 458"/>
                <a:gd name="T25" fmla="*/ 191 h 397"/>
                <a:gd name="T26" fmla="*/ 334 w 458"/>
                <a:gd name="T27" fmla="*/ 161 h 397"/>
                <a:gd name="T28" fmla="*/ 299 w 458"/>
                <a:gd name="T29" fmla="*/ 68 h 397"/>
                <a:gd name="T30" fmla="*/ 310 w 458"/>
                <a:gd name="T31" fmla="*/ 38 h 397"/>
                <a:gd name="T32" fmla="*/ 368 w 458"/>
                <a:gd name="T33" fmla="*/ 7 h 397"/>
                <a:gd name="T34" fmla="*/ 402 w 458"/>
                <a:gd name="T35" fmla="*/ 17 h 397"/>
                <a:gd name="T36" fmla="*/ 404 w 458"/>
                <a:gd name="T37" fmla="*/ 22 h 397"/>
                <a:gd name="T38" fmla="*/ 454 w 458"/>
                <a:gd name="T39" fmla="*/ 214 h 397"/>
                <a:gd name="T40" fmla="*/ 440 w 458"/>
                <a:gd name="T41" fmla="*/ 243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397">
                  <a:moveTo>
                    <a:pt x="440" y="243"/>
                  </a:moveTo>
                  <a:cubicBezTo>
                    <a:pt x="140" y="362"/>
                    <a:pt x="140" y="362"/>
                    <a:pt x="140" y="362"/>
                  </a:cubicBezTo>
                  <a:cubicBezTo>
                    <a:pt x="117" y="371"/>
                    <a:pt x="117" y="371"/>
                    <a:pt x="117" y="371"/>
                  </a:cubicBezTo>
                  <a:cubicBezTo>
                    <a:pt x="117" y="372"/>
                    <a:pt x="116" y="372"/>
                    <a:pt x="115" y="372"/>
                  </a:cubicBezTo>
                  <a:cubicBezTo>
                    <a:pt x="39" y="394"/>
                    <a:pt x="39" y="394"/>
                    <a:pt x="39" y="394"/>
                  </a:cubicBezTo>
                  <a:cubicBezTo>
                    <a:pt x="30" y="397"/>
                    <a:pt x="16" y="384"/>
                    <a:pt x="9" y="375"/>
                  </a:cubicBezTo>
                  <a:cubicBezTo>
                    <a:pt x="1" y="366"/>
                    <a:pt x="0" y="353"/>
                    <a:pt x="8" y="344"/>
                  </a:cubicBezTo>
                  <a:cubicBezTo>
                    <a:pt x="9" y="342"/>
                    <a:pt x="10" y="341"/>
                    <a:pt x="11" y="340"/>
                  </a:cubicBezTo>
                  <a:cubicBezTo>
                    <a:pt x="14" y="338"/>
                    <a:pt x="18" y="336"/>
                    <a:pt x="21" y="336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0" y="320"/>
                    <a:pt x="102" y="319"/>
                    <a:pt x="105" y="318"/>
                  </a:cubicBezTo>
                  <a:cubicBezTo>
                    <a:pt x="140" y="298"/>
                    <a:pt x="140" y="298"/>
                    <a:pt x="140" y="298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34" y="185"/>
                    <a:pt x="338" y="172"/>
                    <a:pt x="334" y="161"/>
                  </a:cubicBezTo>
                  <a:cubicBezTo>
                    <a:pt x="299" y="68"/>
                    <a:pt x="299" y="68"/>
                    <a:pt x="299" y="68"/>
                  </a:cubicBezTo>
                  <a:cubicBezTo>
                    <a:pt x="295" y="57"/>
                    <a:pt x="299" y="44"/>
                    <a:pt x="310" y="38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80" y="0"/>
                    <a:pt x="395" y="5"/>
                    <a:pt x="402" y="17"/>
                  </a:cubicBezTo>
                  <a:cubicBezTo>
                    <a:pt x="403" y="18"/>
                    <a:pt x="404" y="20"/>
                    <a:pt x="404" y="22"/>
                  </a:cubicBezTo>
                  <a:cubicBezTo>
                    <a:pt x="454" y="214"/>
                    <a:pt x="454" y="214"/>
                    <a:pt x="454" y="214"/>
                  </a:cubicBezTo>
                  <a:cubicBezTo>
                    <a:pt x="458" y="226"/>
                    <a:pt x="451" y="239"/>
                    <a:pt x="440" y="243"/>
                  </a:cubicBezTo>
                  <a:close/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išliḋè"/>
            <p:cNvSpPr/>
            <p:nvPr/>
          </p:nvSpPr>
          <p:spPr bwMode="auto">
            <a:xfrm>
              <a:off x="8399463" y="1984375"/>
              <a:ext cx="539750" cy="677863"/>
            </a:xfrm>
            <a:custGeom>
              <a:avLst/>
              <a:gdLst>
                <a:gd name="T0" fmla="*/ 286 w 286"/>
                <a:gd name="T1" fmla="*/ 232 h 359"/>
                <a:gd name="T2" fmla="*/ 128 w 286"/>
                <a:gd name="T3" fmla="*/ 359 h 359"/>
                <a:gd name="T4" fmla="*/ 0 w 286"/>
                <a:gd name="T5" fmla="*/ 174 h 359"/>
                <a:gd name="T6" fmla="*/ 91 w 286"/>
                <a:gd name="T7" fmla="*/ 0 h 359"/>
                <a:gd name="T8" fmla="*/ 286 w 286"/>
                <a:gd name="T9" fmla="*/ 232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359">
                  <a:moveTo>
                    <a:pt x="286" y="232"/>
                  </a:moveTo>
                  <a:cubicBezTo>
                    <a:pt x="221" y="257"/>
                    <a:pt x="169" y="301"/>
                    <a:pt x="128" y="359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286" y="232"/>
                  </a:lnTo>
                  <a:close/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íšľiďé"/>
            <p:cNvSpPr/>
            <p:nvPr/>
          </p:nvSpPr>
          <p:spPr bwMode="auto">
            <a:xfrm>
              <a:off x="7872413" y="1558925"/>
              <a:ext cx="460375" cy="231775"/>
            </a:xfrm>
            <a:custGeom>
              <a:avLst/>
              <a:gdLst>
                <a:gd name="T0" fmla="*/ 212 w 244"/>
                <a:gd name="T1" fmla="*/ 98 h 123"/>
                <a:gd name="T2" fmla="*/ 24 w 244"/>
                <a:gd name="T3" fmla="*/ 98 h 123"/>
                <a:gd name="T4" fmla="*/ 0 w 244"/>
                <a:gd name="T5" fmla="*/ 7 h 123"/>
                <a:gd name="T6" fmla="*/ 244 w 244"/>
                <a:gd name="T7" fmla="*/ 0 h 123"/>
                <a:gd name="T8" fmla="*/ 212 w 244"/>
                <a:gd name="T9" fmla="*/ 9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23">
                  <a:moveTo>
                    <a:pt x="212" y="98"/>
                  </a:moveTo>
                  <a:cubicBezTo>
                    <a:pt x="152" y="123"/>
                    <a:pt x="89" y="122"/>
                    <a:pt x="24" y="98"/>
                  </a:cubicBezTo>
                  <a:cubicBezTo>
                    <a:pt x="43" y="65"/>
                    <a:pt x="15" y="40"/>
                    <a:pt x="0" y="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25" y="28"/>
                    <a:pt x="198" y="62"/>
                    <a:pt x="212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î$ḻiďe"/>
            <p:cNvSpPr/>
            <p:nvPr/>
          </p:nvSpPr>
          <p:spPr bwMode="auto">
            <a:xfrm>
              <a:off x="8323263" y="1504950"/>
              <a:ext cx="58738" cy="63500"/>
            </a:xfrm>
            <a:custGeom>
              <a:avLst/>
              <a:gdLst>
                <a:gd name="T0" fmla="*/ 3 w 37"/>
                <a:gd name="T1" fmla="*/ 40 h 40"/>
                <a:gd name="T2" fmla="*/ 0 w 37"/>
                <a:gd name="T3" fmla="*/ 38 h 40"/>
                <a:gd name="T4" fmla="*/ 5 w 37"/>
                <a:gd name="T5" fmla="*/ 33 h 40"/>
                <a:gd name="T6" fmla="*/ 32 w 37"/>
                <a:gd name="T7" fmla="*/ 0 h 40"/>
                <a:gd name="T8" fmla="*/ 37 w 37"/>
                <a:gd name="T9" fmla="*/ 2 h 40"/>
                <a:gd name="T10" fmla="*/ 9 w 37"/>
                <a:gd name="T11" fmla="*/ 35 h 40"/>
                <a:gd name="T12" fmla="*/ 3 w 3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0">
                  <a:moveTo>
                    <a:pt x="3" y="40"/>
                  </a:moveTo>
                  <a:lnTo>
                    <a:pt x="0" y="38"/>
                  </a:lnTo>
                  <a:lnTo>
                    <a:pt x="5" y="33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9" y="35"/>
                  </a:lnTo>
                  <a:lnTo>
                    <a:pt x="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ïṡ1iďê"/>
            <p:cNvSpPr/>
            <p:nvPr/>
          </p:nvSpPr>
          <p:spPr bwMode="auto">
            <a:xfrm>
              <a:off x="7835901" y="1536700"/>
              <a:ext cx="49213" cy="46038"/>
            </a:xfrm>
            <a:custGeom>
              <a:avLst/>
              <a:gdLst>
                <a:gd name="T0" fmla="*/ 0 w 31"/>
                <a:gd name="T1" fmla="*/ 5 h 29"/>
                <a:gd name="T2" fmla="*/ 3 w 31"/>
                <a:gd name="T3" fmla="*/ 0 h 29"/>
                <a:gd name="T4" fmla="*/ 31 w 31"/>
                <a:gd name="T5" fmla="*/ 24 h 29"/>
                <a:gd name="T6" fmla="*/ 29 w 31"/>
                <a:gd name="T7" fmla="*/ 29 h 29"/>
                <a:gd name="T8" fmla="*/ 0 w 31"/>
                <a:gd name="T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0" y="5"/>
                  </a:moveTo>
                  <a:lnTo>
                    <a:pt x="3" y="0"/>
                  </a:lnTo>
                  <a:lnTo>
                    <a:pt x="31" y="24"/>
                  </a:lnTo>
                  <a:lnTo>
                    <a:pt x="29" y="29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íSḷíḋê"/>
            <p:cNvSpPr/>
            <p:nvPr/>
          </p:nvSpPr>
          <p:spPr bwMode="auto">
            <a:xfrm>
              <a:off x="8261351" y="1614488"/>
              <a:ext cx="87313" cy="128588"/>
            </a:xfrm>
            <a:custGeom>
              <a:avLst/>
              <a:gdLst>
                <a:gd name="T0" fmla="*/ 0 w 55"/>
                <a:gd name="T1" fmla="*/ 78 h 81"/>
                <a:gd name="T2" fmla="*/ 50 w 55"/>
                <a:gd name="T3" fmla="*/ 0 h 81"/>
                <a:gd name="T4" fmla="*/ 55 w 55"/>
                <a:gd name="T5" fmla="*/ 2 h 81"/>
                <a:gd name="T6" fmla="*/ 5 w 55"/>
                <a:gd name="T7" fmla="*/ 81 h 81"/>
                <a:gd name="T8" fmla="*/ 0 w 55"/>
                <a:gd name="T9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81">
                  <a:moveTo>
                    <a:pt x="0" y="78"/>
                  </a:moveTo>
                  <a:lnTo>
                    <a:pt x="50" y="0"/>
                  </a:lnTo>
                  <a:lnTo>
                    <a:pt x="55" y="2"/>
                  </a:lnTo>
                  <a:lnTo>
                    <a:pt x="5" y="8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iṣľïḓé"/>
            <p:cNvSpPr/>
            <p:nvPr/>
          </p:nvSpPr>
          <p:spPr bwMode="auto">
            <a:xfrm>
              <a:off x="7842251" y="1614488"/>
              <a:ext cx="87313" cy="128588"/>
            </a:xfrm>
            <a:custGeom>
              <a:avLst/>
              <a:gdLst>
                <a:gd name="T0" fmla="*/ 0 w 55"/>
                <a:gd name="T1" fmla="*/ 2 h 81"/>
                <a:gd name="T2" fmla="*/ 5 w 55"/>
                <a:gd name="T3" fmla="*/ 0 h 81"/>
                <a:gd name="T4" fmla="*/ 55 w 55"/>
                <a:gd name="T5" fmla="*/ 78 h 81"/>
                <a:gd name="T6" fmla="*/ 50 w 55"/>
                <a:gd name="T7" fmla="*/ 81 h 81"/>
                <a:gd name="T8" fmla="*/ 0 w 55"/>
                <a:gd name="T9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81">
                  <a:moveTo>
                    <a:pt x="0" y="2"/>
                  </a:moveTo>
                  <a:lnTo>
                    <a:pt x="5" y="0"/>
                  </a:lnTo>
                  <a:lnTo>
                    <a:pt x="55" y="78"/>
                  </a:lnTo>
                  <a:lnTo>
                    <a:pt x="50" y="8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íŝľíḓè"/>
            <p:cNvSpPr/>
            <p:nvPr/>
          </p:nvSpPr>
          <p:spPr bwMode="auto">
            <a:xfrm>
              <a:off x="8061326" y="3000375"/>
              <a:ext cx="293688" cy="209550"/>
            </a:xfrm>
            <a:custGeom>
              <a:avLst/>
              <a:gdLst>
                <a:gd name="T0" fmla="*/ 156 w 156"/>
                <a:gd name="T1" fmla="*/ 0 h 111"/>
                <a:gd name="T2" fmla="*/ 156 w 156"/>
                <a:gd name="T3" fmla="*/ 72 h 111"/>
                <a:gd name="T4" fmla="*/ 131 w 156"/>
                <a:gd name="T5" fmla="*/ 82 h 111"/>
                <a:gd name="T6" fmla="*/ 128 w 156"/>
                <a:gd name="T7" fmla="*/ 83 h 111"/>
                <a:gd name="T8" fmla="*/ 44 w 156"/>
                <a:gd name="T9" fmla="*/ 108 h 111"/>
                <a:gd name="T10" fmla="*/ 9 w 156"/>
                <a:gd name="T11" fmla="*/ 87 h 111"/>
                <a:gd name="T12" fmla="*/ 9 w 156"/>
                <a:gd name="T13" fmla="*/ 51 h 111"/>
                <a:gd name="T14" fmla="*/ 12 w 156"/>
                <a:gd name="T15" fmla="*/ 48 h 111"/>
                <a:gd name="T16" fmla="*/ 24 w 156"/>
                <a:gd name="T17" fmla="*/ 43 h 111"/>
                <a:gd name="T18" fmla="*/ 108 w 156"/>
                <a:gd name="T19" fmla="*/ 26 h 111"/>
                <a:gd name="T20" fmla="*/ 117 w 156"/>
                <a:gd name="T21" fmla="*/ 23 h 111"/>
                <a:gd name="T22" fmla="*/ 156 w 156"/>
                <a:gd name="T2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6" h="111">
                  <a:moveTo>
                    <a:pt x="156" y="0"/>
                  </a:moveTo>
                  <a:cubicBezTo>
                    <a:pt x="156" y="72"/>
                    <a:pt x="156" y="72"/>
                    <a:pt x="156" y="72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0" y="83"/>
                    <a:pt x="129" y="83"/>
                    <a:pt x="128" y="83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33" y="111"/>
                    <a:pt x="18" y="97"/>
                    <a:pt x="9" y="87"/>
                  </a:cubicBezTo>
                  <a:cubicBezTo>
                    <a:pt x="0" y="77"/>
                    <a:pt x="0" y="62"/>
                    <a:pt x="9" y="51"/>
                  </a:cubicBezTo>
                  <a:cubicBezTo>
                    <a:pt x="10" y="50"/>
                    <a:pt x="11" y="49"/>
                    <a:pt x="12" y="48"/>
                  </a:cubicBezTo>
                  <a:cubicBezTo>
                    <a:pt x="16" y="45"/>
                    <a:pt x="20" y="43"/>
                    <a:pt x="24" y="43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11" y="25"/>
                    <a:pt x="114" y="24"/>
                    <a:pt x="117" y="2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iṡļíḋê"/>
            <p:cNvSpPr/>
            <p:nvPr/>
          </p:nvSpPr>
          <p:spPr bwMode="auto">
            <a:xfrm>
              <a:off x="8232776" y="1828800"/>
              <a:ext cx="192088" cy="682625"/>
            </a:xfrm>
            <a:custGeom>
              <a:avLst/>
              <a:gdLst>
                <a:gd name="T0" fmla="*/ 102 w 102"/>
                <a:gd name="T1" fmla="*/ 361 h 361"/>
                <a:gd name="T2" fmla="*/ 87 w 102"/>
                <a:gd name="T3" fmla="*/ 361 h 361"/>
                <a:gd name="T4" fmla="*/ 4 w 102"/>
                <a:gd name="T5" fmla="*/ 14 h 361"/>
                <a:gd name="T6" fmla="*/ 0 w 102"/>
                <a:gd name="T7" fmla="*/ 0 h 361"/>
                <a:gd name="T8" fmla="*/ 74 w 102"/>
                <a:gd name="T9" fmla="*/ 109 h 361"/>
                <a:gd name="T10" fmla="*/ 102 w 102"/>
                <a:gd name="T11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361">
                  <a:moveTo>
                    <a:pt x="102" y="361"/>
                  </a:moveTo>
                  <a:cubicBezTo>
                    <a:pt x="87" y="361"/>
                    <a:pt x="87" y="361"/>
                    <a:pt x="87" y="361"/>
                  </a:cubicBezTo>
                  <a:cubicBezTo>
                    <a:pt x="87" y="157"/>
                    <a:pt x="45" y="14"/>
                    <a:pt x="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61" y="59"/>
                    <a:pt x="74" y="109"/>
                  </a:cubicBezTo>
                  <a:cubicBezTo>
                    <a:pt x="92" y="176"/>
                    <a:pt x="102" y="266"/>
                    <a:pt x="102" y="361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îS1ïḋè"/>
            <p:cNvSpPr/>
            <p:nvPr/>
          </p:nvSpPr>
          <p:spPr bwMode="auto">
            <a:xfrm>
              <a:off x="7770813" y="1843088"/>
              <a:ext cx="195263" cy="573088"/>
            </a:xfrm>
            <a:custGeom>
              <a:avLst/>
              <a:gdLst>
                <a:gd name="T0" fmla="*/ 14 w 104"/>
                <a:gd name="T1" fmla="*/ 304 h 304"/>
                <a:gd name="T2" fmla="*/ 0 w 104"/>
                <a:gd name="T3" fmla="*/ 304 h 304"/>
                <a:gd name="T4" fmla="*/ 104 w 104"/>
                <a:gd name="T5" fmla="*/ 0 h 304"/>
                <a:gd name="T6" fmla="*/ 101 w 104"/>
                <a:gd name="T7" fmla="*/ 15 h 304"/>
                <a:gd name="T8" fmla="*/ 14 w 104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04">
                  <a:moveTo>
                    <a:pt x="14" y="304"/>
                  </a:moveTo>
                  <a:cubicBezTo>
                    <a:pt x="0" y="304"/>
                    <a:pt x="0" y="304"/>
                    <a:pt x="0" y="304"/>
                  </a:cubicBezTo>
                  <a:cubicBezTo>
                    <a:pt x="0" y="117"/>
                    <a:pt x="42" y="0"/>
                    <a:pt x="104" y="0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58" y="15"/>
                    <a:pt x="14" y="104"/>
                    <a:pt x="14" y="30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îSḻíďe"/>
            <p:cNvSpPr/>
            <p:nvPr/>
          </p:nvSpPr>
          <p:spPr bwMode="auto">
            <a:xfrm>
              <a:off x="8342313" y="2451100"/>
              <a:ext cx="136525" cy="134938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îşļíďè"/>
            <p:cNvSpPr/>
            <p:nvPr/>
          </p:nvSpPr>
          <p:spPr bwMode="auto">
            <a:xfrm>
              <a:off x="7661276" y="2403475"/>
              <a:ext cx="122238" cy="177800"/>
            </a:xfrm>
            <a:custGeom>
              <a:avLst/>
              <a:gdLst>
                <a:gd name="T0" fmla="*/ 14 w 65"/>
                <a:gd name="T1" fmla="*/ 94 h 94"/>
                <a:gd name="T2" fmla="*/ 0 w 65"/>
                <a:gd name="T3" fmla="*/ 94 h 94"/>
                <a:gd name="T4" fmla="*/ 65 w 65"/>
                <a:gd name="T5" fmla="*/ 0 h 94"/>
                <a:gd name="T6" fmla="*/ 65 w 65"/>
                <a:gd name="T7" fmla="*/ 14 h 94"/>
                <a:gd name="T8" fmla="*/ 14 w 65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4">
                  <a:moveTo>
                    <a:pt x="14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42"/>
                    <a:pt x="29" y="0"/>
                    <a:pt x="65" y="0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37" y="14"/>
                    <a:pt x="14" y="50"/>
                    <a:pt x="14" y="9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iṧľiḑe"/>
            <p:cNvSpPr/>
            <p:nvPr/>
          </p:nvSpPr>
          <p:spPr bwMode="auto">
            <a:xfrm>
              <a:off x="7783513" y="2403475"/>
              <a:ext cx="122238" cy="177800"/>
            </a:xfrm>
            <a:custGeom>
              <a:avLst/>
              <a:gdLst>
                <a:gd name="T0" fmla="*/ 65 w 65"/>
                <a:gd name="T1" fmla="*/ 94 h 94"/>
                <a:gd name="T2" fmla="*/ 50 w 65"/>
                <a:gd name="T3" fmla="*/ 94 h 94"/>
                <a:gd name="T4" fmla="*/ 0 w 65"/>
                <a:gd name="T5" fmla="*/ 14 h 94"/>
                <a:gd name="T6" fmla="*/ 0 w 65"/>
                <a:gd name="T7" fmla="*/ 0 h 94"/>
                <a:gd name="T8" fmla="*/ 65 w 65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4">
                  <a:moveTo>
                    <a:pt x="65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50"/>
                    <a:pt x="28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5" y="42"/>
                    <a:pt x="65" y="9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îṩļîďé"/>
            <p:cNvSpPr/>
            <p:nvPr/>
          </p:nvSpPr>
          <p:spPr bwMode="auto">
            <a:xfrm>
              <a:off x="7864476" y="2559050"/>
              <a:ext cx="55563" cy="5556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išḷïḑè"/>
            <p:cNvSpPr/>
            <p:nvPr/>
          </p:nvSpPr>
          <p:spPr bwMode="auto">
            <a:xfrm>
              <a:off x="7648576" y="2559050"/>
              <a:ext cx="53975" cy="5556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ïśliḋê"/>
            <p:cNvSpPr/>
            <p:nvPr/>
          </p:nvSpPr>
          <p:spPr bwMode="auto">
            <a:xfrm>
              <a:off x="3743326" y="1090613"/>
              <a:ext cx="730250" cy="665163"/>
            </a:xfrm>
            <a:custGeom>
              <a:avLst/>
              <a:gdLst>
                <a:gd name="T0" fmla="*/ 340 w 387"/>
                <a:gd name="T1" fmla="*/ 306 h 352"/>
                <a:gd name="T2" fmla="*/ 86 w 387"/>
                <a:gd name="T3" fmla="*/ 349 h 352"/>
                <a:gd name="T4" fmla="*/ 57 w 387"/>
                <a:gd name="T5" fmla="*/ 331 h 352"/>
                <a:gd name="T6" fmla="*/ 38 w 387"/>
                <a:gd name="T7" fmla="*/ 135 h 352"/>
                <a:gd name="T8" fmla="*/ 113 w 387"/>
                <a:gd name="T9" fmla="*/ 71 h 352"/>
                <a:gd name="T10" fmla="*/ 285 w 387"/>
                <a:gd name="T11" fmla="*/ 55 h 352"/>
                <a:gd name="T12" fmla="*/ 349 w 387"/>
                <a:gd name="T13" fmla="*/ 147 h 352"/>
                <a:gd name="T14" fmla="*/ 385 w 387"/>
                <a:gd name="T15" fmla="*/ 213 h 352"/>
                <a:gd name="T16" fmla="*/ 359 w 387"/>
                <a:gd name="T17" fmla="*/ 286 h 352"/>
                <a:gd name="T18" fmla="*/ 340 w 387"/>
                <a:gd name="T19" fmla="*/ 30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7" h="352">
                  <a:moveTo>
                    <a:pt x="340" y="306"/>
                  </a:moveTo>
                  <a:cubicBezTo>
                    <a:pt x="86" y="349"/>
                    <a:pt x="86" y="349"/>
                    <a:pt x="86" y="349"/>
                  </a:cubicBezTo>
                  <a:cubicBezTo>
                    <a:pt x="73" y="352"/>
                    <a:pt x="61" y="344"/>
                    <a:pt x="57" y="331"/>
                  </a:cubicBezTo>
                  <a:cubicBezTo>
                    <a:pt x="39" y="265"/>
                    <a:pt x="0" y="178"/>
                    <a:pt x="38" y="135"/>
                  </a:cubicBezTo>
                  <a:cubicBezTo>
                    <a:pt x="42" y="97"/>
                    <a:pt x="75" y="69"/>
                    <a:pt x="113" y="71"/>
                  </a:cubicBezTo>
                  <a:cubicBezTo>
                    <a:pt x="158" y="0"/>
                    <a:pt x="234" y="11"/>
                    <a:pt x="285" y="55"/>
                  </a:cubicBezTo>
                  <a:cubicBezTo>
                    <a:pt x="336" y="73"/>
                    <a:pt x="355" y="104"/>
                    <a:pt x="349" y="147"/>
                  </a:cubicBezTo>
                  <a:cubicBezTo>
                    <a:pt x="371" y="167"/>
                    <a:pt x="382" y="189"/>
                    <a:pt x="385" y="213"/>
                  </a:cubicBezTo>
                  <a:cubicBezTo>
                    <a:pt x="387" y="240"/>
                    <a:pt x="378" y="266"/>
                    <a:pt x="359" y="286"/>
                  </a:cubicBezTo>
                  <a:lnTo>
                    <a:pt x="340" y="306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ïSḷíḓê"/>
            <p:cNvSpPr/>
            <p:nvPr/>
          </p:nvSpPr>
          <p:spPr bwMode="auto">
            <a:xfrm>
              <a:off x="3940176" y="1784350"/>
              <a:ext cx="371475" cy="261938"/>
            </a:xfrm>
            <a:custGeom>
              <a:avLst/>
              <a:gdLst>
                <a:gd name="T0" fmla="*/ 197 w 197"/>
                <a:gd name="T1" fmla="*/ 139 h 139"/>
                <a:gd name="T2" fmla="*/ 0 w 197"/>
                <a:gd name="T3" fmla="*/ 128 h 139"/>
                <a:gd name="T4" fmla="*/ 19 w 197"/>
                <a:gd name="T5" fmla="*/ 0 h 139"/>
                <a:gd name="T6" fmla="*/ 166 w 197"/>
                <a:gd name="T7" fmla="*/ 0 h 139"/>
                <a:gd name="T8" fmla="*/ 197 w 197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39">
                  <a:moveTo>
                    <a:pt x="197" y="139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9" y="83"/>
                    <a:pt x="27" y="41"/>
                    <a:pt x="1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5" y="31"/>
                    <a:pt x="181" y="85"/>
                    <a:pt x="197" y="139"/>
                  </a:cubicBezTo>
                  <a:close/>
                </a:path>
              </a:pathLst>
            </a:custGeom>
            <a:solidFill>
              <a:srgbClr val="9F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ïŝľíḋè"/>
            <p:cNvSpPr/>
            <p:nvPr/>
          </p:nvSpPr>
          <p:spPr bwMode="auto">
            <a:xfrm>
              <a:off x="3844926" y="5472113"/>
              <a:ext cx="214313" cy="287338"/>
            </a:xfrm>
            <a:custGeom>
              <a:avLst/>
              <a:gdLst>
                <a:gd name="T0" fmla="*/ 10 w 113"/>
                <a:gd name="T1" fmla="*/ 4 h 152"/>
                <a:gd name="T2" fmla="*/ 2 w 113"/>
                <a:gd name="T3" fmla="*/ 114 h 152"/>
                <a:gd name="T4" fmla="*/ 34 w 113"/>
                <a:gd name="T5" fmla="*/ 152 h 152"/>
                <a:gd name="T6" fmla="*/ 39 w 113"/>
                <a:gd name="T7" fmla="*/ 152 h 152"/>
                <a:gd name="T8" fmla="*/ 95 w 113"/>
                <a:gd name="T9" fmla="*/ 148 h 152"/>
                <a:gd name="T10" fmla="*/ 112 w 113"/>
                <a:gd name="T11" fmla="*/ 129 h 152"/>
                <a:gd name="T12" fmla="*/ 112 w 113"/>
                <a:gd name="T13" fmla="*/ 126 h 152"/>
                <a:gd name="T14" fmla="*/ 80 w 113"/>
                <a:gd name="T15" fmla="*/ 0 h 152"/>
                <a:gd name="T16" fmla="*/ 10 w 113"/>
                <a:gd name="T17" fmla="*/ 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52">
                  <a:moveTo>
                    <a:pt x="10" y="4"/>
                  </a:moveTo>
                  <a:cubicBezTo>
                    <a:pt x="2" y="114"/>
                    <a:pt x="2" y="114"/>
                    <a:pt x="2" y="114"/>
                  </a:cubicBezTo>
                  <a:cubicBezTo>
                    <a:pt x="0" y="133"/>
                    <a:pt x="15" y="150"/>
                    <a:pt x="34" y="152"/>
                  </a:cubicBezTo>
                  <a:cubicBezTo>
                    <a:pt x="36" y="152"/>
                    <a:pt x="37" y="152"/>
                    <a:pt x="39" y="152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105" y="148"/>
                    <a:pt x="113" y="139"/>
                    <a:pt x="112" y="129"/>
                  </a:cubicBezTo>
                  <a:cubicBezTo>
                    <a:pt x="112" y="128"/>
                    <a:pt x="112" y="127"/>
                    <a:pt x="112" y="126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10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íṣľïḋê"/>
            <p:cNvSpPr/>
            <p:nvPr/>
          </p:nvSpPr>
          <p:spPr bwMode="auto">
            <a:xfrm>
              <a:off x="4144963" y="5472113"/>
              <a:ext cx="214313" cy="288925"/>
            </a:xfrm>
            <a:custGeom>
              <a:avLst/>
              <a:gdLst>
                <a:gd name="T0" fmla="*/ 34 w 113"/>
                <a:gd name="T1" fmla="*/ 0 h 153"/>
                <a:gd name="T2" fmla="*/ 3 w 113"/>
                <a:gd name="T3" fmla="*/ 126 h 153"/>
                <a:gd name="T4" fmla="*/ 16 w 113"/>
                <a:gd name="T5" fmla="*/ 148 h 153"/>
                <a:gd name="T6" fmla="*/ 19 w 113"/>
                <a:gd name="T7" fmla="*/ 148 h 153"/>
                <a:gd name="T8" fmla="*/ 76 w 113"/>
                <a:gd name="T9" fmla="*/ 152 h 153"/>
                <a:gd name="T10" fmla="*/ 113 w 113"/>
                <a:gd name="T11" fmla="*/ 119 h 153"/>
                <a:gd name="T12" fmla="*/ 113 w 113"/>
                <a:gd name="T13" fmla="*/ 114 h 153"/>
                <a:gd name="T14" fmla="*/ 105 w 113"/>
                <a:gd name="T15" fmla="*/ 4 h 153"/>
                <a:gd name="T16" fmla="*/ 34 w 113"/>
                <a:gd name="T1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53">
                  <a:moveTo>
                    <a:pt x="34" y="0"/>
                  </a:moveTo>
                  <a:cubicBezTo>
                    <a:pt x="3" y="126"/>
                    <a:pt x="3" y="126"/>
                    <a:pt x="3" y="126"/>
                  </a:cubicBezTo>
                  <a:cubicBezTo>
                    <a:pt x="0" y="136"/>
                    <a:pt x="6" y="145"/>
                    <a:pt x="16" y="148"/>
                  </a:cubicBezTo>
                  <a:cubicBezTo>
                    <a:pt x="17" y="148"/>
                    <a:pt x="18" y="148"/>
                    <a:pt x="19" y="148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95" y="153"/>
                    <a:pt x="112" y="138"/>
                    <a:pt x="113" y="119"/>
                  </a:cubicBezTo>
                  <a:cubicBezTo>
                    <a:pt x="113" y="117"/>
                    <a:pt x="113" y="116"/>
                    <a:pt x="113" y="114"/>
                  </a:cubicBezTo>
                  <a:cubicBezTo>
                    <a:pt x="105" y="4"/>
                    <a:pt x="105" y="4"/>
                    <a:pt x="105" y="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ïš1íḋe"/>
            <p:cNvSpPr/>
            <p:nvPr/>
          </p:nvSpPr>
          <p:spPr bwMode="auto">
            <a:xfrm>
              <a:off x="3625851" y="3362325"/>
              <a:ext cx="914400" cy="2146300"/>
            </a:xfrm>
            <a:custGeom>
              <a:avLst/>
              <a:gdLst>
                <a:gd name="T0" fmla="*/ 456 w 576"/>
                <a:gd name="T1" fmla="*/ 1352 h 1352"/>
                <a:gd name="T2" fmla="*/ 366 w 576"/>
                <a:gd name="T3" fmla="*/ 1342 h 1352"/>
                <a:gd name="T4" fmla="*/ 275 w 576"/>
                <a:gd name="T5" fmla="*/ 374 h 1352"/>
                <a:gd name="T6" fmla="*/ 241 w 576"/>
                <a:gd name="T7" fmla="*/ 1340 h 1352"/>
                <a:gd name="T8" fmla="*/ 151 w 576"/>
                <a:gd name="T9" fmla="*/ 1336 h 1352"/>
                <a:gd name="T10" fmla="*/ 0 w 576"/>
                <a:gd name="T11" fmla="*/ 0 h 1352"/>
                <a:gd name="T12" fmla="*/ 576 w 576"/>
                <a:gd name="T13" fmla="*/ 0 h 1352"/>
                <a:gd name="T14" fmla="*/ 456 w 576"/>
                <a:gd name="T15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6" h="1352">
                  <a:moveTo>
                    <a:pt x="456" y="1352"/>
                  </a:moveTo>
                  <a:lnTo>
                    <a:pt x="366" y="1342"/>
                  </a:lnTo>
                  <a:lnTo>
                    <a:pt x="275" y="374"/>
                  </a:lnTo>
                  <a:lnTo>
                    <a:pt x="241" y="1340"/>
                  </a:lnTo>
                  <a:lnTo>
                    <a:pt x="151" y="1336"/>
                  </a:lnTo>
                  <a:lnTo>
                    <a:pt x="0" y="0"/>
                  </a:lnTo>
                  <a:lnTo>
                    <a:pt x="576" y="0"/>
                  </a:lnTo>
                  <a:lnTo>
                    <a:pt x="456" y="1352"/>
                  </a:lnTo>
                  <a:close/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íŝľíḓé"/>
            <p:cNvSpPr/>
            <p:nvPr/>
          </p:nvSpPr>
          <p:spPr bwMode="auto">
            <a:xfrm>
              <a:off x="3844926" y="1320800"/>
              <a:ext cx="552450" cy="552450"/>
            </a:xfrm>
            <a:prstGeom prst="ellipse">
              <a:avLst/>
            </a:prstGeom>
            <a:solidFill>
              <a:srgbClr val="9F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isľîḍé"/>
            <p:cNvSpPr/>
            <p:nvPr/>
          </p:nvSpPr>
          <p:spPr bwMode="auto">
            <a:xfrm>
              <a:off x="3862388" y="1284288"/>
              <a:ext cx="569913" cy="204788"/>
            </a:xfrm>
            <a:custGeom>
              <a:avLst/>
              <a:gdLst>
                <a:gd name="T0" fmla="*/ 302 w 302"/>
                <a:gd name="T1" fmla="*/ 96 h 109"/>
                <a:gd name="T2" fmla="*/ 128 w 302"/>
                <a:gd name="T3" fmla="*/ 98 h 109"/>
                <a:gd name="T4" fmla="*/ 0 w 302"/>
                <a:gd name="T5" fmla="*/ 99 h 109"/>
                <a:gd name="T6" fmla="*/ 0 w 302"/>
                <a:gd name="T7" fmla="*/ 0 h 109"/>
                <a:gd name="T8" fmla="*/ 260 w 302"/>
                <a:gd name="T9" fmla="*/ 5 h 109"/>
                <a:gd name="T10" fmla="*/ 302 w 302"/>
                <a:gd name="T11" fmla="*/ 9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" h="109">
                  <a:moveTo>
                    <a:pt x="302" y="96"/>
                  </a:moveTo>
                  <a:cubicBezTo>
                    <a:pt x="243" y="86"/>
                    <a:pt x="184" y="84"/>
                    <a:pt x="128" y="98"/>
                  </a:cubicBezTo>
                  <a:cubicBezTo>
                    <a:pt x="92" y="109"/>
                    <a:pt x="48" y="108"/>
                    <a:pt x="0" y="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0" y="5"/>
                    <a:pt x="260" y="5"/>
                    <a:pt x="260" y="5"/>
                  </a:cubicBezTo>
                  <a:lnTo>
                    <a:pt x="302" y="96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íṡḷîďè"/>
            <p:cNvSpPr/>
            <p:nvPr/>
          </p:nvSpPr>
          <p:spPr bwMode="auto">
            <a:xfrm>
              <a:off x="3878263" y="1620838"/>
              <a:ext cx="492125" cy="247650"/>
            </a:xfrm>
            <a:custGeom>
              <a:avLst/>
              <a:gdLst>
                <a:gd name="T0" fmla="*/ 227 w 261"/>
                <a:gd name="T1" fmla="*/ 104 h 131"/>
                <a:gd name="T2" fmla="*/ 26 w 261"/>
                <a:gd name="T3" fmla="*/ 104 h 131"/>
                <a:gd name="T4" fmla="*/ 0 w 261"/>
                <a:gd name="T5" fmla="*/ 7 h 131"/>
                <a:gd name="T6" fmla="*/ 261 w 261"/>
                <a:gd name="T7" fmla="*/ 0 h 131"/>
                <a:gd name="T8" fmla="*/ 227 w 261"/>
                <a:gd name="T9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31">
                  <a:moveTo>
                    <a:pt x="227" y="104"/>
                  </a:moveTo>
                  <a:cubicBezTo>
                    <a:pt x="163" y="131"/>
                    <a:pt x="96" y="130"/>
                    <a:pt x="26" y="104"/>
                  </a:cubicBezTo>
                  <a:cubicBezTo>
                    <a:pt x="46" y="70"/>
                    <a:pt x="16" y="42"/>
                    <a:pt x="0" y="7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41" y="30"/>
                    <a:pt x="211" y="66"/>
                    <a:pt x="227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işļiḍê"/>
            <p:cNvSpPr/>
            <p:nvPr/>
          </p:nvSpPr>
          <p:spPr bwMode="auto">
            <a:xfrm>
              <a:off x="3840163" y="1598613"/>
              <a:ext cx="52388" cy="46038"/>
            </a:xfrm>
            <a:custGeom>
              <a:avLst/>
              <a:gdLst>
                <a:gd name="T0" fmla="*/ 0 w 33"/>
                <a:gd name="T1" fmla="*/ 4 h 29"/>
                <a:gd name="T2" fmla="*/ 2 w 33"/>
                <a:gd name="T3" fmla="*/ 0 h 29"/>
                <a:gd name="T4" fmla="*/ 33 w 33"/>
                <a:gd name="T5" fmla="*/ 25 h 29"/>
                <a:gd name="T6" fmla="*/ 30 w 33"/>
                <a:gd name="T7" fmla="*/ 29 h 29"/>
                <a:gd name="T8" fmla="*/ 0 w 33"/>
                <a:gd name="T9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0" y="4"/>
                  </a:moveTo>
                  <a:lnTo>
                    <a:pt x="2" y="0"/>
                  </a:lnTo>
                  <a:lnTo>
                    <a:pt x="33" y="25"/>
                  </a:lnTo>
                  <a:lnTo>
                    <a:pt x="30" y="2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ïş1íḋè"/>
            <p:cNvSpPr/>
            <p:nvPr/>
          </p:nvSpPr>
          <p:spPr bwMode="auto">
            <a:xfrm>
              <a:off x="4294188" y="1679575"/>
              <a:ext cx="92075" cy="136525"/>
            </a:xfrm>
            <a:custGeom>
              <a:avLst/>
              <a:gdLst>
                <a:gd name="T0" fmla="*/ 0 w 58"/>
                <a:gd name="T1" fmla="*/ 84 h 86"/>
                <a:gd name="T2" fmla="*/ 53 w 58"/>
                <a:gd name="T3" fmla="*/ 0 h 86"/>
                <a:gd name="T4" fmla="*/ 58 w 58"/>
                <a:gd name="T5" fmla="*/ 3 h 86"/>
                <a:gd name="T6" fmla="*/ 4 w 58"/>
                <a:gd name="T7" fmla="*/ 86 h 86"/>
                <a:gd name="T8" fmla="*/ 0 w 58"/>
                <a:gd name="T9" fmla="*/ 8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86">
                  <a:moveTo>
                    <a:pt x="0" y="84"/>
                  </a:moveTo>
                  <a:lnTo>
                    <a:pt x="53" y="0"/>
                  </a:lnTo>
                  <a:lnTo>
                    <a:pt x="58" y="3"/>
                  </a:lnTo>
                  <a:lnTo>
                    <a:pt x="4" y="86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ïṡḻïḓê"/>
            <p:cNvSpPr/>
            <p:nvPr/>
          </p:nvSpPr>
          <p:spPr bwMode="auto">
            <a:xfrm>
              <a:off x="3848101" y="1679575"/>
              <a:ext cx="90488" cy="136525"/>
            </a:xfrm>
            <a:custGeom>
              <a:avLst/>
              <a:gdLst>
                <a:gd name="T0" fmla="*/ 0 w 57"/>
                <a:gd name="T1" fmla="*/ 3 h 86"/>
                <a:gd name="T2" fmla="*/ 3 w 57"/>
                <a:gd name="T3" fmla="*/ 0 h 86"/>
                <a:gd name="T4" fmla="*/ 57 w 57"/>
                <a:gd name="T5" fmla="*/ 84 h 86"/>
                <a:gd name="T6" fmla="*/ 52 w 57"/>
                <a:gd name="T7" fmla="*/ 86 h 86"/>
                <a:gd name="T8" fmla="*/ 0 w 57"/>
                <a:gd name="T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6">
                  <a:moveTo>
                    <a:pt x="0" y="3"/>
                  </a:moveTo>
                  <a:lnTo>
                    <a:pt x="3" y="0"/>
                  </a:lnTo>
                  <a:lnTo>
                    <a:pt x="57" y="84"/>
                  </a:lnTo>
                  <a:lnTo>
                    <a:pt x="52" y="8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îṩḻïde"/>
            <p:cNvSpPr/>
            <p:nvPr/>
          </p:nvSpPr>
          <p:spPr bwMode="auto">
            <a:xfrm>
              <a:off x="3386138" y="2033588"/>
              <a:ext cx="355600" cy="822325"/>
            </a:xfrm>
            <a:custGeom>
              <a:avLst/>
              <a:gdLst>
                <a:gd name="T0" fmla="*/ 111 w 188"/>
                <a:gd name="T1" fmla="*/ 436 h 436"/>
                <a:gd name="T2" fmla="*/ 0 w 188"/>
                <a:gd name="T3" fmla="*/ 366 h 436"/>
                <a:gd name="T4" fmla="*/ 95 w 188"/>
                <a:gd name="T5" fmla="*/ 87 h 436"/>
                <a:gd name="T6" fmla="*/ 153 w 188"/>
                <a:gd name="T7" fmla="*/ 18 h 436"/>
                <a:gd name="T8" fmla="*/ 185 w 188"/>
                <a:gd name="T9" fmla="*/ 0 h 436"/>
                <a:gd name="T10" fmla="*/ 188 w 188"/>
                <a:gd name="T11" fmla="*/ 281 h 436"/>
                <a:gd name="T12" fmla="*/ 111 w 188"/>
                <a:gd name="T13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436">
                  <a:moveTo>
                    <a:pt x="111" y="436"/>
                  </a:moveTo>
                  <a:cubicBezTo>
                    <a:pt x="0" y="366"/>
                    <a:pt x="0" y="366"/>
                    <a:pt x="0" y="366"/>
                  </a:cubicBezTo>
                  <a:cubicBezTo>
                    <a:pt x="95" y="87"/>
                    <a:pt x="95" y="87"/>
                    <a:pt x="95" y="87"/>
                  </a:cubicBezTo>
                  <a:cubicBezTo>
                    <a:pt x="106" y="58"/>
                    <a:pt x="126" y="34"/>
                    <a:pt x="153" y="18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8" y="281"/>
                    <a:pt x="188" y="281"/>
                    <a:pt x="188" y="281"/>
                  </a:cubicBezTo>
                  <a:lnTo>
                    <a:pt x="111" y="436"/>
                  </a:lnTo>
                  <a:close/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ïšlïḍê"/>
            <p:cNvSpPr/>
            <p:nvPr/>
          </p:nvSpPr>
          <p:spPr bwMode="auto">
            <a:xfrm>
              <a:off x="3554413" y="1916113"/>
              <a:ext cx="1114425" cy="1751013"/>
            </a:xfrm>
            <a:custGeom>
              <a:avLst/>
              <a:gdLst>
                <a:gd name="T0" fmla="*/ 506 w 590"/>
                <a:gd name="T1" fmla="*/ 633 h 928"/>
                <a:gd name="T2" fmla="*/ 490 w 590"/>
                <a:gd name="T3" fmla="*/ 492 h 928"/>
                <a:gd name="T4" fmla="*/ 532 w 590"/>
                <a:gd name="T5" fmla="*/ 278 h 928"/>
                <a:gd name="T6" fmla="*/ 547 w 590"/>
                <a:gd name="T7" fmla="*/ 69 h 928"/>
                <a:gd name="T8" fmla="*/ 377 w 590"/>
                <a:gd name="T9" fmla="*/ 0 h 928"/>
                <a:gd name="T10" fmla="*/ 376 w 590"/>
                <a:gd name="T11" fmla="*/ 10 h 928"/>
                <a:gd name="T12" fmla="*/ 296 w 590"/>
                <a:gd name="T13" fmla="*/ 50 h 928"/>
                <a:gd name="T14" fmla="*/ 219 w 590"/>
                <a:gd name="T15" fmla="*/ 32 h 928"/>
                <a:gd name="T16" fmla="*/ 219 w 590"/>
                <a:gd name="T17" fmla="*/ 7 h 928"/>
                <a:gd name="T18" fmla="*/ 65 w 590"/>
                <a:gd name="T19" fmla="*/ 77 h 928"/>
                <a:gd name="T20" fmla="*/ 0 w 590"/>
                <a:gd name="T21" fmla="*/ 852 h 928"/>
                <a:gd name="T22" fmla="*/ 204 w 590"/>
                <a:gd name="T23" fmla="*/ 907 h 928"/>
                <a:gd name="T24" fmla="*/ 205 w 590"/>
                <a:gd name="T25" fmla="*/ 810 h 928"/>
                <a:gd name="T26" fmla="*/ 387 w 590"/>
                <a:gd name="T27" fmla="*/ 797 h 928"/>
                <a:gd name="T28" fmla="*/ 391 w 590"/>
                <a:gd name="T29" fmla="*/ 890 h 928"/>
                <a:gd name="T30" fmla="*/ 590 w 590"/>
                <a:gd name="T31" fmla="*/ 873 h 928"/>
                <a:gd name="T32" fmla="*/ 506 w 590"/>
                <a:gd name="T33" fmla="*/ 63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928">
                  <a:moveTo>
                    <a:pt x="506" y="633"/>
                  </a:moveTo>
                  <a:cubicBezTo>
                    <a:pt x="490" y="492"/>
                    <a:pt x="490" y="492"/>
                    <a:pt x="490" y="492"/>
                  </a:cubicBezTo>
                  <a:cubicBezTo>
                    <a:pt x="489" y="417"/>
                    <a:pt x="501" y="344"/>
                    <a:pt x="532" y="278"/>
                  </a:cubicBezTo>
                  <a:cubicBezTo>
                    <a:pt x="547" y="69"/>
                    <a:pt x="547" y="69"/>
                    <a:pt x="547" y="69"/>
                  </a:cubicBezTo>
                  <a:cubicBezTo>
                    <a:pt x="377" y="0"/>
                    <a:pt x="377" y="0"/>
                    <a:pt x="377" y="0"/>
                  </a:cubicBezTo>
                  <a:cubicBezTo>
                    <a:pt x="377" y="3"/>
                    <a:pt x="376" y="7"/>
                    <a:pt x="376" y="1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19" y="32"/>
                    <a:pt x="219" y="32"/>
                    <a:pt x="219" y="32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116" y="314"/>
                    <a:pt x="88" y="561"/>
                    <a:pt x="0" y="852"/>
                  </a:cubicBezTo>
                  <a:cubicBezTo>
                    <a:pt x="204" y="907"/>
                    <a:pt x="204" y="907"/>
                    <a:pt x="204" y="907"/>
                  </a:cubicBezTo>
                  <a:cubicBezTo>
                    <a:pt x="205" y="810"/>
                    <a:pt x="205" y="810"/>
                    <a:pt x="205" y="810"/>
                  </a:cubicBezTo>
                  <a:cubicBezTo>
                    <a:pt x="387" y="797"/>
                    <a:pt x="387" y="797"/>
                    <a:pt x="387" y="797"/>
                  </a:cubicBezTo>
                  <a:cubicBezTo>
                    <a:pt x="388" y="828"/>
                    <a:pt x="390" y="860"/>
                    <a:pt x="391" y="890"/>
                  </a:cubicBezTo>
                  <a:cubicBezTo>
                    <a:pt x="493" y="928"/>
                    <a:pt x="497" y="927"/>
                    <a:pt x="590" y="873"/>
                  </a:cubicBezTo>
                  <a:cubicBezTo>
                    <a:pt x="553" y="795"/>
                    <a:pt x="523" y="714"/>
                    <a:pt x="506" y="633"/>
                  </a:cubicBezTo>
                  <a:close/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is1ïḋe"/>
            <p:cNvSpPr/>
            <p:nvPr/>
          </p:nvSpPr>
          <p:spPr bwMode="auto">
            <a:xfrm>
              <a:off x="4491038" y="2046288"/>
              <a:ext cx="534988" cy="744538"/>
            </a:xfrm>
            <a:custGeom>
              <a:avLst/>
              <a:gdLst>
                <a:gd name="T0" fmla="*/ 322 w 337"/>
                <a:gd name="T1" fmla="*/ 469 h 469"/>
                <a:gd name="T2" fmla="*/ 199 w 337"/>
                <a:gd name="T3" fmla="*/ 427 h 469"/>
                <a:gd name="T4" fmla="*/ 0 w 337"/>
                <a:gd name="T5" fmla="*/ 196 h 469"/>
                <a:gd name="T6" fmla="*/ 61 w 337"/>
                <a:gd name="T7" fmla="*/ 0 h 469"/>
                <a:gd name="T8" fmla="*/ 337 w 337"/>
                <a:gd name="T9" fmla="*/ 385 h 469"/>
                <a:gd name="T10" fmla="*/ 322 w 337"/>
                <a:gd name="T11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7" h="469">
                  <a:moveTo>
                    <a:pt x="322" y="469"/>
                  </a:moveTo>
                  <a:lnTo>
                    <a:pt x="199" y="427"/>
                  </a:lnTo>
                  <a:lnTo>
                    <a:pt x="0" y="196"/>
                  </a:lnTo>
                  <a:lnTo>
                    <a:pt x="61" y="0"/>
                  </a:lnTo>
                  <a:lnTo>
                    <a:pt x="337" y="385"/>
                  </a:lnTo>
                  <a:lnTo>
                    <a:pt x="322" y="469"/>
                  </a:lnTo>
                  <a:close/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í$líḍê"/>
            <p:cNvSpPr/>
            <p:nvPr/>
          </p:nvSpPr>
          <p:spPr bwMode="auto">
            <a:xfrm>
              <a:off x="4379913" y="2970213"/>
              <a:ext cx="239713" cy="150813"/>
            </a:xfrm>
            <a:custGeom>
              <a:avLst/>
              <a:gdLst>
                <a:gd name="T0" fmla="*/ 4 w 127"/>
                <a:gd name="T1" fmla="*/ 55 h 80"/>
                <a:gd name="T2" fmla="*/ 38 w 127"/>
                <a:gd name="T3" fmla="*/ 77 h 80"/>
                <a:gd name="T4" fmla="*/ 127 w 127"/>
                <a:gd name="T5" fmla="*/ 57 h 80"/>
                <a:gd name="T6" fmla="*/ 114 w 127"/>
                <a:gd name="T7" fmla="*/ 0 h 80"/>
                <a:gd name="T8" fmla="*/ 26 w 127"/>
                <a:gd name="T9" fmla="*/ 20 h 80"/>
                <a:gd name="T10" fmla="*/ 4 w 127"/>
                <a:gd name="T11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80">
                  <a:moveTo>
                    <a:pt x="4" y="55"/>
                  </a:moveTo>
                  <a:cubicBezTo>
                    <a:pt x="7" y="71"/>
                    <a:pt x="23" y="80"/>
                    <a:pt x="38" y="7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10" y="24"/>
                    <a:pt x="0" y="39"/>
                    <a:pt x="4" y="5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íŝḻiḓê"/>
            <p:cNvSpPr/>
            <p:nvPr/>
          </p:nvSpPr>
          <p:spPr bwMode="auto">
            <a:xfrm>
              <a:off x="4537076" y="2657475"/>
              <a:ext cx="523875" cy="466725"/>
            </a:xfrm>
            <a:custGeom>
              <a:avLst/>
              <a:gdLst>
                <a:gd name="T0" fmla="*/ 0 w 278"/>
                <a:gd name="T1" fmla="*/ 155 h 247"/>
                <a:gd name="T2" fmla="*/ 50 w 278"/>
                <a:gd name="T3" fmla="*/ 247 h 247"/>
                <a:gd name="T4" fmla="*/ 278 w 278"/>
                <a:gd name="T5" fmla="*/ 62 h 247"/>
                <a:gd name="T6" fmla="*/ 259 w 278"/>
                <a:gd name="T7" fmla="*/ 0 h 247"/>
                <a:gd name="T8" fmla="*/ 139 w 278"/>
                <a:gd name="T9" fmla="*/ 31 h 247"/>
                <a:gd name="T10" fmla="*/ 0 w 278"/>
                <a:gd name="T11" fmla="*/ 15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47">
                  <a:moveTo>
                    <a:pt x="0" y="155"/>
                  </a:moveTo>
                  <a:cubicBezTo>
                    <a:pt x="50" y="247"/>
                    <a:pt x="50" y="247"/>
                    <a:pt x="50" y="247"/>
                  </a:cubicBezTo>
                  <a:cubicBezTo>
                    <a:pt x="135" y="224"/>
                    <a:pt x="208" y="150"/>
                    <a:pt x="278" y="62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39" y="31"/>
                    <a:pt x="139" y="31"/>
                    <a:pt x="139" y="31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îṣļïdè"/>
            <p:cNvSpPr/>
            <p:nvPr/>
          </p:nvSpPr>
          <p:spPr bwMode="auto">
            <a:xfrm>
              <a:off x="3302001" y="2401888"/>
              <a:ext cx="598488" cy="622300"/>
            </a:xfrm>
            <a:custGeom>
              <a:avLst/>
              <a:gdLst>
                <a:gd name="T0" fmla="*/ 0 w 377"/>
                <a:gd name="T1" fmla="*/ 0 h 392"/>
                <a:gd name="T2" fmla="*/ 114 w 377"/>
                <a:gd name="T3" fmla="*/ 20 h 392"/>
                <a:gd name="T4" fmla="*/ 377 w 377"/>
                <a:gd name="T5" fmla="*/ 392 h 392"/>
                <a:gd name="T6" fmla="*/ 238 w 377"/>
                <a:gd name="T7" fmla="*/ 360 h 392"/>
                <a:gd name="T8" fmla="*/ 0 w 377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2">
                  <a:moveTo>
                    <a:pt x="0" y="0"/>
                  </a:moveTo>
                  <a:lnTo>
                    <a:pt x="114" y="20"/>
                  </a:lnTo>
                  <a:lnTo>
                    <a:pt x="377" y="392"/>
                  </a:lnTo>
                  <a:lnTo>
                    <a:pt x="238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ísḷîḋé"/>
            <p:cNvSpPr/>
            <p:nvPr/>
          </p:nvSpPr>
          <p:spPr bwMode="auto">
            <a:xfrm>
              <a:off x="3254376" y="2393950"/>
              <a:ext cx="600075" cy="663575"/>
            </a:xfrm>
            <a:custGeom>
              <a:avLst/>
              <a:gdLst>
                <a:gd name="T0" fmla="*/ 8 w 318"/>
                <a:gd name="T1" fmla="*/ 0 h 352"/>
                <a:gd name="T2" fmla="*/ 0 w 318"/>
                <a:gd name="T3" fmla="*/ 9 h 352"/>
                <a:gd name="T4" fmla="*/ 1 w 318"/>
                <a:gd name="T5" fmla="*/ 13 h 352"/>
                <a:gd name="T6" fmla="*/ 207 w 318"/>
                <a:gd name="T7" fmla="*/ 325 h 352"/>
                <a:gd name="T8" fmla="*/ 212 w 318"/>
                <a:gd name="T9" fmla="*/ 329 h 352"/>
                <a:gd name="T10" fmla="*/ 308 w 318"/>
                <a:gd name="T11" fmla="*/ 351 h 352"/>
                <a:gd name="T12" fmla="*/ 318 w 318"/>
                <a:gd name="T13" fmla="*/ 345 h 352"/>
                <a:gd name="T14" fmla="*/ 316 w 318"/>
                <a:gd name="T15" fmla="*/ 339 h 352"/>
                <a:gd name="T16" fmla="*/ 90 w 318"/>
                <a:gd name="T17" fmla="*/ 17 h 352"/>
                <a:gd name="T18" fmla="*/ 85 w 318"/>
                <a:gd name="T19" fmla="*/ 14 h 352"/>
                <a:gd name="T20" fmla="*/ 10 w 318"/>
                <a:gd name="T21" fmla="*/ 1 h 352"/>
                <a:gd name="T22" fmla="*/ 8 w 318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52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1" y="12"/>
                    <a:pt x="1" y="13"/>
                  </a:cubicBezTo>
                  <a:cubicBezTo>
                    <a:pt x="207" y="325"/>
                    <a:pt x="207" y="325"/>
                    <a:pt x="207" y="325"/>
                  </a:cubicBezTo>
                  <a:cubicBezTo>
                    <a:pt x="208" y="327"/>
                    <a:pt x="210" y="328"/>
                    <a:pt x="212" y="329"/>
                  </a:cubicBezTo>
                  <a:cubicBezTo>
                    <a:pt x="308" y="351"/>
                    <a:pt x="308" y="351"/>
                    <a:pt x="308" y="351"/>
                  </a:cubicBezTo>
                  <a:cubicBezTo>
                    <a:pt x="312" y="352"/>
                    <a:pt x="317" y="350"/>
                    <a:pt x="318" y="345"/>
                  </a:cubicBezTo>
                  <a:cubicBezTo>
                    <a:pt x="318" y="343"/>
                    <a:pt x="318" y="340"/>
                    <a:pt x="316" y="339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7" y="14"/>
                    <a:pt x="85" y="1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ïSľíḋe"/>
            <p:cNvSpPr/>
            <p:nvPr/>
          </p:nvSpPr>
          <p:spPr bwMode="auto">
            <a:xfrm>
              <a:off x="3511551" y="2795588"/>
              <a:ext cx="233363" cy="128588"/>
            </a:xfrm>
            <a:custGeom>
              <a:avLst/>
              <a:gdLst>
                <a:gd name="T0" fmla="*/ 0 w 124"/>
                <a:gd name="T1" fmla="*/ 11 h 68"/>
                <a:gd name="T2" fmla="*/ 6 w 124"/>
                <a:gd name="T3" fmla="*/ 68 h 68"/>
                <a:gd name="T4" fmla="*/ 96 w 124"/>
                <a:gd name="T5" fmla="*/ 59 h 68"/>
                <a:gd name="T6" fmla="*/ 122 w 124"/>
                <a:gd name="T7" fmla="*/ 28 h 68"/>
                <a:gd name="T8" fmla="*/ 91 w 124"/>
                <a:gd name="T9" fmla="*/ 2 h 68"/>
                <a:gd name="T10" fmla="*/ 0 w 124"/>
                <a:gd name="T11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68">
                  <a:moveTo>
                    <a:pt x="0" y="11"/>
                  </a:moveTo>
                  <a:cubicBezTo>
                    <a:pt x="6" y="68"/>
                    <a:pt x="6" y="68"/>
                    <a:pt x="6" y="68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112" y="58"/>
                    <a:pt x="124" y="43"/>
                    <a:pt x="122" y="28"/>
                  </a:cubicBezTo>
                  <a:cubicBezTo>
                    <a:pt x="121" y="12"/>
                    <a:pt x="107" y="0"/>
                    <a:pt x="91" y="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íş1îḍé"/>
            <p:cNvSpPr/>
            <p:nvPr/>
          </p:nvSpPr>
          <p:spPr bwMode="auto">
            <a:xfrm>
              <a:off x="3363913" y="2713038"/>
              <a:ext cx="188913" cy="230188"/>
            </a:xfrm>
            <a:custGeom>
              <a:avLst/>
              <a:gdLst>
                <a:gd name="T0" fmla="*/ 0 w 100"/>
                <a:gd name="T1" fmla="*/ 48 h 122"/>
                <a:gd name="T2" fmla="*/ 74 w 100"/>
                <a:gd name="T3" fmla="*/ 122 h 122"/>
                <a:gd name="T4" fmla="*/ 89 w 100"/>
                <a:gd name="T5" fmla="*/ 122 h 122"/>
                <a:gd name="T6" fmla="*/ 100 w 100"/>
                <a:gd name="T7" fmla="*/ 32 h 122"/>
                <a:gd name="T8" fmla="*/ 11 w 100"/>
                <a:gd name="T9" fmla="*/ 0 h 122"/>
                <a:gd name="T10" fmla="*/ 0 w 100"/>
                <a:gd name="T11" fmla="*/ 4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122">
                  <a:moveTo>
                    <a:pt x="0" y="48"/>
                  </a:moveTo>
                  <a:cubicBezTo>
                    <a:pt x="0" y="89"/>
                    <a:pt x="33" y="122"/>
                    <a:pt x="74" y="122"/>
                  </a:cubicBezTo>
                  <a:cubicBezTo>
                    <a:pt x="89" y="122"/>
                    <a:pt x="89" y="122"/>
                    <a:pt x="89" y="12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îsḻiḍè"/>
            <p:cNvSpPr/>
            <p:nvPr/>
          </p:nvSpPr>
          <p:spPr bwMode="auto">
            <a:xfrm>
              <a:off x="4351338" y="1570038"/>
              <a:ext cx="61913" cy="69850"/>
            </a:xfrm>
            <a:custGeom>
              <a:avLst/>
              <a:gdLst>
                <a:gd name="T0" fmla="*/ 4 w 39"/>
                <a:gd name="T1" fmla="*/ 44 h 44"/>
                <a:gd name="T2" fmla="*/ 0 w 39"/>
                <a:gd name="T3" fmla="*/ 41 h 44"/>
                <a:gd name="T4" fmla="*/ 5 w 39"/>
                <a:gd name="T5" fmla="*/ 36 h 44"/>
                <a:gd name="T6" fmla="*/ 36 w 39"/>
                <a:gd name="T7" fmla="*/ 0 h 44"/>
                <a:gd name="T8" fmla="*/ 39 w 39"/>
                <a:gd name="T9" fmla="*/ 3 h 44"/>
                <a:gd name="T10" fmla="*/ 8 w 39"/>
                <a:gd name="T11" fmla="*/ 38 h 44"/>
                <a:gd name="T12" fmla="*/ 4 w 39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4">
                  <a:moveTo>
                    <a:pt x="4" y="44"/>
                  </a:moveTo>
                  <a:lnTo>
                    <a:pt x="0" y="41"/>
                  </a:lnTo>
                  <a:lnTo>
                    <a:pt x="5" y="36"/>
                  </a:lnTo>
                  <a:lnTo>
                    <a:pt x="36" y="0"/>
                  </a:lnTo>
                  <a:lnTo>
                    <a:pt x="39" y="3"/>
                  </a:lnTo>
                  <a:lnTo>
                    <a:pt x="8" y="38"/>
                  </a:lnTo>
                  <a:lnTo>
                    <a:pt x="4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íş1iḋê"/>
            <p:cNvSpPr/>
            <p:nvPr/>
          </p:nvSpPr>
          <p:spPr bwMode="auto">
            <a:xfrm>
              <a:off x="5319713" y="3633788"/>
              <a:ext cx="1585913" cy="2108200"/>
            </a:xfrm>
            <a:custGeom>
              <a:avLst/>
              <a:gdLst>
                <a:gd name="T0" fmla="*/ 0 w 840"/>
                <a:gd name="T1" fmla="*/ 1117 h 1117"/>
                <a:gd name="T2" fmla="*/ 840 w 840"/>
                <a:gd name="T3" fmla="*/ 1117 h 1117"/>
                <a:gd name="T4" fmla="*/ 840 w 840"/>
                <a:gd name="T5" fmla="*/ 98 h 1117"/>
                <a:gd name="T6" fmla="*/ 722 w 840"/>
                <a:gd name="T7" fmla="*/ 0 h 1117"/>
                <a:gd name="T8" fmla="*/ 118 w 840"/>
                <a:gd name="T9" fmla="*/ 0 h 1117"/>
                <a:gd name="T10" fmla="*/ 0 w 840"/>
                <a:gd name="T11" fmla="*/ 98 h 1117"/>
                <a:gd name="T12" fmla="*/ 0 w 840"/>
                <a:gd name="T13" fmla="*/ 1117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117">
                  <a:moveTo>
                    <a:pt x="0" y="1117"/>
                  </a:moveTo>
                  <a:cubicBezTo>
                    <a:pt x="840" y="1117"/>
                    <a:pt x="840" y="1117"/>
                    <a:pt x="840" y="1117"/>
                  </a:cubicBezTo>
                  <a:cubicBezTo>
                    <a:pt x="840" y="98"/>
                    <a:pt x="840" y="98"/>
                    <a:pt x="840" y="98"/>
                  </a:cubicBezTo>
                  <a:cubicBezTo>
                    <a:pt x="840" y="44"/>
                    <a:pt x="787" y="0"/>
                    <a:pt x="72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53" y="0"/>
                    <a:pt x="0" y="44"/>
                    <a:pt x="0" y="98"/>
                  </a:cubicBezTo>
                  <a:cubicBezTo>
                    <a:pt x="0" y="1117"/>
                    <a:pt x="0" y="1117"/>
                    <a:pt x="0" y="1117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iś1îḑe"/>
            <p:cNvSpPr/>
            <p:nvPr/>
          </p:nvSpPr>
          <p:spPr bwMode="auto">
            <a:xfrm>
              <a:off x="5440363" y="3875088"/>
              <a:ext cx="1344613" cy="1787525"/>
            </a:xfrm>
            <a:custGeom>
              <a:avLst/>
              <a:gdLst>
                <a:gd name="T0" fmla="*/ 0 w 712"/>
                <a:gd name="T1" fmla="*/ 947 h 947"/>
                <a:gd name="T2" fmla="*/ 712 w 712"/>
                <a:gd name="T3" fmla="*/ 947 h 947"/>
                <a:gd name="T4" fmla="*/ 712 w 712"/>
                <a:gd name="T5" fmla="*/ 83 h 947"/>
                <a:gd name="T6" fmla="*/ 612 w 712"/>
                <a:gd name="T7" fmla="*/ 0 h 947"/>
                <a:gd name="T8" fmla="*/ 100 w 712"/>
                <a:gd name="T9" fmla="*/ 0 h 947"/>
                <a:gd name="T10" fmla="*/ 0 w 712"/>
                <a:gd name="T11" fmla="*/ 83 h 947"/>
                <a:gd name="T12" fmla="*/ 0 w 712"/>
                <a:gd name="T13" fmla="*/ 947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2" h="947">
                  <a:moveTo>
                    <a:pt x="0" y="947"/>
                  </a:moveTo>
                  <a:cubicBezTo>
                    <a:pt x="712" y="947"/>
                    <a:pt x="712" y="947"/>
                    <a:pt x="712" y="947"/>
                  </a:cubicBezTo>
                  <a:cubicBezTo>
                    <a:pt x="712" y="83"/>
                    <a:pt x="712" y="83"/>
                    <a:pt x="712" y="83"/>
                  </a:cubicBezTo>
                  <a:cubicBezTo>
                    <a:pt x="712" y="38"/>
                    <a:pt x="667" y="0"/>
                    <a:pt x="612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38"/>
                    <a:pt x="0" y="83"/>
                  </a:cubicBezTo>
                  <a:cubicBezTo>
                    <a:pt x="0" y="947"/>
                    <a:pt x="0" y="947"/>
                    <a:pt x="0" y="9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íš1îḑè"/>
            <p:cNvSpPr/>
            <p:nvPr/>
          </p:nvSpPr>
          <p:spPr bwMode="auto">
            <a:xfrm>
              <a:off x="5237163" y="3484563"/>
              <a:ext cx="1751013" cy="287338"/>
            </a:xfrm>
            <a:custGeom>
              <a:avLst/>
              <a:gdLst>
                <a:gd name="T0" fmla="*/ 38 w 928"/>
                <a:gd name="T1" fmla="*/ 0 h 152"/>
                <a:gd name="T2" fmla="*/ 0 w 928"/>
                <a:gd name="T3" fmla="*/ 31 h 152"/>
                <a:gd name="T4" fmla="*/ 0 w 928"/>
                <a:gd name="T5" fmla="*/ 121 h 152"/>
                <a:gd name="T6" fmla="*/ 38 w 928"/>
                <a:gd name="T7" fmla="*/ 152 h 152"/>
                <a:gd name="T8" fmla="*/ 890 w 928"/>
                <a:gd name="T9" fmla="*/ 152 h 152"/>
                <a:gd name="T10" fmla="*/ 928 w 928"/>
                <a:gd name="T11" fmla="*/ 121 h 152"/>
                <a:gd name="T12" fmla="*/ 928 w 928"/>
                <a:gd name="T13" fmla="*/ 31 h 152"/>
                <a:gd name="T14" fmla="*/ 890 w 928"/>
                <a:gd name="T15" fmla="*/ 0 h 152"/>
                <a:gd name="T16" fmla="*/ 38 w 928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8" h="152">
                  <a:moveTo>
                    <a:pt x="38" y="0"/>
                  </a:moveTo>
                  <a:cubicBezTo>
                    <a:pt x="17" y="0"/>
                    <a:pt x="0" y="14"/>
                    <a:pt x="0" y="3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38"/>
                    <a:pt x="17" y="152"/>
                    <a:pt x="38" y="152"/>
                  </a:cubicBezTo>
                  <a:cubicBezTo>
                    <a:pt x="890" y="152"/>
                    <a:pt x="890" y="152"/>
                    <a:pt x="890" y="152"/>
                  </a:cubicBezTo>
                  <a:cubicBezTo>
                    <a:pt x="911" y="152"/>
                    <a:pt x="928" y="138"/>
                    <a:pt x="928" y="121"/>
                  </a:cubicBezTo>
                  <a:cubicBezTo>
                    <a:pt x="928" y="31"/>
                    <a:pt x="928" y="31"/>
                    <a:pt x="928" y="31"/>
                  </a:cubicBezTo>
                  <a:cubicBezTo>
                    <a:pt x="928" y="14"/>
                    <a:pt x="911" y="0"/>
                    <a:pt x="890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ísľîḓê"/>
            <p:cNvSpPr/>
            <p:nvPr/>
          </p:nvSpPr>
          <p:spPr bwMode="auto">
            <a:xfrm>
              <a:off x="5568951" y="5453063"/>
              <a:ext cx="200025" cy="139700"/>
            </a:xfrm>
            <a:custGeom>
              <a:avLst/>
              <a:gdLst>
                <a:gd name="T0" fmla="*/ 37 w 106"/>
                <a:gd name="T1" fmla="*/ 0 h 74"/>
                <a:gd name="T2" fmla="*/ 0 w 106"/>
                <a:gd name="T3" fmla="*/ 37 h 74"/>
                <a:gd name="T4" fmla="*/ 37 w 106"/>
                <a:gd name="T5" fmla="*/ 74 h 74"/>
                <a:gd name="T6" fmla="*/ 106 w 106"/>
                <a:gd name="T7" fmla="*/ 74 h 74"/>
                <a:gd name="T8" fmla="*/ 106 w 106"/>
                <a:gd name="T9" fmla="*/ 0 h 74"/>
                <a:gd name="T10" fmla="*/ 37 w 106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74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7"/>
                    <a:pt x="16" y="74"/>
                    <a:pt x="37" y="74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ïşlidê"/>
            <p:cNvSpPr/>
            <p:nvPr/>
          </p:nvSpPr>
          <p:spPr bwMode="auto">
            <a:xfrm>
              <a:off x="5761038" y="5453063"/>
              <a:ext cx="196850" cy="139700"/>
            </a:xfrm>
            <a:custGeom>
              <a:avLst/>
              <a:gdLst>
                <a:gd name="T0" fmla="*/ 67 w 104"/>
                <a:gd name="T1" fmla="*/ 0 h 74"/>
                <a:gd name="T2" fmla="*/ 0 w 104"/>
                <a:gd name="T3" fmla="*/ 0 h 74"/>
                <a:gd name="T4" fmla="*/ 0 w 104"/>
                <a:gd name="T5" fmla="*/ 74 h 74"/>
                <a:gd name="T6" fmla="*/ 67 w 104"/>
                <a:gd name="T7" fmla="*/ 74 h 74"/>
                <a:gd name="T8" fmla="*/ 104 w 104"/>
                <a:gd name="T9" fmla="*/ 37 h 74"/>
                <a:gd name="T10" fmla="*/ 67 w 104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74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87" y="74"/>
                    <a:pt x="104" y="57"/>
                    <a:pt x="104" y="37"/>
                  </a:cubicBezTo>
                  <a:cubicBezTo>
                    <a:pt x="104" y="17"/>
                    <a:pt x="87" y="0"/>
                    <a:pt x="67" y="0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ísḷíḋè"/>
            <p:cNvSpPr/>
            <p:nvPr/>
          </p:nvSpPr>
          <p:spPr bwMode="auto">
            <a:xfrm>
              <a:off x="5956301" y="5511800"/>
              <a:ext cx="1588" cy="11113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1 w 1"/>
                <a:gd name="T5" fmla="*/ 6 h 6"/>
                <a:gd name="T6" fmla="*/ 0 w 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0" y="2"/>
                    <a:pt x="1" y="4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0" y="2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îṥḷîdê"/>
            <p:cNvSpPr/>
            <p:nvPr/>
          </p:nvSpPr>
          <p:spPr bwMode="auto">
            <a:xfrm>
              <a:off x="5761038" y="5470525"/>
              <a:ext cx="196850" cy="122238"/>
            </a:xfrm>
            <a:custGeom>
              <a:avLst/>
              <a:gdLst>
                <a:gd name="T0" fmla="*/ 91 w 104"/>
                <a:gd name="T1" fmla="*/ 0 h 65"/>
                <a:gd name="T2" fmla="*/ 100 w 104"/>
                <a:gd name="T3" fmla="*/ 24 h 65"/>
                <a:gd name="T4" fmla="*/ 63 w 104"/>
                <a:gd name="T5" fmla="*/ 61 h 65"/>
                <a:gd name="T6" fmla="*/ 0 w 104"/>
                <a:gd name="T7" fmla="*/ 61 h 65"/>
                <a:gd name="T8" fmla="*/ 0 w 104"/>
                <a:gd name="T9" fmla="*/ 65 h 65"/>
                <a:gd name="T10" fmla="*/ 67 w 104"/>
                <a:gd name="T11" fmla="*/ 65 h 65"/>
                <a:gd name="T12" fmla="*/ 104 w 104"/>
                <a:gd name="T13" fmla="*/ 28 h 65"/>
                <a:gd name="T14" fmla="*/ 103 w 104"/>
                <a:gd name="T15" fmla="*/ 22 h 65"/>
                <a:gd name="T16" fmla="*/ 91 w 104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5">
                  <a:moveTo>
                    <a:pt x="91" y="0"/>
                  </a:moveTo>
                  <a:cubicBezTo>
                    <a:pt x="97" y="7"/>
                    <a:pt x="100" y="15"/>
                    <a:pt x="100" y="24"/>
                  </a:cubicBezTo>
                  <a:cubicBezTo>
                    <a:pt x="100" y="44"/>
                    <a:pt x="83" y="61"/>
                    <a:pt x="6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87" y="65"/>
                    <a:pt x="104" y="48"/>
                    <a:pt x="104" y="28"/>
                  </a:cubicBezTo>
                  <a:cubicBezTo>
                    <a:pt x="104" y="26"/>
                    <a:pt x="103" y="24"/>
                    <a:pt x="103" y="22"/>
                  </a:cubicBezTo>
                  <a:cubicBezTo>
                    <a:pt x="102" y="14"/>
                    <a:pt x="97" y="6"/>
                    <a:pt x="91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iṧľïḋé"/>
            <p:cNvSpPr/>
            <p:nvPr/>
          </p:nvSpPr>
          <p:spPr bwMode="auto">
            <a:xfrm>
              <a:off x="6097588" y="4379913"/>
              <a:ext cx="217488" cy="219075"/>
            </a:xfrm>
            <a:custGeom>
              <a:avLst/>
              <a:gdLst>
                <a:gd name="T0" fmla="*/ 67 w 115"/>
                <a:gd name="T1" fmla="*/ 15 h 116"/>
                <a:gd name="T2" fmla="*/ 15 w 115"/>
                <a:gd name="T3" fmla="*/ 13 h 116"/>
                <a:gd name="T4" fmla="*/ 14 w 115"/>
                <a:gd name="T5" fmla="*/ 65 h 116"/>
                <a:gd name="T6" fmla="*/ 61 w 115"/>
                <a:gd name="T7" fmla="*/ 116 h 116"/>
                <a:gd name="T8" fmla="*/ 115 w 115"/>
                <a:gd name="T9" fmla="*/ 65 h 116"/>
                <a:gd name="T10" fmla="*/ 67 w 115"/>
                <a:gd name="T11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16">
                  <a:moveTo>
                    <a:pt x="67" y="15"/>
                  </a:moveTo>
                  <a:cubicBezTo>
                    <a:pt x="53" y="0"/>
                    <a:pt x="30" y="0"/>
                    <a:pt x="15" y="13"/>
                  </a:cubicBezTo>
                  <a:cubicBezTo>
                    <a:pt x="1" y="27"/>
                    <a:pt x="0" y="51"/>
                    <a:pt x="14" y="65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67" y="15"/>
                    <a:pt x="67" y="15"/>
                    <a:pt x="67" y="15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îSļîďè"/>
            <p:cNvSpPr/>
            <p:nvPr/>
          </p:nvSpPr>
          <p:spPr bwMode="auto">
            <a:xfrm>
              <a:off x="6208713" y="4497388"/>
              <a:ext cx="214313" cy="215900"/>
            </a:xfrm>
            <a:custGeom>
              <a:avLst/>
              <a:gdLst>
                <a:gd name="T0" fmla="*/ 99 w 113"/>
                <a:gd name="T1" fmla="*/ 49 h 115"/>
                <a:gd name="T2" fmla="*/ 53 w 113"/>
                <a:gd name="T3" fmla="*/ 0 h 115"/>
                <a:gd name="T4" fmla="*/ 0 w 113"/>
                <a:gd name="T5" fmla="*/ 51 h 115"/>
                <a:gd name="T6" fmla="*/ 45 w 113"/>
                <a:gd name="T7" fmla="*/ 100 h 115"/>
                <a:gd name="T8" fmla="*/ 97 w 113"/>
                <a:gd name="T9" fmla="*/ 101 h 115"/>
                <a:gd name="T10" fmla="*/ 99 w 113"/>
                <a:gd name="T11" fmla="*/ 4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15">
                  <a:moveTo>
                    <a:pt x="99" y="49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59" y="114"/>
                    <a:pt x="83" y="115"/>
                    <a:pt x="97" y="101"/>
                  </a:cubicBezTo>
                  <a:cubicBezTo>
                    <a:pt x="112" y="87"/>
                    <a:pt x="113" y="64"/>
                    <a:pt x="99" y="49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iṥliḋè"/>
            <p:cNvSpPr/>
            <p:nvPr/>
          </p:nvSpPr>
          <p:spPr bwMode="auto">
            <a:xfrm>
              <a:off x="6208713" y="4592638"/>
              <a:ext cx="193675" cy="95250"/>
            </a:xfrm>
            <a:custGeom>
              <a:avLst/>
              <a:gdLst>
                <a:gd name="T0" fmla="*/ 102 w 102"/>
                <a:gd name="T1" fmla="*/ 45 h 50"/>
                <a:gd name="T2" fmla="*/ 97 w 102"/>
                <a:gd name="T3" fmla="*/ 50 h 50"/>
                <a:gd name="T4" fmla="*/ 102 w 102"/>
                <a:gd name="T5" fmla="*/ 45 h 50"/>
                <a:gd name="T6" fmla="*/ 102 w 102"/>
                <a:gd name="T7" fmla="*/ 45 h 50"/>
                <a:gd name="T8" fmla="*/ 102 w 102"/>
                <a:gd name="T9" fmla="*/ 45 h 50"/>
                <a:gd name="T10" fmla="*/ 102 w 102"/>
                <a:gd name="T11" fmla="*/ 45 h 50"/>
                <a:gd name="T12" fmla="*/ 0 w 102"/>
                <a:gd name="T13" fmla="*/ 0 h 50"/>
                <a:gd name="T14" fmla="*/ 0 w 102"/>
                <a:gd name="T15" fmla="*/ 0 h 50"/>
                <a:gd name="T16" fmla="*/ 0 w 102"/>
                <a:gd name="T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0">
                  <a:moveTo>
                    <a:pt x="102" y="45"/>
                  </a:moveTo>
                  <a:cubicBezTo>
                    <a:pt x="101" y="47"/>
                    <a:pt x="99" y="49"/>
                    <a:pt x="97" y="50"/>
                  </a:cubicBezTo>
                  <a:cubicBezTo>
                    <a:pt x="99" y="49"/>
                    <a:pt x="101" y="47"/>
                    <a:pt x="102" y="45"/>
                  </a:cubicBezTo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î$liḋè"/>
            <p:cNvSpPr/>
            <p:nvPr/>
          </p:nvSpPr>
          <p:spPr bwMode="auto">
            <a:xfrm>
              <a:off x="6208713" y="4587875"/>
              <a:ext cx="4763" cy="4763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3 w 3"/>
                <a:gd name="T5" fmla="*/ 0 h 3"/>
                <a:gd name="T6" fmla="*/ 3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íSļîḋe"/>
            <p:cNvSpPr/>
            <p:nvPr/>
          </p:nvSpPr>
          <p:spPr bwMode="auto">
            <a:xfrm>
              <a:off x="6208713" y="4587875"/>
              <a:ext cx="4763" cy="4763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3 w 3"/>
                <a:gd name="T5" fmla="*/ 0 h 3"/>
                <a:gd name="T6" fmla="*/ 3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îṣ1íḑê"/>
            <p:cNvSpPr/>
            <p:nvPr/>
          </p:nvSpPr>
          <p:spPr bwMode="auto">
            <a:xfrm>
              <a:off x="6208713" y="4587875"/>
              <a:ext cx="206375" cy="119063"/>
            </a:xfrm>
            <a:custGeom>
              <a:avLst/>
              <a:gdLst>
                <a:gd name="T0" fmla="*/ 2 w 109"/>
                <a:gd name="T1" fmla="*/ 0 h 63"/>
                <a:gd name="T2" fmla="*/ 0 w 109"/>
                <a:gd name="T3" fmla="*/ 3 h 63"/>
                <a:gd name="T4" fmla="*/ 0 w 109"/>
                <a:gd name="T5" fmla="*/ 3 h 63"/>
                <a:gd name="T6" fmla="*/ 45 w 109"/>
                <a:gd name="T7" fmla="*/ 52 h 63"/>
                <a:gd name="T8" fmla="*/ 72 w 109"/>
                <a:gd name="T9" fmla="*/ 63 h 63"/>
                <a:gd name="T10" fmla="*/ 97 w 109"/>
                <a:gd name="T11" fmla="*/ 53 h 63"/>
                <a:gd name="T12" fmla="*/ 97 w 109"/>
                <a:gd name="T13" fmla="*/ 53 h 63"/>
                <a:gd name="T14" fmla="*/ 102 w 109"/>
                <a:gd name="T15" fmla="*/ 48 h 63"/>
                <a:gd name="T16" fmla="*/ 102 w 109"/>
                <a:gd name="T17" fmla="*/ 48 h 63"/>
                <a:gd name="T18" fmla="*/ 102 w 109"/>
                <a:gd name="T19" fmla="*/ 48 h 63"/>
                <a:gd name="T20" fmla="*/ 109 w 109"/>
                <a:gd name="T21" fmla="*/ 25 h 63"/>
                <a:gd name="T22" fmla="*/ 98 w 109"/>
                <a:gd name="T23" fmla="*/ 48 h 63"/>
                <a:gd name="T24" fmla="*/ 72 w 109"/>
                <a:gd name="T25" fmla="*/ 58 h 63"/>
                <a:gd name="T26" fmla="*/ 46 w 109"/>
                <a:gd name="T27" fmla="*/ 46 h 63"/>
                <a:gd name="T28" fmla="*/ 2 w 109"/>
                <a:gd name="T2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3" y="59"/>
                    <a:pt x="62" y="63"/>
                    <a:pt x="72" y="63"/>
                  </a:cubicBezTo>
                  <a:cubicBezTo>
                    <a:pt x="81" y="63"/>
                    <a:pt x="90" y="60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9" y="52"/>
                    <a:pt x="101" y="50"/>
                    <a:pt x="102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7" y="41"/>
                    <a:pt x="109" y="33"/>
                    <a:pt x="109" y="25"/>
                  </a:cubicBezTo>
                  <a:cubicBezTo>
                    <a:pt x="108" y="34"/>
                    <a:pt x="104" y="42"/>
                    <a:pt x="98" y="48"/>
                  </a:cubicBezTo>
                  <a:cubicBezTo>
                    <a:pt x="91" y="54"/>
                    <a:pt x="81" y="58"/>
                    <a:pt x="72" y="58"/>
                  </a:cubicBezTo>
                  <a:cubicBezTo>
                    <a:pt x="63" y="58"/>
                    <a:pt x="53" y="54"/>
                    <a:pt x="46" y="46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íSļîḍe"/>
            <p:cNvSpPr/>
            <p:nvPr/>
          </p:nvSpPr>
          <p:spPr bwMode="auto">
            <a:xfrm>
              <a:off x="5727701" y="4598988"/>
              <a:ext cx="217488" cy="219075"/>
            </a:xfrm>
            <a:custGeom>
              <a:avLst/>
              <a:gdLst>
                <a:gd name="T0" fmla="*/ 67 w 115"/>
                <a:gd name="T1" fmla="*/ 15 h 116"/>
                <a:gd name="T2" fmla="*/ 15 w 115"/>
                <a:gd name="T3" fmla="*/ 13 h 116"/>
                <a:gd name="T4" fmla="*/ 14 w 115"/>
                <a:gd name="T5" fmla="*/ 65 h 116"/>
                <a:gd name="T6" fmla="*/ 61 w 115"/>
                <a:gd name="T7" fmla="*/ 116 h 116"/>
                <a:gd name="T8" fmla="*/ 115 w 115"/>
                <a:gd name="T9" fmla="*/ 65 h 116"/>
                <a:gd name="T10" fmla="*/ 67 w 115"/>
                <a:gd name="T11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16">
                  <a:moveTo>
                    <a:pt x="67" y="15"/>
                  </a:moveTo>
                  <a:cubicBezTo>
                    <a:pt x="53" y="0"/>
                    <a:pt x="30" y="0"/>
                    <a:pt x="15" y="13"/>
                  </a:cubicBezTo>
                  <a:cubicBezTo>
                    <a:pt x="1" y="27"/>
                    <a:pt x="0" y="51"/>
                    <a:pt x="14" y="65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67" y="15"/>
                    <a:pt x="67" y="15"/>
                    <a:pt x="67" y="15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íšlíḍé"/>
            <p:cNvSpPr/>
            <p:nvPr/>
          </p:nvSpPr>
          <p:spPr bwMode="auto">
            <a:xfrm>
              <a:off x="5838826" y="4714875"/>
              <a:ext cx="214313" cy="217488"/>
            </a:xfrm>
            <a:custGeom>
              <a:avLst/>
              <a:gdLst>
                <a:gd name="T0" fmla="*/ 99 w 113"/>
                <a:gd name="T1" fmla="*/ 49 h 115"/>
                <a:gd name="T2" fmla="*/ 53 w 113"/>
                <a:gd name="T3" fmla="*/ 0 h 115"/>
                <a:gd name="T4" fmla="*/ 0 w 113"/>
                <a:gd name="T5" fmla="*/ 51 h 115"/>
                <a:gd name="T6" fmla="*/ 45 w 113"/>
                <a:gd name="T7" fmla="*/ 100 h 115"/>
                <a:gd name="T8" fmla="*/ 97 w 113"/>
                <a:gd name="T9" fmla="*/ 101 h 115"/>
                <a:gd name="T10" fmla="*/ 99 w 113"/>
                <a:gd name="T11" fmla="*/ 4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15">
                  <a:moveTo>
                    <a:pt x="99" y="49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59" y="114"/>
                    <a:pt x="83" y="115"/>
                    <a:pt x="97" y="101"/>
                  </a:cubicBezTo>
                  <a:cubicBezTo>
                    <a:pt x="112" y="87"/>
                    <a:pt x="113" y="64"/>
                    <a:pt x="99" y="49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iślîdê"/>
            <p:cNvSpPr/>
            <p:nvPr/>
          </p:nvSpPr>
          <p:spPr bwMode="auto">
            <a:xfrm>
              <a:off x="5838826" y="4811713"/>
              <a:ext cx="190500" cy="112713"/>
            </a:xfrm>
            <a:custGeom>
              <a:avLst/>
              <a:gdLst>
                <a:gd name="T0" fmla="*/ 94 w 101"/>
                <a:gd name="T1" fmla="*/ 53 h 60"/>
                <a:gd name="T2" fmla="*/ 72 w 101"/>
                <a:gd name="T3" fmla="*/ 60 h 60"/>
                <a:gd name="T4" fmla="*/ 72 w 101"/>
                <a:gd name="T5" fmla="*/ 60 h 60"/>
                <a:gd name="T6" fmla="*/ 94 w 101"/>
                <a:gd name="T7" fmla="*/ 53 h 60"/>
                <a:gd name="T8" fmla="*/ 101 w 101"/>
                <a:gd name="T9" fmla="*/ 46 h 60"/>
                <a:gd name="T10" fmla="*/ 97 w 101"/>
                <a:gd name="T11" fmla="*/ 50 h 60"/>
                <a:gd name="T12" fmla="*/ 101 w 101"/>
                <a:gd name="T13" fmla="*/ 46 h 60"/>
                <a:gd name="T14" fmla="*/ 0 w 101"/>
                <a:gd name="T15" fmla="*/ 0 h 60"/>
                <a:gd name="T16" fmla="*/ 0 w 101"/>
                <a:gd name="T17" fmla="*/ 0 h 60"/>
                <a:gd name="T18" fmla="*/ 0 w 101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60">
                  <a:moveTo>
                    <a:pt x="94" y="53"/>
                  </a:moveTo>
                  <a:cubicBezTo>
                    <a:pt x="88" y="58"/>
                    <a:pt x="80" y="60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80" y="60"/>
                    <a:pt x="88" y="58"/>
                    <a:pt x="94" y="53"/>
                  </a:cubicBezTo>
                  <a:moveTo>
                    <a:pt x="101" y="46"/>
                  </a:moveTo>
                  <a:cubicBezTo>
                    <a:pt x="100" y="48"/>
                    <a:pt x="99" y="49"/>
                    <a:pt x="97" y="50"/>
                  </a:cubicBezTo>
                  <a:cubicBezTo>
                    <a:pt x="99" y="49"/>
                    <a:pt x="100" y="48"/>
                    <a:pt x="101" y="46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îSļiḍè"/>
            <p:cNvSpPr/>
            <p:nvPr/>
          </p:nvSpPr>
          <p:spPr bwMode="auto">
            <a:xfrm>
              <a:off x="5838826" y="4806950"/>
              <a:ext cx="4763" cy="4763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3 w 3"/>
                <a:gd name="T5" fmla="*/ 0 h 3"/>
                <a:gd name="T6" fmla="*/ 3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ïšḻîďe"/>
            <p:cNvSpPr/>
            <p:nvPr/>
          </p:nvSpPr>
          <p:spPr bwMode="auto">
            <a:xfrm>
              <a:off x="5838826" y="4806950"/>
              <a:ext cx="4763" cy="4763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3 w 3"/>
                <a:gd name="T5" fmla="*/ 0 h 3"/>
                <a:gd name="T6" fmla="*/ 3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íṥḻíḓe"/>
            <p:cNvSpPr/>
            <p:nvPr/>
          </p:nvSpPr>
          <p:spPr bwMode="auto">
            <a:xfrm>
              <a:off x="5838826" y="4806950"/>
              <a:ext cx="206375" cy="117475"/>
            </a:xfrm>
            <a:custGeom>
              <a:avLst/>
              <a:gdLst>
                <a:gd name="T0" fmla="*/ 2 w 109"/>
                <a:gd name="T1" fmla="*/ 0 h 63"/>
                <a:gd name="T2" fmla="*/ 0 w 109"/>
                <a:gd name="T3" fmla="*/ 3 h 63"/>
                <a:gd name="T4" fmla="*/ 45 w 109"/>
                <a:gd name="T5" fmla="*/ 52 h 63"/>
                <a:gd name="T6" fmla="*/ 72 w 109"/>
                <a:gd name="T7" fmla="*/ 63 h 63"/>
                <a:gd name="T8" fmla="*/ 94 w 109"/>
                <a:gd name="T9" fmla="*/ 56 h 63"/>
                <a:gd name="T10" fmla="*/ 97 w 109"/>
                <a:gd name="T11" fmla="*/ 53 h 63"/>
                <a:gd name="T12" fmla="*/ 97 w 109"/>
                <a:gd name="T13" fmla="*/ 53 h 63"/>
                <a:gd name="T14" fmla="*/ 101 w 109"/>
                <a:gd name="T15" fmla="*/ 49 h 63"/>
                <a:gd name="T16" fmla="*/ 109 w 109"/>
                <a:gd name="T17" fmla="*/ 25 h 63"/>
                <a:gd name="T18" fmla="*/ 98 w 109"/>
                <a:gd name="T19" fmla="*/ 48 h 63"/>
                <a:gd name="T20" fmla="*/ 72 w 109"/>
                <a:gd name="T21" fmla="*/ 58 h 63"/>
                <a:gd name="T22" fmla="*/ 46 w 109"/>
                <a:gd name="T23" fmla="*/ 46 h 63"/>
                <a:gd name="T24" fmla="*/ 2 w 109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6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3" y="59"/>
                    <a:pt x="62" y="63"/>
                    <a:pt x="72" y="63"/>
                  </a:cubicBezTo>
                  <a:cubicBezTo>
                    <a:pt x="80" y="63"/>
                    <a:pt x="88" y="61"/>
                    <a:pt x="94" y="56"/>
                  </a:cubicBezTo>
                  <a:cubicBezTo>
                    <a:pt x="95" y="55"/>
                    <a:pt x="96" y="54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9" y="52"/>
                    <a:pt x="100" y="51"/>
                    <a:pt x="101" y="49"/>
                  </a:cubicBezTo>
                  <a:cubicBezTo>
                    <a:pt x="107" y="42"/>
                    <a:pt x="109" y="34"/>
                    <a:pt x="109" y="25"/>
                  </a:cubicBezTo>
                  <a:cubicBezTo>
                    <a:pt x="108" y="34"/>
                    <a:pt x="104" y="42"/>
                    <a:pt x="98" y="48"/>
                  </a:cubicBezTo>
                  <a:cubicBezTo>
                    <a:pt x="91" y="54"/>
                    <a:pt x="81" y="58"/>
                    <a:pt x="72" y="58"/>
                  </a:cubicBezTo>
                  <a:cubicBezTo>
                    <a:pt x="63" y="58"/>
                    <a:pt x="53" y="54"/>
                    <a:pt x="46" y="46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îšḷiḓè"/>
            <p:cNvSpPr/>
            <p:nvPr/>
          </p:nvSpPr>
          <p:spPr bwMode="auto">
            <a:xfrm>
              <a:off x="6097588" y="4802188"/>
              <a:ext cx="217488" cy="219075"/>
            </a:xfrm>
            <a:custGeom>
              <a:avLst/>
              <a:gdLst>
                <a:gd name="T0" fmla="*/ 67 w 115"/>
                <a:gd name="T1" fmla="*/ 15 h 116"/>
                <a:gd name="T2" fmla="*/ 15 w 115"/>
                <a:gd name="T3" fmla="*/ 13 h 116"/>
                <a:gd name="T4" fmla="*/ 14 w 115"/>
                <a:gd name="T5" fmla="*/ 65 h 116"/>
                <a:gd name="T6" fmla="*/ 61 w 115"/>
                <a:gd name="T7" fmla="*/ 116 h 116"/>
                <a:gd name="T8" fmla="*/ 115 w 115"/>
                <a:gd name="T9" fmla="*/ 65 h 116"/>
                <a:gd name="T10" fmla="*/ 67 w 115"/>
                <a:gd name="T11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16">
                  <a:moveTo>
                    <a:pt x="67" y="15"/>
                  </a:moveTo>
                  <a:cubicBezTo>
                    <a:pt x="53" y="0"/>
                    <a:pt x="30" y="0"/>
                    <a:pt x="15" y="13"/>
                  </a:cubicBezTo>
                  <a:cubicBezTo>
                    <a:pt x="1" y="27"/>
                    <a:pt x="0" y="51"/>
                    <a:pt x="14" y="65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67" y="15"/>
                    <a:pt x="67" y="15"/>
                    <a:pt x="67" y="15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iSļïḑê"/>
            <p:cNvSpPr/>
            <p:nvPr/>
          </p:nvSpPr>
          <p:spPr bwMode="auto">
            <a:xfrm>
              <a:off x="6208713" y="4919663"/>
              <a:ext cx="214313" cy="217488"/>
            </a:xfrm>
            <a:custGeom>
              <a:avLst/>
              <a:gdLst>
                <a:gd name="T0" fmla="*/ 99 w 113"/>
                <a:gd name="T1" fmla="*/ 49 h 115"/>
                <a:gd name="T2" fmla="*/ 53 w 113"/>
                <a:gd name="T3" fmla="*/ 0 h 115"/>
                <a:gd name="T4" fmla="*/ 0 w 113"/>
                <a:gd name="T5" fmla="*/ 51 h 115"/>
                <a:gd name="T6" fmla="*/ 45 w 113"/>
                <a:gd name="T7" fmla="*/ 100 h 115"/>
                <a:gd name="T8" fmla="*/ 97 w 113"/>
                <a:gd name="T9" fmla="*/ 101 h 115"/>
                <a:gd name="T10" fmla="*/ 99 w 113"/>
                <a:gd name="T11" fmla="*/ 4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15">
                  <a:moveTo>
                    <a:pt x="99" y="49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59" y="114"/>
                    <a:pt x="83" y="115"/>
                    <a:pt x="97" y="101"/>
                  </a:cubicBezTo>
                  <a:cubicBezTo>
                    <a:pt x="112" y="87"/>
                    <a:pt x="113" y="64"/>
                    <a:pt x="99" y="49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ïSļiḓé"/>
            <p:cNvSpPr/>
            <p:nvPr/>
          </p:nvSpPr>
          <p:spPr bwMode="auto">
            <a:xfrm>
              <a:off x="6208713" y="5016500"/>
              <a:ext cx="193675" cy="93663"/>
            </a:xfrm>
            <a:custGeom>
              <a:avLst/>
              <a:gdLst>
                <a:gd name="T0" fmla="*/ 102 w 102"/>
                <a:gd name="T1" fmla="*/ 45 h 50"/>
                <a:gd name="T2" fmla="*/ 97 w 102"/>
                <a:gd name="T3" fmla="*/ 50 h 50"/>
                <a:gd name="T4" fmla="*/ 102 w 102"/>
                <a:gd name="T5" fmla="*/ 45 h 50"/>
                <a:gd name="T6" fmla="*/ 102 w 102"/>
                <a:gd name="T7" fmla="*/ 45 h 50"/>
                <a:gd name="T8" fmla="*/ 102 w 102"/>
                <a:gd name="T9" fmla="*/ 45 h 50"/>
                <a:gd name="T10" fmla="*/ 102 w 102"/>
                <a:gd name="T11" fmla="*/ 45 h 50"/>
                <a:gd name="T12" fmla="*/ 0 w 102"/>
                <a:gd name="T13" fmla="*/ 0 h 50"/>
                <a:gd name="T14" fmla="*/ 0 w 102"/>
                <a:gd name="T15" fmla="*/ 0 h 50"/>
                <a:gd name="T16" fmla="*/ 0 w 102"/>
                <a:gd name="T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0">
                  <a:moveTo>
                    <a:pt x="102" y="45"/>
                  </a:moveTo>
                  <a:cubicBezTo>
                    <a:pt x="100" y="47"/>
                    <a:pt x="99" y="49"/>
                    <a:pt x="97" y="50"/>
                  </a:cubicBezTo>
                  <a:cubicBezTo>
                    <a:pt x="99" y="49"/>
                    <a:pt x="100" y="47"/>
                    <a:pt x="102" y="45"/>
                  </a:cubicBezTo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íṡḷíḓé"/>
            <p:cNvSpPr/>
            <p:nvPr/>
          </p:nvSpPr>
          <p:spPr bwMode="auto">
            <a:xfrm>
              <a:off x="6208713" y="5010150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4 h 4"/>
                <a:gd name="T4" fmla="*/ 3 w 3"/>
                <a:gd name="T5" fmla="*/ 0 h 4"/>
                <a:gd name="T6" fmla="*/ 3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išḻidê"/>
            <p:cNvSpPr/>
            <p:nvPr/>
          </p:nvSpPr>
          <p:spPr bwMode="auto">
            <a:xfrm>
              <a:off x="6208713" y="5010150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4 h 4"/>
                <a:gd name="T4" fmla="*/ 3 w 3"/>
                <a:gd name="T5" fmla="*/ 0 h 4"/>
                <a:gd name="T6" fmla="*/ 3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îŝľiďe"/>
            <p:cNvSpPr/>
            <p:nvPr/>
          </p:nvSpPr>
          <p:spPr bwMode="auto">
            <a:xfrm>
              <a:off x="6208713" y="5010150"/>
              <a:ext cx="206375" cy="119063"/>
            </a:xfrm>
            <a:custGeom>
              <a:avLst/>
              <a:gdLst>
                <a:gd name="T0" fmla="*/ 2 w 109"/>
                <a:gd name="T1" fmla="*/ 0 h 63"/>
                <a:gd name="T2" fmla="*/ 0 w 109"/>
                <a:gd name="T3" fmla="*/ 3 h 63"/>
                <a:gd name="T4" fmla="*/ 0 w 109"/>
                <a:gd name="T5" fmla="*/ 3 h 63"/>
                <a:gd name="T6" fmla="*/ 45 w 109"/>
                <a:gd name="T7" fmla="*/ 52 h 63"/>
                <a:gd name="T8" fmla="*/ 72 w 109"/>
                <a:gd name="T9" fmla="*/ 63 h 63"/>
                <a:gd name="T10" fmla="*/ 97 w 109"/>
                <a:gd name="T11" fmla="*/ 53 h 63"/>
                <a:gd name="T12" fmla="*/ 97 w 109"/>
                <a:gd name="T13" fmla="*/ 53 h 63"/>
                <a:gd name="T14" fmla="*/ 102 w 109"/>
                <a:gd name="T15" fmla="*/ 48 h 63"/>
                <a:gd name="T16" fmla="*/ 102 w 109"/>
                <a:gd name="T17" fmla="*/ 48 h 63"/>
                <a:gd name="T18" fmla="*/ 102 w 109"/>
                <a:gd name="T19" fmla="*/ 48 h 63"/>
                <a:gd name="T20" fmla="*/ 109 w 109"/>
                <a:gd name="T21" fmla="*/ 25 h 63"/>
                <a:gd name="T22" fmla="*/ 98 w 109"/>
                <a:gd name="T23" fmla="*/ 48 h 63"/>
                <a:gd name="T24" fmla="*/ 72 w 109"/>
                <a:gd name="T25" fmla="*/ 58 h 63"/>
                <a:gd name="T26" fmla="*/ 46 w 109"/>
                <a:gd name="T27" fmla="*/ 46 h 63"/>
                <a:gd name="T28" fmla="*/ 2 w 109"/>
                <a:gd name="T2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3" y="59"/>
                    <a:pt x="62" y="63"/>
                    <a:pt x="72" y="63"/>
                  </a:cubicBezTo>
                  <a:cubicBezTo>
                    <a:pt x="81" y="63"/>
                    <a:pt x="90" y="60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9" y="52"/>
                    <a:pt x="100" y="50"/>
                    <a:pt x="102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7" y="42"/>
                    <a:pt x="109" y="33"/>
                    <a:pt x="109" y="25"/>
                  </a:cubicBezTo>
                  <a:cubicBezTo>
                    <a:pt x="108" y="34"/>
                    <a:pt x="104" y="42"/>
                    <a:pt x="98" y="48"/>
                  </a:cubicBezTo>
                  <a:cubicBezTo>
                    <a:pt x="91" y="54"/>
                    <a:pt x="81" y="58"/>
                    <a:pt x="72" y="58"/>
                  </a:cubicBezTo>
                  <a:cubicBezTo>
                    <a:pt x="63" y="58"/>
                    <a:pt x="53" y="54"/>
                    <a:pt x="46" y="46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iṥľiďè"/>
            <p:cNvSpPr/>
            <p:nvPr/>
          </p:nvSpPr>
          <p:spPr bwMode="auto">
            <a:xfrm>
              <a:off x="6259513" y="5138738"/>
              <a:ext cx="219075" cy="217488"/>
            </a:xfrm>
            <a:custGeom>
              <a:avLst/>
              <a:gdLst>
                <a:gd name="T0" fmla="*/ 101 w 116"/>
                <a:gd name="T1" fmla="*/ 67 h 115"/>
                <a:gd name="T2" fmla="*/ 102 w 116"/>
                <a:gd name="T3" fmla="*/ 15 h 115"/>
                <a:gd name="T4" fmla="*/ 50 w 116"/>
                <a:gd name="T5" fmla="*/ 14 h 115"/>
                <a:gd name="T6" fmla="*/ 0 w 116"/>
                <a:gd name="T7" fmla="*/ 62 h 115"/>
                <a:gd name="T8" fmla="*/ 51 w 116"/>
                <a:gd name="T9" fmla="*/ 115 h 115"/>
                <a:gd name="T10" fmla="*/ 101 w 116"/>
                <a:gd name="T11" fmla="*/ 6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5">
                  <a:moveTo>
                    <a:pt x="101" y="67"/>
                  </a:moveTo>
                  <a:cubicBezTo>
                    <a:pt x="116" y="53"/>
                    <a:pt x="116" y="30"/>
                    <a:pt x="102" y="15"/>
                  </a:cubicBezTo>
                  <a:cubicBezTo>
                    <a:pt x="88" y="0"/>
                    <a:pt x="65" y="0"/>
                    <a:pt x="50" y="1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101" y="67"/>
                    <a:pt x="101" y="67"/>
                    <a:pt x="101" y="67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îšlïḓê"/>
            <p:cNvSpPr/>
            <p:nvPr/>
          </p:nvSpPr>
          <p:spPr bwMode="auto">
            <a:xfrm>
              <a:off x="6146801" y="5249863"/>
              <a:ext cx="215900" cy="215900"/>
            </a:xfrm>
            <a:custGeom>
              <a:avLst/>
              <a:gdLst>
                <a:gd name="T0" fmla="*/ 66 w 114"/>
                <a:gd name="T1" fmla="*/ 100 h 114"/>
                <a:gd name="T2" fmla="*/ 114 w 114"/>
                <a:gd name="T3" fmla="*/ 53 h 114"/>
                <a:gd name="T4" fmla="*/ 63 w 114"/>
                <a:gd name="T5" fmla="*/ 0 h 114"/>
                <a:gd name="T6" fmla="*/ 15 w 114"/>
                <a:gd name="T7" fmla="*/ 47 h 114"/>
                <a:gd name="T8" fmla="*/ 14 w 114"/>
                <a:gd name="T9" fmla="*/ 99 h 114"/>
                <a:gd name="T10" fmla="*/ 66 w 114"/>
                <a:gd name="T11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14">
                  <a:moveTo>
                    <a:pt x="66" y="100"/>
                  </a:moveTo>
                  <a:cubicBezTo>
                    <a:pt x="114" y="53"/>
                    <a:pt x="114" y="53"/>
                    <a:pt x="114" y="53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0" y="61"/>
                    <a:pt x="0" y="84"/>
                    <a:pt x="14" y="99"/>
                  </a:cubicBezTo>
                  <a:cubicBezTo>
                    <a:pt x="28" y="113"/>
                    <a:pt x="51" y="114"/>
                    <a:pt x="66" y="100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îsḷíďè"/>
            <p:cNvSpPr/>
            <p:nvPr/>
          </p:nvSpPr>
          <p:spPr bwMode="auto">
            <a:xfrm>
              <a:off x="6173788" y="5437188"/>
              <a:ext cx="9525" cy="6350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4 h 4"/>
                <a:gd name="T4" fmla="*/ 0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1" y="1"/>
                    <a:pt x="3" y="3"/>
                    <a:pt x="5" y="4"/>
                  </a:cubicBezTo>
                  <a:cubicBezTo>
                    <a:pt x="3" y="3"/>
                    <a:pt x="1" y="1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î$1idê"/>
            <p:cNvSpPr/>
            <p:nvPr/>
          </p:nvSpPr>
          <p:spPr bwMode="auto">
            <a:xfrm>
              <a:off x="6154738" y="5249863"/>
              <a:ext cx="117475" cy="207963"/>
            </a:xfrm>
            <a:custGeom>
              <a:avLst/>
              <a:gdLst>
                <a:gd name="T0" fmla="*/ 59 w 62"/>
                <a:gd name="T1" fmla="*/ 0 h 110"/>
                <a:gd name="T2" fmla="*/ 11 w 62"/>
                <a:gd name="T3" fmla="*/ 47 h 110"/>
                <a:gd name="T4" fmla="*/ 0 w 62"/>
                <a:gd name="T5" fmla="*/ 73 h 110"/>
                <a:gd name="T6" fmla="*/ 10 w 62"/>
                <a:gd name="T7" fmla="*/ 99 h 110"/>
                <a:gd name="T8" fmla="*/ 10 w 62"/>
                <a:gd name="T9" fmla="*/ 99 h 110"/>
                <a:gd name="T10" fmla="*/ 15 w 62"/>
                <a:gd name="T11" fmla="*/ 103 h 110"/>
                <a:gd name="T12" fmla="*/ 36 w 62"/>
                <a:gd name="T13" fmla="*/ 110 h 110"/>
                <a:gd name="T14" fmla="*/ 39 w 62"/>
                <a:gd name="T15" fmla="*/ 110 h 110"/>
                <a:gd name="T16" fmla="*/ 15 w 62"/>
                <a:gd name="T17" fmla="*/ 99 h 110"/>
                <a:gd name="T18" fmla="*/ 16 w 62"/>
                <a:gd name="T19" fmla="*/ 47 h 110"/>
                <a:gd name="T20" fmla="*/ 62 w 62"/>
                <a:gd name="T21" fmla="*/ 3 h 110"/>
                <a:gd name="T22" fmla="*/ 59 w 62"/>
                <a:gd name="T2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110">
                  <a:moveTo>
                    <a:pt x="59" y="0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3" y="54"/>
                    <a:pt x="0" y="64"/>
                    <a:pt x="0" y="73"/>
                  </a:cubicBezTo>
                  <a:cubicBezTo>
                    <a:pt x="0" y="82"/>
                    <a:pt x="3" y="92"/>
                    <a:pt x="10" y="99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1" y="100"/>
                    <a:pt x="13" y="102"/>
                    <a:pt x="15" y="103"/>
                  </a:cubicBezTo>
                  <a:cubicBezTo>
                    <a:pt x="21" y="107"/>
                    <a:pt x="28" y="110"/>
                    <a:pt x="36" y="110"/>
                  </a:cubicBezTo>
                  <a:cubicBezTo>
                    <a:pt x="37" y="110"/>
                    <a:pt x="38" y="110"/>
                    <a:pt x="39" y="110"/>
                  </a:cubicBezTo>
                  <a:cubicBezTo>
                    <a:pt x="30" y="109"/>
                    <a:pt x="21" y="105"/>
                    <a:pt x="15" y="99"/>
                  </a:cubicBezTo>
                  <a:cubicBezTo>
                    <a:pt x="1" y="84"/>
                    <a:pt x="2" y="61"/>
                    <a:pt x="16" y="47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ísḻïḋê"/>
            <p:cNvSpPr/>
            <p:nvPr/>
          </p:nvSpPr>
          <p:spPr bwMode="auto">
            <a:xfrm>
              <a:off x="5761038" y="4919663"/>
              <a:ext cx="219075" cy="217488"/>
            </a:xfrm>
            <a:custGeom>
              <a:avLst/>
              <a:gdLst>
                <a:gd name="T0" fmla="*/ 101 w 116"/>
                <a:gd name="T1" fmla="*/ 67 h 115"/>
                <a:gd name="T2" fmla="*/ 102 w 116"/>
                <a:gd name="T3" fmla="*/ 15 h 115"/>
                <a:gd name="T4" fmla="*/ 50 w 116"/>
                <a:gd name="T5" fmla="*/ 14 h 115"/>
                <a:gd name="T6" fmla="*/ 0 w 116"/>
                <a:gd name="T7" fmla="*/ 62 h 115"/>
                <a:gd name="T8" fmla="*/ 51 w 116"/>
                <a:gd name="T9" fmla="*/ 115 h 115"/>
                <a:gd name="T10" fmla="*/ 101 w 116"/>
                <a:gd name="T11" fmla="*/ 6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5">
                  <a:moveTo>
                    <a:pt x="101" y="67"/>
                  </a:moveTo>
                  <a:cubicBezTo>
                    <a:pt x="116" y="53"/>
                    <a:pt x="116" y="30"/>
                    <a:pt x="102" y="15"/>
                  </a:cubicBezTo>
                  <a:cubicBezTo>
                    <a:pt x="88" y="0"/>
                    <a:pt x="65" y="0"/>
                    <a:pt x="50" y="1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101" y="67"/>
                    <a:pt x="101" y="67"/>
                    <a:pt x="101" y="67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íŝ1íde"/>
            <p:cNvSpPr/>
            <p:nvPr/>
          </p:nvSpPr>
          <p:spPr bwMode="auto">
            <a:xfrm>
              <a:off x="5648326" y="5030788"/>
              <a:ext cx="215900" cy="215900"/>
            </a:xfrm>
            <a:custGeom>
              <a:avLst/>
              <a:gdLst>
                <a:gd name="T0" fmla="*/ 66 w 114"/>
                <a:gd name="T1" fmla="*/ 100 h 114"/>
                <a:gd name="T2" fmla="*/ 114 w 114"/>
                <a:gd name="T3" fmla="*/ 53 h 114"/>
                <a:gd name="T4" fmla="*/ 63 w 114"/>
                <a:gd name="T5" fmla="*/ 0 h 114"/>
                <a:gd name="T6" fmla="*/ 15 w 114"/>
                <a:gd name="T7" fmla="*/ 47 h 114"/>
                <a:gd name="T8" fmla="*/ 14 w 114"/>
                <a:gd name="T9" fmla="*/ 99 h 114"/>
                <a:gd name="T10" fmla="*/ 66 w 114"/>
                <a:gd name="T11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14">
                  <a:moveTo>
                    <a:pt x="66" y="100"/>
                  </a:moveTo>
                  <a:cubicBezTo>
                    <a:pt x="114" y="53"/>
                    <a:pt x="114" y="53"/>
                    <a:pt x="114" y="53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0" y="61"/>
                    <a:pt x="0" y="84"/>
                    <a:pt x="14" y="99"/>
                  </a:cubicBezTo>
                  <a:cubicBezTo>
                    <a:pt x="28" y="113"/>
                    <a:pt x="51" y="114"/>
                    <a:pt x="66" y="100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i$ļíḓê"/>
            <p:cNvSpPr/>
            <p:nvPr/>
          </p:nvSpPr>
          <p:spPr bwMode="auto">
            <a:xfrm>
              <a:off x="5675313" y="5218113"/>
              <a:ext cx="7938" cy="7938"/>
            </a:xfrm>
            <a:custGeom>
              <a:avLst/>
              <a:gdLst>
                <a:gd name="T0" fmla="*/ 0 w 4"/>
                <a:gd name="T1" fmla="*/ 0 h 4"/>
                <a:gd name="T2" fmla="*/ 4 w 4"/>
                <a:gd name="T3" fmla="*/ 4 h 4"/>
                <a:gd name="T4" fmla="*/ 0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1" y="1"/>
                    <a:pt x="3" y="2"/>
                    <a:pt x="4" y="4"/>
                  </a:cubicBezTo>
                  <a:cubicBezTo>
                    <a:pt x="3" y="2"/>
                    <a:pt x="1" y="1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í$1iḍe"/>
            <p:cNvSpPr/>
            <p:nvPr/>
          </p:nvSpPr>
          <p:spPr bwMode="auto">
            <a:xfrm>
              <a:off x="5656263" y="5030788"/>
              <a:ext cx="117475" cy="207963"/>
            </a:xfrm>
            <a:custGeom>
              <a:avLst/>
              <a:gdLst>
                <a:gd name="T0" fmla="*/ 59 w 62"/>
                <a:gd name="T1" fmla="*/ 0 h 110"/>
                <a:gd name="T2" fmla="*/ 11 w 62"/>
                <a:gd name="T3" fmla="*/ 47 h 110"/>
                <a:gd name="T4" fmla="*/ 0 w 62"/>
                <a:gd name="T5" fmla="*/ 73 h 110"/>
                <a:gd name="T6" fmla="*/ 10 w 62"/>
                <a:gd name="T7" fmla="*/ 99 h 110"/>
                <a:gd name="T8" fmla="*/ 10 w 62"/>
                <a:gd name="T9" fmla="*/ 99 h 110"/>
                <a:gd name="T10" fmla="*/ 14 w 62"/>
                <a:gd name="T11" fmla="*/ 103 h 110"/>
                <a:gd name="T12" fmla="*/ 36 w 62"/>
                <a:gd name="T13" fmla="*/ 110 h 110"/>
                <a:gd name="T14" fmla="*/ 39 w 62"/>
                <a:gd name="T15" fmla="*/ 110 h 110"/>
                <a:gd name="T16" fmla="*/ 15 w 62"/>
                <a:gd name="T17" fmla="*/ 99 h 110"/>
                <a:gd name="T18" fmla="*/ 16 w 62"/>
                <a:gd name="T19" fmla="*/ 47 h 110"/>
                <a:gd name="T20" fmla="*/ 62 w 62"/>
                <a:gd name="T21" fmla="*/ 3 h 110"/>
                <a:gd name="T22" fmla="*/ 59 w 62"/>
                <a:gd name="T2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110">
                  <a:moveTo>
                    <a:pt x="59" y="0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3" y="54"/>
                    <a:pt x="0" y="64"/>
                    <a:pt x="0" y="73"/>
                  </a:cubicBezTo>
                  <a:cubicBezTo>
                    <a:pt x="0" y="82"/>
                    <a:pt x="3" y="92"/>
                    <a:pt x="10" y="99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1" y="100"/>
                    <a:pt x="13" y="101"/>
                    <a:pt x="14" y="103"/>
                  </a:cubicBezTo>
                  <a:cubicBezTo>
                    <a:pt x="21" y="107"/>
                    <a:pt x="28" y="110"/>
                    <a:pt x="36" y="110"/>
                  </a:cubicBezTo>
                  <a:cubicBezTo>
                    <a:pt x="37" y="110"/>
                    <a:pt x="38" y="110"/>
                    <a:pt x="39" y="110"/>
                  </a:cubicBezTo>
                  <a:cubicBezTo>
                    <a:pt x="30" y="109"/>
                    <a:pt x="21" y="105"/>
                    <a:pt x="15" y="99"/>
                  </a:cubicBezTo>
                  <a:cubicBezTo>
                    <a:pt x="1" y="84"/>
                    <a:pt x="2" y="61"/>
                    <a:pt x="16" y="47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iṡḷiḑê"/>
            <p:cNvSpPr/>
            <p:nvPr/>
          </p:nvSpPr>
          <p:spPr bwMode="auto">
            <a:xfrm>
              <a:off x="6472238" y="4654550"/>
              <a:ext cx="219075" cy="217488"/>
            </a:xfrm>
            <a:custGeom>
              <a:avLst/>
              <a:gdLst>
                <a:gd name="T0" fmla="*/ 101 w 116"/>
                <a:gd name="T1" fmla="*/ 67 h 115"/>
                <a:gd name="T2" fmla="*/ 102 w 116"/>
                <a:gd name="T3" fmla="*/ 15 h 115"/>
                <a:gd name="T4" fmla="*/ 50 w 116"/>
                <a:gd name="T5" fmla="*/ 14 h 115"/>
                <a:gd name="T6" fmla="*/ 0 w 116"/>
                <a:gd name="T7" fmla="*/ 62 h 115"/>
                <a:gd name="T8" fmla="*/ 51 w 116"/>
                <a:gd name="T9" fmla="*/ 115 h 115"/>
                <a:gd name="T10" fmla="*/ 101 w 116"/>
                <a:gd name="T11" fmla="*/ 6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5">
                  <a:moveTo>
                    <a:pt x="101" y="67"/>
                  </a:moveTo>
                  <a:cubicBezTo>
                    <a:pt x="116" y="53"/>
                    <a:pt x="116" y="30"/>
                    <a:pt x="102" y="15"/>
                  </a:cubicBezTo>
                  <a:cubicBezTo>
                    <a:pt x="88" y="0"/>
                    <a:pt x="65" y="0"/>
                    <a:pt x="50" y="1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101" y="67"/>
                    <a:pt x="101" y="67"/>
                    <a:pt x="101" y="67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iSļîḓé"/>
            <p:cNvSpPr/>
            <p:nvPr/>
          </p:nvSpPr>
          <p:spPr bwMode="auto">
            <a:xfrm>
              <a:off x="6357938" y="4767263"/>
              <a:ext cx="215900" cy="214313"/>
            </a:xfrm>
            <a:custGeom>
              <a:avLst/>
              <a:gdLst>
                <a:gd name="T0" fmla="*/ 66 w 114"/>
                <a:gd name="T1" fmla="*/ 100 h 114"/>
                <a:gd name="T2" fmla="*/ 114 w 114"/>
                <a:gd name="T3" fmla="*/ 53 h 114"/>
                <a:gd name="T4" fmla="*/ 63 w 114"/>
                <a:gd name="T5" fmla="*/ 0 h 114"/>
                <a:gd name="T6" fmla="*/ 15 w 114"/>
                <a:gd name="T7" fmla="*/ 47 h 114"/>
                <a:gd name="T8" fmla="*/ 14 w 114"/>
                <a:gd name="T9" fmla="*/ 99 h 114"/>
                <a:gd name="T10" fmla="*/ 66 w 114"/>
                <a:gd name="T11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14">
                  <a:moveTo>
                    <a:pt x="66" y="100"/>
                  </a:moveTo>
                  <a:cubicBezTo>
                    <a:pt x="114" y="53"/>
                    <a:pt x="114" y="53"/>
                    <a:pt x="114" y="53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0" y="61"/>
                    <a:pt x="0" y="84"/>
                    <a:pt x="14" y="99"/>
                  </a:cubicBezTo>
                  <a:cubicBezTo>
                    <a:pt x="28" y="113"/>
                    <a:pt x="51" y="114"/>
                    <a:pt x="66" y="100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íṧļíḑê"/>
            <p:cNvSpPr/>
            <p:nvPr/>
          </p:nvSpPr>
          <p:spPr bwMode="auto">
            <a:xfrm>
              <a:off x="6384926" y="4953000"/>
              <a:ext cx="9525" cy="7938"/>
            </a:xfrm>
            <a:custGeom>
              <a:avLst/>
              <a:gdLst>
                <a:gd name="T0" fmla="*/ 5 w 5"/>
                <a:gd name="T1" fmla="*/ 4 h 4"/>
                <a:gd name="T2" fmla="*/ 5 w 5"/>
                <a:gd name="T3" fmla="*/ 4 h 4"/>
                <a:gd name="T4" fmla="*/ 5 w 5"/>
                <a:gd name="T5" fmla="*/ 4 h 4"/>
                <a:gd name="T6" fmla="*/ 0 w 5"/>
                <a:gd name="T7" fmla="*/ 0 h 4"/>
                <a:gd name="T8" fmla="*/ 5 w 5"/>
                <a:gd name="T9" fmla="*/ 4 h 4"/>
                <a:gd name="T10" fmla="*/ 0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0" y="0"/>
                  </a:moveTo>
                  <a:cubicBezTo>
                    <a:pt x="1" y="1"/>
                    <a:pt x="3" y="3"/>
                    <a:pt x="5" y="4"/>
                  </a:cubicBezTo>
                  <a:cubicBezTo>
                    <a:pt x="3" y="3"/>
                    <a:pt x="1" y="1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îṡ1îdê"/>
            <p:cNvSpPr/>
            <p:nvPr/>
          </p:nvSpPr>
          <p:spPr bwMode="auto">
            <a:xfrm>
              <a:off x="6365876" y="4767263"/>
              <a:ext cx="117475" cy="206375"/>
            </a:xfrm>
            <a:custGeom>
              <a:avLst/>
              <a:gdLst>
                <a:gd name="T0" fmla="*/ 59 w 62"/>
                <a:gd name="T1" fmla="*/ 0 h 110"/>
                <a:gd name="T2" fmla="*/ 11 w 62"/>
                <a:gd name="T3" fmla="*/ 47 h 110"/>
                <a:gd name="T4" fmla="*/ 0 w 62"/>
                <a:gd name="T5" fmla="*/ 73 h 110"/>
                <a:gd name="T6" fmla="*/ 10 w 62"/>
                <a:gd name="T7" fmla="*/ 99 h 110"/>
                <a:gd name="T8" fmla="*/ 10 w 62"/>
                <a:gd name="T9" fmla="*/ 99 h 110"/>
                <a:gd name="T10" fmla="*/ 15 w 62"/>
                <a:gd name="T11" fmla="*/ 103 h 110"/>
                <a:gd name="T12" fmla="*/ 15 w 62"/>
                <a:gd name="T13" fmla="*/ 103 h 110"/>
                <a:gd name="T14" fmla="*/ 15 w 62"/>
                <a:gd name="T15" fmla="*/ 103 h 110"/>
                <a:gd name="T16" fmla="*/ 36 w 62"/>
                <a:gd name="T17" fmla="*/ 110 h 110"/>
                <a:gd name="T18" fmla="*/ 39 w 62"/>
                <a:gd name="T19" fmla="*/ 110 h 110"/>
                <a:gd name="T20" fmla="*/ 15 w 62"/>
                <a:gd name="T21" fmla="*/ 99 h 110"/>
                <a:gd name="T22" fmla="*/ 16 w 62"/>
                <a:gd name="T23" fmla="*/ 47 h 110"/>
                <a:gd name="T24" fmla="*/ 62 w 62"/>
                <a:gd name="T25" fmla="*/ 3 h 110"/>
                <a:gd name="T26" fmla="*/ 59 w 62"/>
                <a:gd name="T2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10">
                  <a:moveTo>
                    <a:pt x="59" y="0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3" y="54"/>
                    <a:pt x="0" y="64"/>
                    <a:pt x="0" y="73"/>
                  </a:cubicBezTo>
                  <a:cubicBezTo>
                    <a:pt x="0" y="82"/>
                    <a:pt x="3" y="92"/>
                    <a:pt x="10" y="99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1" y="100"/>
                    <a:pt x="13" y="102"/>
                    <a:pt x="15" y="103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21" y="107"/>
                    <a:pt x="29" y="110"/>
                    <a:pt x="36" y="110"/>
                  </a:cubicBezTo>
                  <a:cubicBezTo>
                    <a:pt x="37" y="110"/>
                    <a:pt x="38" y="110"/>
                    <a:pt x="39" y="110"/>
                  </a:cubicBezTo>
                  <a:cubicBezTo>
                    <a:pt x="30" y="109"/>
                    <a:pt x="21" y="105"/>
                    <a:pt x="15" y="99"/>
                  </a:cubicBezTo>
                  <a:cubicBezTo>
                    <a:pt x="1" y="84"/>
                    <a:pt x="2" y="61"/>
                    <a:pt x="16" y="47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ï$ľiḓê"/>
            <p:cNvSpPr/>
            <p:nvPr/>
          </p:nvSpPr>
          <p:spPr bwMode="auto">
            <a:xfrm>
              <a:off x="6376988" y="5300663"/>
              <a:ext cx="217488" cy="219075"/>
            </a:xfrm>
            <a:custGeom>
              <a:avLst/>
              <a:gdLst>
                <a:gd name="T0" fmla="*/ 67 w 115"/>
                <a:gd name="T1" fmla="*/ 15 h 116"/>
                <a:gd name="T2" fmla="*/ 15 w 115"/>
                <a:gd name="T3" fmla="*/ 13 h 116"/>
                <a:gd name="T4" fmla="*/ 14 w 115"/>
                <a:gd name="T5" fmla="*/ 65 h 116"/>
                <a:gd name="T6" fmla="*/ 61 w 115"/>
                <a:gd name="T7" fmla="*/ 116 h 116"/>
                <a:gd name="T8" fmla="*/ 115 w 115"/>
                <a:gd name="T9" fmla="*/ 65 h 116"/>
                <a:gd name="T10" fmla="*/ 67 w 115"/>
                <a:gd name="T11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16">
                  <a:moveTo>
                    <a:pt x="67" y="15"/>
                  </a:moveTo>
                  <a:cubicBezTo>
                    <a:pt x="53" y="0"/>
                    <a:pt x="30" y="0"/>
                    <a:pt x="15" y="13"/>
                  </a:cubicBezTo>
                  <a:cubicBezTo>
                    <a:pt x="1" y="27"/>
                    <a:pt x="0" y="51"/>
                    <a:pt x="14" y="65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67" y="15"/>
                    <a:pt x="67" y="15"/>
                    <a:pt x="67" y="15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îśḷïḓê"/>
            <p:cNvSpPr/>
            <p:nvPr/>
          </p:nvSpPr>
          <p:spPr bwMode="auto">
            <a:xfrm>
              <a:off x="6488113" y="5418138"/>
              <a:ext cx="214313" cy="217488"/>
            </a:xfrm>
            <a:custGeom>
              <a:avLst/>
              <a:gdLst>
                <a:gd name="T0" fmla="*/ 99 w 113"/>
                <a:gd name="T1" fmla="*/ 49 h 115"/>
                <a:gd name="T2" fmla="*/ 53 w 113"/>
                <a:gd name="T3" fmla="*/ 0 h 115"/>
                <a:gd name="T4" fmla="*/ 0 w 113"/>
                <a:gd name="T5" fmla="*/ 51 h 115"/>
                <a:gd name="T6" fmla="*/ 45 w 113"/>
                <a:gd name="T7" fmla="*/ 100 h 115"/>
                <a:gd name="T8" fmla="*/ 97 w 113"/>
                <a:gd name="T9" fmla="*/ 101 h 115"/>
                <a:gd name="T10" fmla="*/ 99 w 113"/>
                <a:gd name="T11" fmla="*/ 4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15">
                  <a:moveTo>
                    <a:pt x="99" y="49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59" y="114"/>
                    <a:pt x="83" y="115"/>
                    <a:pt x="97" y="101"/>
                  </a:cubicBezTo>
                  <a:cubicBezTo>
                    <a:pt x="112" y="87"/>
                    <a:pt x="113" y="64"/>
                    <a:pt x="99" y="49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iṡlídê"/>
            <p:cNvSpPr/>
            <p:nvPr/>
          </p:nvSpPr>
          <p:spPr bwMode="auto">
            <a:xfrm>
              <a:off x="6488113" y="5508625"/>
              <a:ext cx="4763" cy="4763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3 w 3"/>
                <a:gd name="T5" fmla="*/ 0 h 3"/>
                <a:gd name="T6" fmla="*/ 3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îŝľïďê"/>
            <p:cNvSpPr/>
            <p:nvPr/>
          </p:nvSpPr>
          <p:spPr bwMode="auto">
            <a:xfrm>
              <a:off x="6488113" y="5508625"/>
              <a:ext cx="4763" cy="4763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3 w 3"/>
                <a:gd name="T5" fmla="*/ 0 h 3"/>
                <a:gd name="T6" fmla="*/ 3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íşļiḍe"/>
            <p:cNvSpPr/>
            <p:nvPr/>
          </p:nvSpPr>
          <p:spPr bwMode="auto">
            <a:xfrm>
              <a:off x="6672263" y="5599113"/>
              <a:ext cx="9525" cy="9525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5 h 5"/>
                <a:gd name="T4" fmla="*/ 5 w 5"/>
                <a:gd name="T5" fmla="*/ 0 h 5"/>
                <a:gd name="T6" fmla="*/ 5 w 5"/>
                <a:gd name="T7" fmla="*/ 0 h 5"/>
                <a:gd name="T8" fmla="*/ 5 w 5"/>
                <a:gd name="T9" fmla="*/ 0 h 5"/>
                <a:gd name="T10" fmla="*/ 5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2"/>
                    <a:pt x="2" y="4"/>
                    <a:pt x="0" y="5"/>
                  </a:cubicBezTo>
                  <a:cubicBezTo>
                    <a:pt x="2" y="4"/>
                    <a:pt x="3" y="2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ïṩlïḋè"/>
            <p:cNvSpPr/>
            <p:nvPr/>
          </p:nvSpPr>
          <p:spPr bwMode="auto">
            <a:xfrm>
              <a:off x="6488113" y="5508625"/>
              <a:ext cx="206375" cy="119063"/>
            </a:xfrm>
            <a:custGeom>
              <a:avLst/>
              <a:gdLst>
                <a:gd name="T0" fmla="*/ 2 w 109"/>
                <a:gd name="T1" fmla="*/ 0 h 63"/>
                <a:gd name="T2" fmla="*/ 0 w 109"/>
                <a:gd name="T3" fmla="*/ 3 h 63"/>
                <a:gd name="T4" fmla="*/ 0 w 109"/>
                <a:gd name="T5" fmla="*/ 3 h 63"/>
                <a:gd name="T6" fmla="*/ 45 w 109"/>
                <a:gd name="T7" fmla="*/ 52 h 63"/>
                <a:gd name="T8" fmla="*/ 72 w 109"/>
                <a:gd name="T9" fmla="*/ 63 h 63"/>
                <a:gd name="T10" fmla="*/ 97 w 109"/>
                <a:gd name="T11" fmla="*/ 53 h 63"/>
                <a:gd name="T12" fmla="*/ 97 w 109"/>
                <a:gd name="T13" fmla="*/ 53 h 63"/>
                <a:gd name="T14" fmla="*/ 102 w 109"/>
                <a:gd name="T15" fmla="*/ 48 h 63"/>
                <a:gd name="T16" fmla="*/ 102 w 109"/>
                <a:gd name="T17" fmla="*/ 48 h 63"/>
                <a:gd name="T18" fmla="*/ 102 w 109"/>
                <a:gd name="T19" fmla="*/ 48 h 63"/>
                <a:gd name="T20" fmla="*/ 109 w 109"/>
                <a:gd name="T21" fmla="*/ 25 h 63"/>
                <a:gd name="T22" fmla="*/ 98 w 109"/>
                <a:gd name="T23" fmla="*/ 48 h 63"/>
                <a:gd name="T24" fmla="*/ 72 w 109"/>
                <a:gd name="T25" fmla="*/ 58 h 63"/>
                <a:gd name="T26" fmla="*/ 46 w 109"/>
                <a:gd name="T27" fmla="*/ 46 h 63"/>
                <a:gd name="T28" fmla="*/ 2 w 109"/>
                <a:gd name="T2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3" y="59"/>
                    <a:pt x="62" y="63"/>
                    <a:pt x="72" y="63"/>
                  </a:cubicBezTo>
                  <a:cubicBezTo>
                    <a:pt x="81" y="63"/>
                    <a:pt x="90" y="60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9" y="52"/>
                    <a:pt x="100" y="50"/>
                    <a:pt x="102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7" y="42"/>
                    <a:pt x="109" y="33"/>
                    <a:pt x="109" y="25"/>
                  </a:cubicBezTo>
                  <a:cubicBezTo>
                    <a:pt x="108" y="34"/>
                    <a:pt x="104" y="42"/>
                    <a:pt x="98" y="48"/>
                  </a:cubicBezTo>
                  <a:cubicBezTo>
                    <a:pt x="91" y="54"/>
                    <a:pt x="81" y="58"/>
                    <a:pt x="72" y="58"/>
                  </a:cubicBezTo>
                  <a:cubicBezTo>
                    <a:pt x="63" y="58"/>
                    <a:pt x="53" y="54"/>
                    <a:pt x="46" y="46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íslîďè"/>
            <p:cNvSpPr/>
            <p:nvPr/>
          </p:nvSpPr>
          <p:spPr bwMode="auto">
            <a:xfrm>
              <a:off x="5886451" y="5292725"/>
              <a:ext cx="217488" cy="219075"/>
            </a:xfrm>
            <a:custGeom>
              <a:avLst/>
              <a:gdLst>
                <a:gd name="T0" fmla="*/ 67 w 115"/>
                <a:gd name="T1" fmla="*/ 15 h 116"/>
                <a:gd name="T2" fmla="*/ 15 w 115"/>
                <a:gd name="T3" fmla="*/ 13 h 116"/>
                <a:gd name="T4" fmla="*/ 14 w 115"/>
                <a:gd name="T5" fmla="*/ 65 h 116"/>
                <a:gd name="T6" fmla="*/ 61 w 115"/>
                <a:gd name="T7" fmla="*/ 116 h 116"/>
                <a:gd name="T8" fmla="*/ 115 w 115"/>
                <a:gd name="T9" fmla="*/ 65 h 116"/>
                <a:gd name="T10" fmla="*/ 67 w 115"/>
                <a:gd name="T11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16">
                  <a:moveTo>
                    <a:pt x="67" y="15"/>
                  </a:moveTo>
                  <a:cubicBezTo>
                    <a:pt x="53" y="0"/>
                    <a:pt x="30" y="0"/>
                    <a:pt x="15" y="13"/>
                  </a:cubicBezTo>
                  <a:cubicBezTo>
                    <a:pt x="1" y="27"/>
                    <a:pt x="0" y="51"/>
                    <a:pt x="14" y="65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67" y="15"/>
                    <a:pt x="67" y="15"/>
                    <a:pt x="67" y="15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ïṥ1îḋe"/>
            <p:cNvSpPr/>
            <p:nvPr/>
          </p:nvSpPr>
          <p:spPr bwMode="auto">
            <a:xfrm>
              <a:off x="5997576" y="5410200"/>
              <a:ext cx="212725" cy="217488"/>
            </a:xfrm>
            <a:custGeom>
              <a:avLst/>
              <a:gdLst>
                <a:gd name="T0" fmla="*/ 99 w 113"/>
                <a:gd name="T1" fmla="*/ 49 h 115"/>
                <a:gd name="T2" fmla="*/ 53 w 113"/>
                <a:gd name="T3" fmla="*/ 0 h 115"/>
                <a:gd name="T4" fmla="*/ 0 w 113"/>
                <a:gd name="T5" fmla="*/ 51 h 115"/>
                <a:gd name="T6" fmla="*/ 45 w 113"/>
                <a:gd name="T7" fmla="*/ 100 h 115"/>
                <a:gd name="T8" fmla="*/ 97 w 113"/>
                <a:gd name="T9" fmla="*/ 101 h 115"/>
                <a:gd name="T10" fmla="*/ 99 w 113"/>
                <a:gd name="T11" fmla="*/ 4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15">
                  <a:moveTo>
                    <a:pt x="99" y="49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59" y="114"/>
                    <a:pt x="83" y="115"/>
                    <a:pt x="97" y="101"/>
                  </a:cubicBezTo>
                  <a:cubicBezTo>
                    <a:pt x="112" y="87"/>
                    <a:pt x="113" y="64"/>
                    <a:pt x="99" y="49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ïṡliďè"/>
            <p:cNvSpPr/>
            <p:nvPr/>
          </p:nvSpPr>
          <p:spPr bwMode="auto">
            <a:xfrm>
              <a:off x="5997576" y="5507038"/>
              <a:ext cx="192088" cy="112713"/>
            </a:xfrm>
            <a:custGeom>
              <a:avLst/>
              <a:gdLst>
                <a:gd name="T0" fmla="*/ 95 w 102"/>
                <a:gd name="T1" fmla="*/ 53 h 60"/>
                <a:gd name="T2" fmla="*/ 72 w 102"/>
                <a:gd name="T3" fmla="*/ 60 h 60"/>
                <a:gd name="T4" fmla="*/ 72 w 102"/>
                <a:gd name="T5" fmla="*/ 60 h 60"/>
                <a:gd name="T6" fmla="*/ 95 w 102"/>
                <a:gd name="T7" fmla="*/ 53 h 60"/>
                <a:gd name="T8" fmla="*/ 102 w 102"/>
                <a:gd name="T9" fmla="*/ 45 h 60"/>
                <a:gd name="T10" fmla="*/ 97 w 102"/>
                <a:gd name="T11" fmla="*/ 50 h 60"/>
                <a:gd name="T12" fmla="*/ 102 w 102"/>
                <a:gd name="T13" fmla="*/ 45 h 60"/>
                <a:gd name="T14" fmla="*/ 0 w 102"/>
                <a:gd name="T15" fmla="*/ 0 h 60"/>
                <a:gd name="T16" fmla="*/ 0 w 102"/>
                <a:gd name="T17" fmla="*/ 0 h 60"/>
                <a:gd name="T18" fmla="*/ 0 w 102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60">
                  <a:moveTo>
                    <a:pt x="95" y="53"/>
                  </a:moveTo>
                  <a:cubicBezTo>
                    <a:pt x="88" y="58"/>
                    <a:pt x="80" y="60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80" y="60"/>
                    <a:pt x="88" y="58"/>
                    <a:pt x="95" y="53"/>
                  </a:cubicBezTo>
                  <a:moveTo>
                    <a:pt x="102" y="45"/>
                  </a:moveTo>
                  <a:cubicBezTo>
                    <a:pt x="101" y="47"/>
                    <a:pt x="99" y="49"/>
                    <a:pt x="97" y="50"/>
                  </a:cubicBezTo>
                  <a:cubicBezTo>
                    <a:pt x="99" y="49"/>
                    <a:pt x="101" y="47"/>
                    <a:pt x="102" y="4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íşlíḓê"/>
            <p:cNvSpPr/>
            <p:nvPr/>
          </p:nvSpPr>
          <p:spPr bwMode="auto">
            <a:xfrm>
              <a:off x="5997576" y="550068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4 h 4"/>
                <a:gd name="T4" fmla="*/ 2 w 2"/>
                <a:gd name="T5" fmla="*/ 0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iṥḻïďè"/>
            <p:cNvSpPr/>
            <p:nvPr/>
          </p:nvSpPr>
          <p:spPr bwMode="auto">
            <a:xfrm>
              <a:off x="5997576" y="550068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4 h 4"/>
                <a:gd name="T4" fmla="*/ 2 w 2"/>
                <a:gd name="T5" fmla="*/ 0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îs1ïďe"/>
            <p:cNvSpPr/>
            <p:nvPr/>
          </p:nvSpPr>
          <p:spPr bwMode="auto">
            <a:xfrm>
              <a:off x="5997576" y="5500688"/>
              <a:ext cx="206375" cy="119063"/>
            </a:xfrm>
            <a:custGeom>
              <a:avLst/>
              <a:gdLst>
                <a:gd name="T0" fmla="*/ 2 w 109"/>
                <a:gd name="T1" fmla="*/ 0 h 63"/>
                <a:gd name="T2" fmla="*/ 0 w 109"/>
                <a:gd name="T3" fmla="*/ 3 h 63"/>
                <a:gd name="T4" fmla="*/ 45 w 109"/>
                <a:gd name="T5" fmla="*/ 52 h 63"/>
                <a:gd name="T6" fmla="*/ 72 w 109"/>
                <a:gd name="T7" fmla="*/ 63 h 63"/>
                <a:gd name="T8" fmla="*/ 95 w 109"/>
                <a:gd name="T9" fmla="*/ 56 h 63"/>
                <a:gd name="T10" fmla="*/ 97 w 109"/>
                <a:gd name="T11" fmla="*/ 53 h 63"/>
                <a:gd name="T12" fmla="*/ 97 w 109"/>
                <a:gd name="T13" fmla="*/ 53 h 63"/>
                <a:gd name="T14" fmla="*/ 102 w 109"/>
                <a:gd name="T15" fmla="*/ 48 h 63"/>
                <a:gd name="T16" fmla="*/ 109 w 109"/>
                <a:gd name="T17" fmla="*/ 25 h 63"/>
                <a:gd name="T18" fmla="*/ 98 w 109"/>
                <a:gd name="T19" fmla="*/ 48 h 63"/>
                <a:gd name="T20" fmla="*/ 72 w 109"/>
                <a:gd name="T21" fmla="*/ 58 h 63"/>
                <a:gd name="T22" fmla="*/ 46 w 109"/>
                <a:gd name="T23" fmla="*/ 46 h 63"/>
                <a:gd name="T24" fmla="*/ 2 w 109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6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3" y="59"/>
                    <a:pt x="62" y="63"/>
                    <a:pt x="72" y="63"/>
                  </a:cubicBezTo>
                  <a:cubicBezTo>
                    <a:pt x="80" y="63"/>
                    <a:pt x="88" y="61"/>
                    <a:pt x="95" y="56"/>
                  </a:cubicBezTo>
                  <a:cubicBezTo>
                    <a:pt x="96" y="55"/>
                    <a:pt x="97" y="54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9" y="52"/>
                    <a:pt x="101" y="50"/>
                    <a:pt x="102" y="48"/>
                  </a:cubicBezTo>
                  <a:cubicBezTo>
                    <a:pt x="107" y="41"/>
                    <a:pt x="109" y="33"/>
                    <a:pt x="109" y="25"/>
                  </a:cubicBezTo>
                  <a:cubicBezTo>
                    <a:pt x="108" y="34"/>
                    <a:pt x="104" y="42"/>
                    <a:pt x="98" y="48"/>
                  </a:cubicBezTo>
                  <a:cubicBezTo>
                    <a:pt x="91" y="54"/>
                    <a:pt x="81" y="58"/>
                    <a:pt x="72" y="58"/>
                  </a:cubicBezTo>
                  <a:cubicBezTo>
                    <a:pt x="63" y="58"/>
                    <a:pt x="53" y="54"/>
                    <a:pt x="46" y="46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ïşḷïďè"/>
            <p:cNvSpPr/>
            <p:nvPr/>
          </p:nvSpPr>
          <p:spPr bwMode="auto">
            <a:xfrm>
              <a:off x="5943601" y="4972050"/>
              <a:ext cx="209550" cy="200025"/>
            </a:xfrm>
            <a:custGeom>
              <a:avLst/>
              <a:gdLst>
                <a:gd name="T0" fmla="*/ 111 w 111"/>
                <a:gd name="T1" fmla="*/ 53 h 106"/>
                <a:gd name="T2" fmla="*/ 68 w 111"/>
                <a:gd name="T3" fmla="*/ 105 h 106"/>
                <a:gd name="T4" fmla="*/ 47 w 111"/>
                <a:gd name="T5" fmla="*/ 105 h 106"/>
                <a:gd name="T6" fmla="*/ 6 w 111"/>
                <a:gd name="T7" fmla="*/ 42 h 106"/>
                <a:gd name="T8" fmla="*/ 47 w 111"/>
                <a:gd name="T9" fmla="*/ 1 h 106"/>
                <a:gd name="T10" fmla="*/ 68 w 111"/>
                <a:gd name="T11" fmla="*/ 1 h 106"/>
                <a:gd name="T12" fmla="*/ 111 w 111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06">
                  <a:moveTo>
                    <a:pt x="111" y="53"/>
                  </a:moveTo>
                  <a:cubicBezTo>
                    <a:pt x="111" y="78"/>
                    <a:pt x="93" y="100"/>
                    <a:pt x="68" y="105"/>
                  </a:cubicBezTo>
                  <a:cubicBezTo>
                    <a:pt x="61" y="106"/>
                    <a:pt x="54" y="106"/>
                    <a:pt x="47" y="105"/>
                  </a:cubicBezTo>
                  <a:cubicBezTo>
                    <a:pt x="18" y="99"/>
                    <a:pt x="0" y="71"/>
                    <a:pt x="6" y="42"/>
                  </a:cubicBezTo>
                  <a:cubicBezTo>
                    <a:pt x="10" y="22"/>
                    <a:pt x="26" y="5"/>
                    <a:pt x="47" y="1"/>
                  </a:cubicBezTo>
                  <a:cubicBezTo>
                    <a:pt x="54" y="0"/>
                    <a:pt x="61" y="0"/>
                    <a:pt x="68" y="1"/>
                  </a:cubicBezTo>
                  <a:cubicBezTo>
                    <a:pt x="93" y="6"/>
                    <a:pt x="111" y="28"/>
                    <a:pt x="111" y="53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ïṥḷíḍe"/>
            <p:cNvSpPr/>
            <p:nvPr/>
          </p:nvSpPr>
          <p:spPr bwMode="auto">
            <a:xfrm>
              <a:off x="6032501" y="4972050"/>
              <a:ext cx="38100" cy="198438"/>
            </a:xfrm>
            <a:custGeom>
              <a:avLst/>
              <a:gdLst>
                <a:gd name="T0" fmla="*/ 11 w 21"/>
                <a:gd name="T1" fmla="*/ 0 h 105"/>
                <a:gd name="T2" fmla="*/ 0 w 21"/>
                <a:gd name="T3" fmla="*/ 1 h 105"/>
                <a:gd name="T4" fmla="*/ 0 w 21"/>
                <a:gd name="T5" fmla="*/ 105 h 105"/>
                <a:gd name="T6" fmla="*/ 21 w 21"/>
                <a:gd name="T7" fmla="*/ 94 h 105"/>
                <a:gd name="T8" fmla="*/ 21 w 21"/>
                <a:gd name="T9" fmla="*/ 1 h 105"/>
                <a:gd name="T10" fmla="*/ 21 w 21"/>
                <a:gd name="T11" fmla="*/ 1 h 105"/>
                <a:gd name="T12" fmla="*/ 11 w 2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5">
                  <a:moveTo>
                    <a:pt x="11" y="0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6" y="100"/>
                    <a:pt x="13" y="96"/>
                    <a:pt x="21" y="9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8" y="0"/>
                    <a:pt x="14" y="0"/>
                    <a:pt x="11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ïšļïḑè"/>
            <p:cNvSpPr/>
            <p:nvPr/>
          </p:nvSpPr>
          <p:spPr bwMode="auto">
            <a:xfrm>
              <a:off x="5988051" y="4572000"/>
              <a:ext cx="209550" cy="200025"/>
            </a:xfrm>
            <a:custGeom>
              <a:avLst/>
              <a:gdLst>
                <a:gd name="T0" fmla="*/ 111 w 111"/>
                <a:gd name="T1" fmla="*/ 53 h 106"/>
                <a:gd name="T2" fmla="*/ 68 w 111"/>
                <a:gd name="T3" fmla="*/ 105 h 106"/>
                <a:gd name="T4" fmla="*/ 47 w 111"/>
                <a:gd name="T5" fmla="*/ 105 h 106"/>
                <a:gd name="T6" fmla="*/ 6 w 111"/>
                <a:gd name="T7" fmla="*/ 42 h 106"/>
                <a:gd name="T8" fmla="*/ 47 w 111"/>
                <a:gd name="T9" fmla="*/ 1 h 106"/>
                <a:gd name="T10" fmla="*/ 68 w 111"/>
                <a:gd name="T11" fmla="*/ 1 h 106"/>
                <a:gd name="T12" fmla="*/ 111 w 111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06">
                  <a:moveTo>
                    <a:pt x="111" y="53"/>
                  </a:moveTo>
                  <a:cubicBezTo>
                    <a:pt x="111" y="78"/>
                    <a:pt x="93" y="100"/>
                    <a:pt x="68" y="105"/>
                  </a:cubicBezTo>
                  <a:cubicBezTo>
                    <a:pt x="61" y="106"/>
                    <a:pt x="54" y="106"/>
                    <a:pt x="47" y="105"/>
                  </a:cubicBezTo>
                  <a:cubicBezTo>
                    <a:pt x="18" y="99"/>
                    <a:pt x="0" y="71"/>
                    <a:pt x="6" y="42"/>
                  </a:cubicBezTo>
                  <a:cubicBezTo>
                    <a:pt x="10" y="22"/>
                    <a:pt x="26" y="5"/>
                    <a:pt x="47" y="1"/>
                  </a:cubicBezTo>
                  <a:cubicBezTo>
                    <a:pt x="54" y="0"/>
                    <a:pt x="61" y="0"/>
                    <a:pt x="68" y="1"/>
                  </a:cubicBezTo>
                  <a:cubicBezTo>
                    <a:pt x="93" y="6"/>
                    <a:pt x="111" y="28"/>
                    <a:pt x="111" y="53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išlíḑè"/>
            <p:cNvSpPr/>
            <p:nvPr/>
          </p:nvSpPr>
          <p:spPr bwMode="auto">
            <a:xfrm>
              <a:off x="6076951" y="4572000"/>
              <a:ext cx="39688" cy="200025"/>
            </a:xfrm>
            <a:custGeom>
              <a:avLst/>
              <a:gdLst>
                <a:gd name="T0" fmla="*/ 11 w 21"/>
                <a:gd name="T1" fmla="*/ 0 h 106"/>
                <a:gd name="T2" fmla="*/ 0 w 21"/>
                <a:gd name="T3" fmla="*/ 1 h 106"/>
                <a:gd name="T4" fmla="*/ 0 w 21"/>
                <a:gd name="T5" fmla="*/ 105 h 106"/>
                <a:gd name="T6" fmla="*/ 11 w 21"/>
                <a:gd name="T7" fmla="*/ 106 h 106"/>
                <a:gd name="T8" fmla="*/ 21 w 21"/>
                <a:gd name="T9" fmla="*/ 105 h 106"/>
                <a:gd name="T10" fmla="*/ 21 w 21"/>
                <a:gd name="T11" fmla="*/ 1 h 106"/>
                <a:gd name="T12" fmla="*/ 21 w 21"/>
                <a:gd name="T13" fmla="*/ 1 h 106"/>
                <a:gd name="T14" fmla="*/ 11 w 21"/>
                <a:gd name="T1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11" y="0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06"/>
                    <a:pt x="7" y="106"/>
                    <a:pt x="11" y="106"/>
                  </a:cubicBezTo>
                  <a:cubicBezTo>
                    <a:pt x="14" y="106"/>
                    <a:pt x="18" y="106"/>
                    <a:pt x="21" y="10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8" y="0"/>
                    <a:pt x="14" y="0"/>
                    <a:pt x="11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îSļîde"/>
            <p:cNvSpPr/>
            <p:nvPr/>
          </p:nvSpPr>
          <p:spPr bwMode="auto">
            <a:xfrm>
              <a:off x="5988051" y="5146675"/>
              <a:ext cx="209550" cy="200025"/>
            </a:xfrm>
            <a:custGeom>
              <a:avLst/>
              <a:gdLst>
                <a:gd name="T0" fmla="*/ 111 w 111"/>
                <a:gd name="T1" fmla="*/ 53 h 106"/>
                <a:gd name="T2" fmla="*/ 68 w 111"/>
                <a:gd name="T3" fmla="*/ 105 h 106"/>
                <a:gd name="T4" fmla="*/ 47 w 111"/>
                <a:gd name="T5" fmla="*/ 105 h 106"/>
                <a:gd name="T6" fmla="*/ 6 w 111"/>
                <a:gd name="T7" fmla="*/ 42 h 106"/>
                <a:gd name="T8" fmla="*/ 47 w 111"/>
                <a:gd name="T9" fmla="*/ 1 h 106"/>
                <a:gd name="T10" fmla="*/ 68 w 111"/>
                <a:gd name="T11" fmla="*/ 1 h 106"/>
                <a:gd name="T12" fmla="*/ 111 w 111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06">
                  <a:moveTo>
                    <a:pt x="111" y="53"/>
                  </a:moveTo>
                  <a:cubicBezTo>
                    <a:pt x="111" y="78"/>
                    <a:pt x="93" y="100"/>
                    <a:pt x="68" y="105"/>
                  </a:cubicBezTo>
                  <a:cubicBezTo>
                    <a:pt x="61" y="106"/>
                    <a:pt x="54" y="106"/>
                    <a:pt x="47" y="105"/>
                  </a:cubicBezTo>
                  <a:cubicBezTo>
                    <a:pt x="18" y="99"/>
                    <a:pt x="0" y="71"/>
                    <a:pt x="6" y="42"/>
                  </a:cubicBezTo>
                  <a:cubicBezTo>
                    <a:pt x="10" y="22"/>
                    <a:pt x="26" y="5"/>
                    <a:pt x="47" y="1"/>
                  </a:cubicBezTo>
                  <a:cubicBezTo>
                    <a:pt x="54" y="0"/>
                    <a:pt x="61" y="0"/>
                    <a:pt x="68" y="1"/>
                  </a:cubicBezTo>
                  <a:cubicBezTo>
                    <a:pt x="93" y="6"/>
                    <a:pt x="111" y="28"/>
                    <a:pt x="111" y="53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iṧľiḍê"/>
            <p:cNvSpPr/>
            <p:nvPr/>
          </p:nvSpPr>
          <p:spPr bwMode="auto">
            <a:xfrm>
              <a:off x="6076951" y="5146675"/>
              <a:ext cx="39688" cy="200025"/>
            </a:xfrm>
            <a:custGeom>
              <a:avLst/>
              <a:gdLst>
                <a:gd name="T0" fmla="*/ 11 w 21"/>
                <a:gd name="T1" fmla="*/ 0 h 106"/>
                <a:gd name="T2" fmla="*/ 0 w 21"/>
                <a:gd name="T3" fmla="*/ 1 h 106"/>
                <a:gd name="T4" fmla="*/ 0 w 21"/>
                <a:gd name="T5" fmla="*/ 105 h 106"/>
                <a:gd name="T6" fmla="*/ 11 w 21"/>
                <a:gd name="T7" fmla="*/ 106 h 106"/>
                <a:gd name="T8" fmla="*/ 21 w 21"/>
                <a:gd name="T9" fmla="*/ 105 h 106"/>
                <a:gd name="T10" fmla="*/ 21 w 21"/>
                <a:gd name="T11" fmla="*/ 1 h 106"/>
                <a:gd name="T12" fmla="*/ 21 w 21"/>
                <a:gd name="T13" fmla="*/ 1 h 106"/>
                <a:gd name="T14" fmla="*/ 11 w 21"/>
                <a:gd name="T1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11" y="0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06"/>
                    <a:pt x="7" y="106"/>
                    <a:pt x="11" y="106"/>
                  </a:cubicBezTo>
                  <a:cubicBezTo>
                    <a:pt x="14" y="106"/>
                    <a:pt x="18" y="106"/>
                    <a:pt x="21" y="10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8" y="0"/>
                    <a:pt x="14" y="0"/>
                    <a:pt x="11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îṡḻïḑè"/>
            <p:cNvSpPr/>
            <p:nvPr/>
          </p:nvSpPr>
          <p:spPr bwMode="auto">
            <a:xfrm>
              <a:off x="6237288" y="5426075"/>
              <a:ext cx="209550" cy="200025"/>
            </a:xfrm>
            <a:custGeom>
              <a:avLst/>
              <a:gdLst>
                <a:gd name="T0" fmla="*/ 111 w 111"/>
                <a:gd name="T1" fmla="*/ 53 h 106"/>
                <a:gd name="T2" fmla="*/ 68 w 111"/>
                <a:gd name="T3" fmla="*/ 105 h 106"/>
                <a:gd name="T4" fmla="*/ 47 w 111"/>
                <a:gd name="T5" fmla="*/ 105 h 106"/>
                <a:gd name="T6" fmla="*/ 6 w 111"/>
                <a:gd name="T7" fmla="*/ 42 h 106"/>
                <a:gd name="T8" fmla="*/ 47 w 111"/>
                <a:gd name="T9" fmla="*/ 1 h 106"/>
                <a:gd name="T10" fmla="*/ 68 w 111"/>
                <a:gd name="T11" fmla="*/ 1 h 106"/>
                <a:gd name="T12" fmla="*/ 111 w 111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06">
                  <a:moveTo>
                    <a:pt x="111" y="53"/>
                  </a:moveTo>
                  <a:cubicBezTo>
                    <a:pt x="111" y="78"/>
                    <a:pt x="93" y="100"/>
                    <a:pt x="68" y="105"/>
                  </a:cubicBezTo>
                  <a:cubicBezTo>
                    <a:pt x="61" y="106"/>
                    <a:pt x="54" y="106"/>
                    <a:pt x="47" y="105"/>
                  </a:cubicBezTo>
                  <a:cubicBezTo>
                    <a:pt x="18" y="99"/>
                    <a:pt x="0" y="71"/>
                    <a:pt x="6" y="42"/>
                  </a:cubicBezTo>
                  <a:cubicBezTo>
                    <a:pt x="10" y="22"/>
                    <a:pt x="26" y="5"/>
                    <a:pt x="47" y="1"/>
                  </a:cubicBezTo>
                  <a:cubicBezTo>
                    <a:pt x="54" y="0"/>
                    <a:pt x="61" y="0"/>
                    <a:pt x="68" y="1"/>
                  </a:cubicBezTo>
                  <a:cubicBezTo>
                    <a:pt x="93" y="6"/>
                    <a:pt x="111" y="28"/>
                    <a:pt x="111" y="53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iŝ1ïde"/>
            <p:cNvSpPr/>
            <p:nvPr/>
          </p:nvSpPr>
          <p:spPr bwMode="auto">
            <a:xfrm>
              <a:off x="6326188" y="5426075"/>
              <a:ext cx="39688" cy="200025"/>
            </a:xfrm>
            <a:custGeom>
              <a:avLst/>
              <a:gdLst>
                <a:gd name="T0" fmla="*/ 11 w 21"/>
                <a:gd name="T1" fmla="*/ 0 h 106"/>
                <a:gd name="T2" fmla="*/ 0 w 21"/>
                <a:gd name="T3" fmla="*/ 1 h 106"/>
                <a:gd name="T4" fmla="*/ 0 w 21"/>
                <a:gd name="T5" fmla="*/ 105 h 106"/>
                <a:gd name="T6" fmla="*/ 11 w 21"/>
                <a:gd name="T7" fmla="*/ 106 h 106"/>
                <a:gd name="T8" fmla="*/ 21 w 21"/>
                <a:gd name="T9" fmla="*/ 105 h 106"/>
                <a:gd name="T10" fmla="*/ 21 w 21"/>
                <a:gd name="T11" fmla="*/ 1 h 106"/>
                <a:gd name="T12" fmla="*/ 21 w 21"/>
                <a:gd name="T13" fmla="*/ 1 h 106"/>
                <a:gd name="T14" fmla="*/ 11 w 21"/>
                <a:gd name="T1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11" y="0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06"/>
                    <a:pt x="7" y="106"/>
                    <a:pt x="11" y="106"/>
                  </a:cubicBezTo>
                  <a:cubicBezTo>
                    <a:pt x="14" y="106"/>
                    <a:pt x="18" y="106"/>
                    <a:pt x="21" y="10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8" y="0"/>
                    <a:pt x="14" y="0"/>
                    <a:pt x="11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ïşļïďe"/>
            <p:cNvSpPr/>
            <p:nvPr/>
          </p:nvSpPr>
          <p:spPr bwMode="auto">
            <a:xfrm>
              <a:off x="6491288" y="4973638"/>
              <a:ext cx="215900" cy="223838"/>
            </a:xfrm>
            <a:custGeom>
              <a:avLst/>
              <a:gdLst>
                <a:gd name="T0" fmla="*/ 93 w 115"/>
                <a:gd name="T1" fmla="*/ 20 h 118"/>
                <a:gd name="T2" fmla="*/ 101 w 115"/>
                <a:gd name="T3" fmla="*/ 86 h 118"/>
                <a:gd name="T4" fmla="*/ 86 w 115"/>
                <a:gd name="T5" fmla="*/ 102 h 118"/>
                <a:gd name="T6" fmla="*/ 13 w 115"/>
                <a:gd name="T7" fmla="*/ 88 h 118"/>
                <a:gd name="T8" fmla="*/ 12 w 115"/>
                <a:gd name="T9" fmla="*/ 30 h 118"/>
                <a:gd name="T10" fmla="*/ 26 w 115"/>
                <a:gd name="T11" fmla="*/ 14 h 118"/>
                <a:gd name="T12" fmla="*/ 93 w 115"/>
                <a:gd name="T13" fmla="*/ 2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8">
                  <a:moveTo>
                    <a:pt x="93" y="20"/>
                  </a:moveTo>
                  <a:cubicBezTo>
                    <a:pt x="111" y="37"/>
                    <a:pt x="115" y="65"/>
                    <a:pt x="101" y="86"/>
                  </a:cubicBezTo>
                  <a:cubicBezTo>
                    <a:pt x="97" y="92"/>
                    <a:pt x="92" y="98"/>
                    <a:pt x="86" y="102"/>
                  </a:cubicBezTo>
                  <a:cubicBezTo>
                    <a:pt x="62" y="118"/>
                    <a:pt x="29" y="112"/>
                    <a:pt x="13" y="88"/>
                  </a:cubicBezTo>
                  <a:cubicBezTo>
                    <a:pt x="1" y="70"/>
                    <a:pt x="0" y="47"/>
                    <a:pt x="12" y="30"/>
                  </a:cubicBezTo>
                  <a:cubicBezTo>
                    <a:pt x="15" y="23"/>
                    <a:pt x="20" y="18"/>
                    <a:pt x="26" y="14"/>
                  </a:cubicBezTo>
                  <a:cubicBezTo>
                    <a:pt x="47" y="0"/>
                    <a:pt x="75" y="2"/>
                    <a:pt x="93" y="20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îṡľíḍê"/>
            <p:cNvSpPr/>
            <p:nvPr/>
          </p:nvSpPr>
          <p:spPr bwMode="auto">
            <a:xfrm>
              <a:off x="6513513" y="5000625"/>
              <a:ext cx="168275" cy="166688"/>
            </a:xfrm>
            <a:custGeom>
              <a:avLst/>
              <a:gdLst>
                <a:gd name="T0" fmla="*/ 14 w 89"/>
                <a:gd name="T1" fmla="*/ 0 h 88"/>
                <a:gd name="T2" fmla="*/ 14 w 89"/>
                <a:gd name="T3" fmla="*/ 0 h 88"/>
                <a:gd name="T4" fmla="*/ 0 w 89"/>
                <a:gd name="T5" fmla="*/ 16 h 88"/>
                <a:gd name="T6" fmla="*/ 74 w 89"/>
                <a:gd name="T7" fmla="*/ 88 h 88"/>
                <a:gd name="T8" fmla="*/ 89 w 89"/>
                <a:gd name="T9" fmla="*/ 72 h 88"/>
                <a:gd name="T10" fmla="*/ 14 w 89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8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8" y="4"/>
                    <a:pt x="3" y="9"/>
                    <a:pt x="0" y="16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80" y="84"/>
                    <a:pt x="85" y="78"/>
                    <a:pt x="89" y="72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ï$ľîḋé"/>
            <p:cNvSpPr/>
            <p:nvPr/>
          </p:nvSpPr>
          <p:spPr bwMode="auto">
            <a:xfrm>
              <a:off x="6521451" y="5192713"/>
              <a:ext cx="215900" cy="223838"/>
            </a:xfrm>
            <a:custGeom>
              <a:avLst/>
              <a:gdLst>
                <a:gd name="T0" fmla="*/ 93 w 115"/>
                <a:gd name="T1" fmla="*/ 20 h 118"/>
                <a:gd name="T2" fmla="*/ 101 w 115"/>
                <a:gd name="T3" fmla="*/ 86 h 118"/>
                <a:gd name="T4" fmla="*/ 86 w 115"/>
                <a:gd name="T5" fmla="*/ 102 h 118"/>
                <a:gd name="T6" fmla="*/ 13 w 115"/>
                <a:gd name="T7" fmla="*/ 88 h 118"/>
                <a:gd name="T8" fmla="*/ 12 w 115"/>
                <a:gd name="T9" fmla="*/ 30 h 118"/>
                <a:gd name="T10" fmla="*/ 26 w 115"/>
                <a:gd name="T11" fmla="*/ 14 h 118"/>
                <a:gd name="T12" fmla="*/ 93 w 115"/>
                <a:gd name="T13" fmla="*/ 2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8">
                  <a:moveTo>
                    <a:pt x="93" y="20"/>
                  </a:moveTo>
                  <a:cubicBezTo>
                    <a:pt x="111" y="37"/>
                    <a:pt x="115" y="65"/>
                    <a:pt x="101" y="86"/>
                  </a:cubicBezTo>
                  <a:cubicBezTo>
                    <a:pt x="97" y="92"/>
                    <a:pt x="92" y="98"/>
                    <a:pt x="86" y="102"/>
                  </a:cubicBezTo>
                  <a:cubicBezTo>
                    <a:pt x="62" y="118"/>
                    <a:pt x="29" y="112"/>
                    <a:pt x="13" y="88"/>
                  </a:cubicBezTo>
                  <a:cubicBezTo>
                    <a:pt x="1" y="70"/>
                    <a:pt x="0" y="47"/>
                    <a:pt x="12" y="30"/>
                  </a:cubicBezTo>
                  <a:cubicBezTo>
                    <a:pt x="15" y="23"/>
                    <a:pt x="20" y="18"/>
                    <a:pt x="26" y="14"/>
                  </a:cubicBezTo>
                  <a:cubicBezTo>
                    <a:pt x="47" y="0"/>
                    <a:pt x="75" y="2"/>
                    <a:pt x="93" y="20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îṣļîde"/>
            <p:cNvSpPr/>
            <p:nvPr/>
          </p:nvSpPr>
          <p:spPr bwMode="auto">
            <a:xfrm>
              <a:off x="6543676" y="5219700"/>
              <a:ext cx="168275" cy="166688"/>
            </a:xfrm>
            <a:custGeom>
              <a:avLst/>
              <a:gdLst>
                <a:gd name="T0" fmla="*/ 14 w 89"/>
                <a:gd name="T1" fmla="*/ 0 h 88"/>
                <a:gd name="T2" fmla="*/ 14 w 89"/>
                <a:gd name="T3" fmla="*/ 0 h 88"/>
                <a:gd name="T4" fmla="*/ 0 w 89"/>
                <a:gd name="T5" fmla="*/ 16 h 88"/>
                <a:gd name="T6" fmla="*/ 74 w 89"/>
                <a:gd name="T7" fmla="*/ 88 h 88"/>
                <a:gd name="T8" fmla="*/ 89 w 89"/>
                <a:gd name="T9" fmla="*/ 72 h 88"/>
                <a:gd name="T10" fmla="*/ 14 w 89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8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8" y="4"/>
                    <a:pt x="3" y="9"/>
                    <a:pt x="0" y="16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80" y="84"/>
                    <a:pt x="85" y="78"/>
                    <a:pt x="89" y="72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íśľïḋê"/>
            <p:cNvSpPr/>
            <p:nvPr/>
          </p:nvSpPr>
          <p:spPr bwMode="auto">
            <a:xfrm>
              <a:off x="5621338" y="5246688"/>
              <a:ext cx="217488" cy="222250"/>
            </a:xfrm>
            <a:custGeom>
              <a:avLst/>
              <a:gdLst>
                <a:gd name="T0" fmla="*/ 93 w 115"/>
                <a:gd name="T1" fmla="*/ 20 h 118"/>
                <a:gd name="T2" fmla="*/ 101 w 115"/>
                <a:gd name="T3" fmla="*/ 86 h 118"/>
                <a:gd name="T4" fmla="*/ 86 w 115"/>
                <a:gd name="T5" fmla="*/ 102 h 118"/>
                <a:gd name="T6" fmla="*/ 13 w 115"/>
                <a:gd name="T7" fmla="*/ 88 h 118"/>
                <a:gd name="T8" fmla="*/ 12 w 115"/>
                <a:gd name="T9" fmla="*/ 30 h 118"/>
                <a:gd name="T10" fmla="*/ 26 w 115"/>
                <a:gd name="T11" fmla="*/ 14 h 118"/>
                <a:gd name="T12" fmla="*/ 93 w 115"/>
                <a:gd name="T13" fmla="*/ 2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8">
                  <a:moveTo>
                    <a:pt x="93" y="20"/>
                  </a:moveTo>
                  <a:cubicBezTo>
                    <a:pt x="111" y="37"/>
                    <a:pt x="115" y="65"/>
                    <a:pt x="101" y="86"/>
                  </a:cubicBezTo>
                  <a:cubicBezTo>
                    <a:pt x="97" y="92"/>
                    <a:pt x="92" y="98"/>
                    <a:pt x="86" y="102"/>
                  </a:cubicBezTo>
                  <a:cubicBezTo>
                    <a:pt x="62" y="118"/>
                    <a:pt x="29" y="112"/>
                    <a:pt x="13" y="88"/>
                  </a:cubicBezTo>
                  <a:cubicBezTo>
                    <a:pt x="1" y="70"/>
                    <a:pt x="0" y="47"/>
                    <a:pt x="12" y="30"/>
                  </a:cubicBezTo>
                  <a:cubicBezTo>
                    <a:pt x="15" y="23"/>
                    <a:pt x="20" y="18"/>
                    <a:pt x="26" y="14"/>
                  </a:cubicBezTo>
                  <a:cubicBezTo>
                    <a:pt x="47" y="0"/>
                    <a:pt x="75" y="2"/>
                    <a:pt x="93" y="20"/>
                  </a:cubicBezTo>
                </a:path>
              </a:pathLst>
            </a:custGeom>
            <a:solidFill>
              <a:srgbClr val="0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íṧ1îďe"/>
            <p:cNvSpPr/>
            <p:nvPr/>
          </p:nvSpPr>
          <p:spPr bwMode="auto">
            <a:xfrm>
              <a:off x="5795963" y="5410200"/>
              <a:ext cx="17463" cy="19050"/>
            </a:xfrm>
            <a:custGeom>
              <a:avLst/>
              <a:gdLst>
                <a:gd name="T0" fmla="*/ 9 w 9"/>
                <a:gd name="T1" fmla="*/ 0 h 10"/>
                <a:gd name="T2" fmla="*/ 0 w 9"/>
                <a:gd name="T3" fmla="*/ 10 h 10"/>
                <a:gd name="T4" fmla="*/ 9 w 9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9" y="0"/>
                  </a:moveTo>
                  <a:cubicBezTo>
                    <a:pt x="6" y="4"/>
                    <a:pt x="3" y="7"/>
                    <a:pt x="0" y="10"/>
                  </a:cubicBezTo>
                  <a:cubicBezTo>
                    <a:pt x="3" y="7"/>
                    <a:pt x="6" y="4"/>
                    <a:pt x="9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îśḻíḍê"/>
            <p:cNvSpPr/>
            <p:nvPr/>
          </p:nvSpPr>
          <p:spPr bwMode="auto">
            <a:xfrm>
              <a:off x="5645151" y="5272088"/>
              <a:ext cx="168275" cy="166688"/>
            </a:xfrm>
            <a:custGeom>
              <a:avLst/>
              <a:gdLst>
                <a:gd name="T0" fmla="*/ 14 w 89"/>
                <a:gd name="T1" fmla="*/ 0 h 88"/>
                <a:gd name="T2" fmla="*/ 1 w 89"/>
                <a:gd name="T3" fmla="*/ 14 h 88"/>
                <a:gd name="T4" fmla="*/ 0 w 89"/>
                <a:gd name="T5" fmla="*/ 16 h 88"/>
                <a:gd name="T6" fmla="*/ 74 w 89"/>
                <a:gd name="T7" fmla="*/ 88 h 88"/>
                <a:gd name="T8" fmla="*/ 80 w 89"/>
                <a:gd name="T9" fmla="*/ 83 h 88"/>
                <a:gd name="T10" fmla="*/ 89 w 89"/>
                <a:gd name="T11" fmla="*/ 73 h 88"/>
                <a:gd name="T12" fmla="*/ 89 w 89"/>
                <a:gd name="T13" fmla="*/ 72 h 88"/>
                <a:gd name="T14" fmla="*/ 14 w 89"/>
                <a:gd name="T1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88">
                  <a:moveTo>
                    <a:pt x="14" y="0"/>
                  </a:moveTo>
                  <a:cubicBezTo>
                    <a:pt x="9" y="4"/>
                    <a:pt x="5" y="8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6"/>
                    <a:pt x="78" y="85"/>
                    <a:pt x="80" y="83"/>
                  </a:cubicBezTo>
                  <a:cubicBezTo>
                    <a:pt x="83" y="80"/>
                    <a:pt x="86" y="77"/>
                    <a:pt x="89" y="73"/>
                  </a:cubicBezTo>
                  <a:cubicBezTo>
                    <a:pt x="89" y="73"/>
                    <a:pt x="89" y="73"/>
                    <a:pt x="89" y="72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008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îś1iďè"/>
            <p:cNvSpPr/>
            <p:nvPr/>
          </p:nvSpPr>
          <p:spPr bwMode="auto">
            <a:xfrm>
              <a:off x="5437188" y="3484563"/>
              <a:ext cx="38100" cy="279400"/>
            </a:xfrm>
            <a:prstGeom prst="rect">
              <a:avLst/>
            </a:pr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ïṡľîḋè"/>
            <p:cNvSpPr/>
            <p:nvPr/>
          </p:nvSpPr>
          <p:spPr bwMode="auto">
            <a:xfrm>
              <a:off x="5437188" y="3484563"/>
              <a:ext cx="381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îsḻíḑé"/>
            <p:cNvSpPr/>
            <p:nvPr/>
          </p:nvSpPr>
          <p:spPr bwMode="auto">
            <a:xfrm>
              <a:off x="5656263" y="3484563"/>
              <a:ext cx="38100" cy="279400"/>
            </a:xfrm>
            <a:prstGeom prst="rect">
              <a:avLst/>
            </a:pr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îṧ1ídé"/>
            <p:cNvSpPr/>
            <p:nvPr/>
          </p:nvSpPr>
          <p:spPr bwMode="auto">
            <a:xfrm>
              <a:off x="5656263" y="3484563"/>
              <a:ext cx="381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ïślíde"/>
            <p:cNvSpPr/>
            <p:nvPr/>
          </p:nvSpPr>
          <p:spPr bwMode="auto">
            <a:xfrm>
              <a:off x="5875338" y="3484563"/>
              <a:ext cx="38100" cy="279400"/>
            </a:xfrm>
            <a:prstGeom prst="rect">
              <a:avLst/>
            </a:pr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î$1îdê"/>
            <p:cNvSpPr/>
            <p:nvPr/>
          </p:nvSpPr>
          <p:spPr bwMode="auto">
            <a:xfrm>
              <a:off x="5875338" y="3484563"/>
              <a:ext cx="381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i$ľidê"/>
            <p:cNvSpPr/>
            <p:nvPr/>
          </p:nvSpPr>
          <p:spPr bwMode="auto">
            <a:xfrm>
              <a:off x="6094413" y="3484563"/>
              <a:ext cx="38100" cy="279400"/>
            </a:xfrm>
            <a:prstGeom prst="rect">
              <a:avLst/>
            </a:pr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îṧļîdê"/>
            <p:cNvSpPr/>
            <p:nvPr/>
          </p:nvSpPr>
          <p:spPr bwMode="auto">
            <a:xfrm>
              <a:off x="6094413" y="3484563"/>
              <a:ext cx="381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ísḷíḓé"/>
            <p:cNvSpPr/>
            <p:nvPr/>
          </p:nvSpPr>
          <p:spPr bwMode="auto">
            <a:xfrm>
              <a:off x="6313488" y="3484563"/>
              <a:ext cx="38100" cy="279400"/>
            </a:xfrm>
            <a:prstGeom prst="rect">
              <a:avLst/>
            </a:pr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ïSlíḋé"/>
            <p:cNvSpPr/>
            <p:nvPr/>
          </p:nvSpPr>
          <p:spPr bwMode="auto">
            <a:xfrm>
              <a:off x="6313488" y="3484563"/>
              <a:ext cx="381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ïṥlíďe"/>
            <p:cNvSpPr/>
            <p:nvPr/>
          </p:nvSpPr>
          <p:spPr bwMode="auto">
            <a:xfrm>
              <a:off x="6532563" y="3484563"/>
              <a:ext cx="36513" cy="279400"/>
            </a:xfrm>
            <a:prstGeom prst="rect">
              <a:avLst/>
            </a:pr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íş1iḋè"/>
            <p:cNvSpPr/>
            <p:nvPr/>
          </p:nvSpPr>
          <p:spPr bwMode="auto">
            <a:xfrm>
              <a:off x="6532563" y="3484563"/>
              <a:ext cx="36513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iṥļiďè"/>
            <p:cNvSpPr/>
            <p:nvPr/>
          </p:nvSpPr>
          <p:spPr bwMode="auto">
            <a:xfrm>
              <a:off x="6751638" y="3484563"/>
              <a:ext cx="36513" cy="279400"/>
            </a:xfrm>
            <a:prstGeom prst="rect">
              <a:avLst/>
            </a:prstGeom>
            <a:solidFill>
              <a:srgbClr val="32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iślîde"/>
            <p:cNvSpPr/>
            <p:nvPr/>
          </p:nvSpPr>
          <p:spPr bwMode="auto">
            <a:xfrm>
              <a:off x="6751638" y="3484563"/>
              <a:ext cx="36513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3020812" y="3815845"/>
            <a:ext cx="6310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Avenir Next LT Pro Light" panose="020B0304020202020204" pitchFamily="34" charset="0"/>
              </a:rPr>
              <a:t>Chapter.3  Tech-Route</a:t>
            </a:r>
            <a:endParaRPr lang="zh-CN" altLang="en-US" sz="4400" b="1" dirty="0">
              <a:latin typeface="Avenir Next LT Pro Light" panose="020B0304020202020204" pitchFamily="34" charset="0"/>
            </a:endParaRPr>
          </a:p>
        </p:txBody>
      </p:sp>
      <p:grpSp>
        <p:nvGrpSpPr>
          <p:cNvPr id="106" name="8cd18bf4-7a44-420c-9815-835cf5ab9dc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850235" y="1057682"/>
            <a:ext cx="2491530" cy="2371318"/>
            <a:chOff x="2489200" y="-1588"/>
            <a:chExt cx="7205663" cy="6858001"/>
          </a:xfrm>
        </p:grpSpPr>
        <p:sp>
          <p:nvSpPr>
            <p:cNvPr id="107" name="iṩliḑè"/>
            <p:cNvSpPr/>
            <p:nvPr/>
          </p:nvSpPr>
          <p:spPr bwMode="auto">
            <a:xfrm>
              <a:off x="6010275" y="2143125"/>
              <a:ext cx="3684588" cy="2786063"/>
            </a:xfrm>
            <a:custGeom>
              <a:avLst/>
              <a:gdLst>
                <a:gd name="T0" fmla="*/ 2431 w 2431"/>
                <a:gd name="T1" fmla="*/ 1747 h 1840"/>
                <a:gd name="T2" fmla="*/ 2338 w 2431"/>
                <a:gd name="T3" fmla="*/ 1840 h 1840"/>
                <a:gd name="T4" fmla="*/ 93 w 2431"/>
                <a:gd name="T5" fmla="*/ 1840 h 1840"/>
                <a:gd name="T6" fmla="*/ 0 w 2431"/>
                <a:gd name="T7" fmla="*/ 1747 h 1840"/>
                <a:gd name="T8" fmla="*/ 0 w 2431"/>
                <a:gd name="T9" fmla="*/ 93 h 1840"/>
                <a:gd name="T10" fmla="*/ 93 w 2431"/>
                <a:gd name="T11" fmla="*/ 0 h 1840"/>
                <a:gd name="T12" fmla="*/ 2338 w 2431"/>
                <a:gd name="T13" fmla="*/ 0 h 1840"/>
                <a:gd name="T14" fmla="*/ 2431 w 2431"/>
                <a:gd name="T15" fmla="*/ 93 h 1840"/>
                <a:gd name="T16" fmla="*/ 2431 w 2431"/>
                <a:gd name="T17" fmla="*/ 1747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1" h="1840">
                  <a:moveTo>
                    <a:pt x="2431" y="1747"/>
                  </a:moveTo>
                  <a:cubicBezTo>
                    <a:pt x="2431" y="1799"/>
                    <a:pt x="2389" y="1840"/>
                    <a:pt x="2338" y="1840"/>
                  </a:cubicBezTo>
                  <a:cubicBezTo>
                    <a:pt x="93" y="1840"/>
                    <a:pt x="93" y="1840"/>
                    <a:pt x="93" y="1840"/>
                  </a:cubicBezTo>
                  <a:cubicBezTo>
                    <a:pt x="42" y="1840"/>
                    <a:pt x="0" y="1799"/>
                    <a:pt x="0" y="174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1"/>
                    <a:pt x="42" y="0"/>
                    <a:pt x="93" y="0"/>
                  </a:cubicBezTo>
                  <a:cubicBezTo>
                    <a:pt x="2338" y="0"/>
                    <a:pt x="2338" y="0"/>
                    <a:pt x="2338" y="0"/>
                  </a:cubicBezTo>
                  <a:cubicBezTo>
                    <a:pt x="2389" y="0"/>
                    <a:pt x="2431" y="41"/>
                    <a:pt x="2431" y="93"/>
                  </a:cubicBezTo>
                  <a:cubicBezTo>
                    <a:pt x="2431" y="1747"/>
                    <a:pt x="2431" y="1747"/>
                    <a:pt x="2431" y="174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î$ľide"/>
            <p:cNvSpPr/>
            <p:nvPr/>
          </p:nvSpPr>
          <p:spPr bwMode="auto">
            <a:xfrm>
              <a:off x="6010275" y="2143125"/>
              <a:ext cx="3684588" cy="687388"/>
            </a:xfrm>
            <a:custGeom>
              <a:avLst/>
              <a:gdLst>
                <a:gd name="T0" fmla="*/ 2338 w 2431"/>
                <a:gd name="T1" fmla="*/ 0 h 454"/>
                <a:gd name="T2" fmla="*/ 93 w 2431"/>
                <a:gd name="T3" fmla="*/ 0 h 454"/>
                <a:gd name="T4" fmla="*/ 0 w 2431"/>
                <a:gd name="T5" fmla="*/ 93 h 454"/>
                <a:gd name="T6" fmla="*/ 0 w 2431"/>
                <a:gd name="T7" fmla="*/ 454 h 454"/>
                <a:gd name="T8" fmla="*/ 2431 w 2431"/>
                <a:gd name="T9" fmla="*/ 454 h 454"/>
                <a:gd name="T10" fmla="*/ 2431 w 2431"/>
                <a:gd name="T11" fmla="*/ 93 h 454"/>
                <a:gd name="T12" fmla="*/ 2338 w 2431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1" h="454">
                  <a:moveTo>
                    <a:pt x="2338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2" y="0"/>
                    <a:pt x="0" y="41"/>
                    <a:pt x="0" y="93"/>
                  </a:cubicBezTo>
                  <a:cubicBezTo>
                    <a:pt x="0" y="454"/>
                    <a:pt x="0" y="454"/>
                    <a:pt x="0" y="454"/>
                  </a:cubicBezTo>
                  <a:cubicBezTo>
                    <a:pt x="2431" y="454"/>
                    <a:pt x="2431" y="454"/>
                    <a:pt x="2431" y="454"/>
                  </a:cubicBezTo>
                  <a:cubicBezTo>
                    <a:pt x="2431" y="93"/>
                    <a:pt x="2431" y="93"/>
                    <a:pt x="2431" y="93"/>
                  </a:cubicBezTo>
                  <a:cubicBezTo>
                    <a:pt x="2431" y="41"/>
                    <a:pt x="2389" y="0"/>
                    <a:pt x="2338" y="0"/>
                  </a:cubicBezTo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íšḻîḍè"/>
            <p:cNvSpPr/>
            <p:nvPr/>
          </p:nvSpPr>
          <p:spPr bwMode="auto">
            <a:xfrm>
              <a:off x="8969375" y="2198688"/>
              <a:ext cx="139700" cy="139700"/>
            </a:xfrm>
            <a:prstGeom prst="ellipse">
              <a:avLst/>
            </a:prstGeom>
            <a:solidFill>
              <a:srgbClr val="FF6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ïsľidê"/>
            <p:cNvSpPr/>
            <p:nvPr/>
          </p:nvSpPr>
          <p:spPr bwMode="auto">
            <a:xfrm>
              <a:off x="9202738" y="2198688"/>
              <a:ext cx="139700" cy="139700"/>
            </a:xfrm>
            <a:prstGeom prst="ellipse">
              <a:avLst/>
            </a:prstGeom>
            <a:solidFill>
              <a:srgbClr val="0E7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îs1iḓe"/>
            <p:cNvSpPr/>
            <p:nvPr/>
          </p:nvSpPr>
          <p:spPr bwMode="auto">
            <a:xfrm>
              <a:off x="9444038" y="2198688"/>
              <a:ext cx="142875" cy="139700"/>
            </a:xfrm>
            <a:prstGeom prst="ellipse">
              <a:avLst/>
            </a:prstGeom>
            <a:solidFill>
              <a:srgbClr val="F1C4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îṧļïdè"/>
            <p:cNvSpPr/>
            <p:nvPr/>
          </p:nvSpPr>
          <p:spPr bwMode="auto">
            <a:xfrm>
              <a:off x="6403975" y="2268538"/>
              <a:ext cx="2371725" cy="219075"/>
            </a:xfrm>
            <a:custGeom>
              <a:avLst/>
              <a:gdLst>
                <a:gd name="T0" fmla="*/ 1565 w 1565"/>
                <a:gd name="T1" fmla="*/ 73 h 145"/>
                <a:gd name="T2" fmla="*/ 1493 w 1565"/>
                <a:gd name="T3" fmla="*/ 145 h 145"/>
                <a:gd name="T4" fmla="*/ 72 w 1565"/>
                <a:gd name="T5" fmla="*/ 145 h 145"/>
                <a:gd name="T6" fmla="*/ 0 w 1565"/>
                <a:gd name="T7" fmla="*/ 73 h 145"/>
                <a:gd name="T8" fmla="*/ 72 w 1565"/>
                <a:gd name="T9" fmla="*/ 0 h 145"/>
                <a:gd name="T10" fmla="*/ 1493 w 1565"/>
                <a:gd name="T11" fmla="*/ 0 h 145"/>
                <a:gd name="T12" fmla="*/ 1565 w 1565"/>
                <a:gd name="T13" fmla="*/ 7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5" h="145">
                  <a:moveTo>
                    <a:pt x="1565" y="73"/>
                  </a:moveTo>
                  <a:cubicBezTo>
                    <a:pt x="1565" y="112"/>
                    <a:pt x="1533" y="145"/>
                    <a:pt x="1493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32" y="145"/>
                    <a:pt x="0" y="112"/>
                    <a:pt x="0" y="73"/>
                  </a:cubicBezTo>
                  <a:cubicBezTo>
                    <a:pt x="0" y="33"/>
                    <a:pt x="32" y="0"/>
                    <a:pt x="72" y="0"/>
                  </a:cubicBezTo>
                  <a:cubicBezTo>
                    <a:pt x="1493" y="0"/>
                    <a:pt x="1493" y="0"/>
                    <a:pt x="1493" y="0"/>
                  </a:cubicBezTo>
                  <a:cubicBezTo>
                    <a:pt x="1533" y="0"/>
                    <a:pt x="1565" y="33"/>
                    <a:pt x="1565" y="73"/>
                  </a:cubicBezTo>
                </a:path>
              </a:pathLst>
            </a:custGeom>
            <a:solidFill>
              <a:srgbClr val="E2E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i$ḻïdê"/>
            <p:cNvSpPr/>
            <p:nvPr/>
          </p:nvSpPr>
          <p:spPr bwMode="auto">
            <a:xfrm>
              <a:off x="6191250" y="2959100"/>
              <a:ext cx="2198688" cy="111442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íṩľîḑé"/>
            <p:cNvSpPr/>
            <p:nvPr/>
          </p:nvSpPr>
          <p:spPr bwMode="auto">
            <a:xfrm>
              <a:off x="6191250" y="2959100"/>
              <a:ext cx="2198688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ïṥļîḍe"/>
            <p:cNvSpPr/>
            <p:nvPr/>
          </p:nvSpPr>
          <p:spPr bwMode="auto">
            <a:xfrm>
              <a:off x="6191250" y="4276725"/>
              <a:ext cx="1663700" cy="204788"/>
            </a:xfrm>
            <a:prstGeom prst="rect">
              <a:avLst/>
            </a:prstGeom>
            <a:solidFill>
              <a:srgbClr val="EBC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işľíḑè"/>
            <p:cNvSpPr/>
            <p:nvPr/>
          </p:nvSpPr>
          <p:spPr bwMode="auto">
            <a:xfrm>
              <a:off x="6191250" y="4276725"/>
              <a:ext cx="1663700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íṥļíḍe"/>
            <p:cNvSpPr/>
            <p:nvPr/>
          </p:nvSpPr>
          <p:spPr bwMode="auto">
            <a:xfrm>
              <a:off x="6189663" y="4575175"/>
              <a:ext cx="1665288" cy="204788"/>
            </a:xfrm>
            <a:prstGeom prst="rect">
              <a:avLst/>
            </a:prstGeom>
            <a:solidFill>
              <a:srgbClr val="EBC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îṣḷîḍe"/>
            <p:cNvSpPr/>
            <p:nvPr/>
          </p:nvSpPr>
          <p:spPr bwMode="auto">
            <a:xfrm>
              <a:off x="6189663" y="4575175"/>
              <a:ext cx="1665288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íS1îďé"/>
            <p:cNvSpPr/>
            <p:nvPr/>
          </p:nvSpPr>
          <p:spPr bwMode="auto">
            <a:xfrm>
              <a:off x="7854950" y="2830513"/>
              <a:ext cx="1839913" cy="2098675"/>
            </a:xfrm>
            <a:custGeom>
              <a:avLst/>
              <a:gdLst>
                <a:gd name="T0" fmla="*/ 1214 w 1214"/>
                <a:gd name="T1" fmla="*/ 0 h 1386"/>
                <a:gd name="T2" fmla="*/ 0 w 1214"/>
                <a:gd name="T3" fmla="*/ 0 h 1386"/>
                <a:gd name="T4" fmla="*/ 0 w 1214"/>
                <a:gd name="T5" fmla="*/ 85 h 1386"/>
                <a:gd name="T6" fmla="*/ 353 w 1214"/>
                <a:gd name="T7" fmla="*/ 85 h 1386"/>
                <a:gd name="T8" fmla="*/ 353 w 1214"/>
                <a:gd name="T9" fmla="*/ 821 h 1386"/>
                <a:gd name="T10" fmla="*/ 0 w 1214"/>
                <a:gd name="T11" fmla="*/ 821 h 1386"/>
                <a:gd name="T12" fmla="*/ 0 w 1214"/>
                <a:gd name="T13" fmla="*/ 955 h 1386"/>
                <a:gd name="T14" fmla="*/ 1096 w 1214"/>
                <a:gd name="T15" fmla="*/ 955 h 1386"/>
                <a:gd name="T16" fmla="*/ 1096 w 1214"/>
                <a:gd name="T17" fmla="*/ 1090 h 1386"/>
                <a:gd name="T18" fmla="*/ 0 w 1214"/>
                <a:gd name="T19" fmla="*/ 1090 h 1386"/>
                <a:gd name="T20" fmla="*/ 0 w 1214"/>
                <a:gd name="T21" fmla="*/ 1152 h 1386"/>
                <a:gd name="T22" fmla="*/ 1095 w 1214"/>
                <a:gd name="T23" fmla="*/ 1152 h 1386"/>
                <a:gd name="T24" fmla="*/ 1095 w 1214"/>
                <a:gd name="T25" fmla="*/ 1287 h 1386"/>
                <a:gd name="T26" fmla="*/ 0 w 1214"/>
                <a:gd name="T27" fmla="*/ 1287 h 1386"/>
                <a:gd name="T28" fmla="*/ 0 w 1214"/>
                <a:gd name="T29" fmla="*/ 1386 h 1386"/>
                <a:gd name="T30" fmla="*/ 1121 w 1214"/>
                <a:gd name="T31" fmla="*/ 1386 h 1386"/>
                <a:gd name="T32" fmla="*/ 1214 w 1214"/>
                <a:gd name="T33" fmla="*/ 1293 h 1386"/>
                <a:gd name="T34" fmla="*/ 1214 w 1214"/>
                <a:gd name="T35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4" h="1386">
                  <a:moveTo>
                    <a:pt x="12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353" y="85"/>
                    <a:pt x="353" y="85"/>
                    <a:pt x="353" y="85"/>
                  </a:cubicBezTo>
                  <a:cubicBezTo>
                    <a:pt x="353" y="821"/>
                    <a:pt x="353" y="821"/>
                    <a:pt x="353" y="821"/>
                  </a:cubicBezTo>
                  <a:cubicBezTo>
                    <a:pt x="0" y="821"/>
                    <a:pt x="0" y="821"/>
                    <a:pt x="0" y="821"/>
                  </a:cubicBezTo>
                  <a:cubicBezTo>
                    <a:pt x="0" y="955"/>
                    <a:pt x="0" y="955"/>
                    <a:pt x="0" y="955"/>
                  </a:cubicBezTo>
                  <a:cubicBezTo>
                    <a:pt x="1096" y="955"/>
                    <a:pt x="1096" y="955"/>
                    <a:pt x="1096" y="955"/>
                  </a:cubicBezTo>
                  <a:cubicBezTo>
                    <a:pt x="1096" y="1090"/>
                    <a:pt x="1096" y="1090"/>
                    <a:pt x="1096" y="1090"/>
                  </a:cubicBezTo>
                  <a:cubicBezTo>
                    <a:pt x="0" y="1090"/>
                    <a:pt x="0" y="1090"/>
                    <a:pt x="0" y="1090"/>
                  </a:cubicBezTo>
                  <a:cubicBezTo>
                    <a:pt x="0" y="1152"/>
                    <a:pt x="0" y="1152"/>
                    <a:pt x="0" y="1152"/>
                  </a:cubicBezTo>
                  <a:cubicBezTo>
                    <a:pt x="1095" y="1152"/>
                    <a:pt x="1095" y="1152"/>
                    <a:pt x="1095" y="1152"/>
                  </a:cubicBezTo>
                  <a:cubicBezTo>
                    <a:pt x="1095" y="1287"/>
                    <a:pt x="1095" y="1287"/>
                    <a:pt x="1095" y="1287"/>
                  </a:cubicBezTo>
                  <a:cubicBezTo>
                    <a:pt x="0" y="1287"/>
                    <a:pt x="0" y="1287"/>
                    <a:pt x="0" y="1287"/>
                  </a:cubicBezTo>
                  <a:cubicBezTo>
                    <a:pt x="0" y="1386"/>
                    <a:pt x="0" y="1386"/>
                    <a:pt x="0" y="1386"/>
                  </a:cubicBezTo>
                  <a:cubicBezTo>
                    <a:pt x="1121" y="1386"/>
                    <a:pt x="1121" y="1386"/>
                    <a:pt x="1121" y="1386"/>
                  </a:cubicBezTo>
                  <a:cubicBezTo>
                    <a:pt x="1172" y="1386"/>
                    <a:pt x="1214" y="1345"/>
                    <a:pt x="1214" y="1293"/>
                  </a:cubicBezTo>
                  <a:cubicBezTo>
                    <a:pt x="1214" y="0"/>
                    <a:pt x="1214" y="0"/>
                    <a:pt x="1214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ísļíde"/>
            <p:cNvSpPr/>
            <p:nvPr/>
          </p:nvSpPr>
          <p:spPr bwMode="auto">
            <a:xfrm>
              <a:off x="7854950" y="2143125"/>
              <a:ext cx="1839913" cy="687388"/>
            </a:xfrm>
            <a:custGeom>
              <a:avLst/>
              <a:gdLst>
                <a:gd name="T0" fmla="*/ 782 w 1214"/>
                <a:gd name="T1" fmla="*/ 129 h 454"/>
                <a:gd name="T2" fmla="*/ 735 w 1214"/>
                <a:gd name="T3" fmla="*/ 82 h 454"/>
                <a:gd name="T4" fmla="*/ 782 w 1214"/>
                <a:gd name="T5" fmla="*/ 36 h 454"/>
                <a:gd name="T6" fmla="*/ 828 w 1214"/>
                <a:gd name="T7" fmla="*/ 82 h 454"/>
                <a:gd name="T8" fmla="*/ 782 w 1214"/>
                <a:gd name="T9" fmla="*/ 129 h 454"/>
                <a:gd name="T10" fmla="*/ 936 w 1214"/>
                <a:gd name="T11" fmla="*/ 129 h 454"/>
                <a:gd name="T12" fmla="*/ 889 w 1214"/>
                <a:gd name="T13" fmla="*/ 82 h 454"/>
                <a:gd name="T14" fmla="*/ 936 w 1214"/>
                <a:gd name="T15" fmla="*/ 36 h 454"/>
                <a:gd name="T16" fmla="*/ 982 w 1214"/>
                <a:gd name="T17" fmla="*/ 82 h 454"/>
                <a:gd name="T18" fmla="*/ 936 w 1214"/>
                <a:gd name="T19" fmla="*/ 129 h 454"/>
                <a:gd name="T20" fmla="*/ 1096 w 1214"/>
                <a:gd name="T21" fmla="*/ 129 h 454"/>
                <a:gd name="T22" fmla="*/ 1049 w 1214"/>
                <a:gd name="T23" fmla="*/ 82 h 454"/>
                <a:gd name="T24" fmla="*/ 1096 w 1214"/>
                <a:gd name="T25" fmla="*/ 36 h 454"/>
                <a:gd name="T26" fmla="*/ 1143 w 1214"/>
                <a:gd name="T27" fmla="*/ 82 h 454"/>
                <a:gd name="T28" fmla="*/ 1096 w 1214"/>
                <a:gd name="T29" fmla="*/ 129 h 454"/>
                <a:gd name="T30" fmla="*/ 1121 w 1214"/>
                <a:gd name="T31" fmla="*/ 0 h 454"/>
                <a:gd name="T32" fmla="*/ 322 w 1214"/>
                <a:gd name="T33" fmla="*/ 0 h 454"/>
                <a:gd name="T34" fmla="*/ 272 w 1214"/>
                <a:gd name="T35" fmla="*/ 82 h 454"/>
                <a:gd name="T36" fmla="*/ 536 w 1214"/>
                <a:gd name="T37" fmla="*/ 82 h 454"/>
                <a:gd name="T38" fmla="*/ 608 w 1214"/>
                <a:gd name="T39" fmla="*/ 155 h 454"/>
                <a:gd name="T40" fmla="*/ 536 w 1214"/>
                <a:gd name="T41" fmla="*/ 227 h 454"/>
                <a:gd name="T42" fmla="*/ 180 w 1214"/>
                <a:gd name="T43" fmla="*/ 227 h 454"/>
                <a:gd name="T44" fmla="*/ 0 w 1214"/>
                <a:gd name="T45" fmla="*/ 444 h 454"/>
                <a:gd name="T46" fmla="*/ 0 w 1214"/>
                <a:gd name="T47" fmla="*/ 454 h 454"/>
                <a:gd name="T48" fmla="*/ 1214 w 1214"/>
                <a:gd name="T49" fmla="*/ 454 h 454"/>
                <a:gd name="T50" fmla="*/ 1214 w 1214"/>
                <a:gd name="T51" fmla="*/ 93 h 454"/>
                <a:gd name="T52" fmla="*/ 1121 w 1214"/>
                <a:gd name="T5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4" h="454">
                  <a:moveTo>
                    <a:pt x="782" y="129"/>
                  </a:moveTo>
                  <a:cubicBezTo>
                    <a:pt x="756" y="129"/>
                    <a:pt x="735" y="108"/>
                    <a:pt x="735" y="82"/>
                  </a:cubicBezTo>
                  <a:cubicBezTo>
                    <a:pt x="735" y="57"/>
                    <a:pt x="756" y="36"/>
                    <a:pt x="782" y="36"/>
                  </a:cubicBezTo>
                  <a:cubicBezTo>
                    <a:pt x="807" y="36"/>
                    <a:pt x="828" y="57"/>
                    <a:pt x="828" y="82"/>
                  </a:cubicBezTo>
                  <a:cubicBezTo>
                    <a:pt x="828" y="108"/>
                    <a:pt x="807" y="129"/>
                    <a:pt x="782" y="129"/>
                  </a:cubicBezTo>
                  <a:moveTo>
                    <a:pt x="936" y="129"/>
                  </a:moveTo>
                  <a:cubicBezTo>
                    <a:pt x="910" y="129"/>
                    <a:pt x="889" y="108"/>
                    <a:pt x="889" y="82"/>
                  </a:cubicBezTo>
                  <a:cubicBezTo>
                    <a:pt x="889" y="57"/>
                    <a:pt x="910" y="36"/>
                    <a:pt x="936" y="36"/>
                  </a:cubicBezTo>
                  <a:cubicBezTo>
                    <a:pt x="961" y="36"/>
                    <a:pt x="982" y="57"/>
                    <a:pt x="982" y="82"/>
                  </a:cubicBezTo>
                  <a:cubicBezTo>
                    <a:pt x="982" y="108"/>
                    <a:pt x="961" y="129"/>
                    <a:pt x="936" y="129"/>
                  </a:cubicBezTo>
                  <a:moveTo>
                    <a:pt x="1096" y="129"/>
                  </a:moveTo>
                  <a:cubicBezTo>
                    <a:pt x="1070" y="129"/>
                    <a:pt x="1049" y="108"/>
                    <a:pt x="1049" y="82"/>
                  </a:cubicBezTo>
                  <a:cubicBezTo>
                    <a:pt x="1049" y="57"/>
                    <a:pt x="1070" y="36"/>
                    <a:pt x="1096" y="36"/>
                  </a:cubicBezTo>
                  <a:cubicBezTo>
                    <a:pt x="1122" y="36"/>
                    <a:pt x="1143" y="57"/>
                    <a:pt x="1143" y="82"/>
                  </a:cubicBezTo>
                  <a:cubicBezTo>
                    <a:pt x="1143" y="108"/>
                    <a:pt x="1122" y="129"/>
                    <a:pt x="1096" y="129"/>
                  </a:cubicBezTo>
                  <a:moveTo>
                    <a:pt x="1121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05" y="29"/>
                    <a:pt x="288" y="56"/>
                    <a:pt x="272" y="82"/>
                  </a:cubicBezTo>
                  <a:cubicBezTo>
                    <a:pt x="536" y="82"/>
                    <a:pt x="536" y="82"/>
                    <a:pt x="536" y="82"/>
                  </a:cubicBezTo>
                  <a:cubicBezTo>
                    <a:pt x="576" y="82"/>
                    <a:pt x="608" y="115"/>
                    <a:pt x="608" y="155"/>
                  </a:cubicBezTo>
                  <a:cubicBezTo>
                    <a:pt x="608" y="194"/>
                    <a:pt x="576" y="227"/>
                    <a:pt x="536" y="227"/>
                  </a:cubicBezTo>
                  <a:cubicBezTo>
                    <a:pt x="180" y="227"/>
                    <a:pt x="180" y="227"/>
                    <a:pt x="180" y="227"/>
                  </a:cubicBezTo>
                  <a:cubicBezTo>
                    <a:pt x="113" y="325"/>
                    <a:pt x="53" y="394"/>
                    <a:pt x="0" y="444"/>
                  </a:cubicBezTo>
                  <a:cubicBezTo>
                    <a:pt x="0" y="454"/>
                    <a:pt x="0" y="454"/>
                    <a:pt x="0" y="454"/>
                  </a:cubicBezTo>
                  <a:cubicBezTo>
                    <a:pt x="1214" y="454"/>
                    <a:pt x="1214" y="454"/>
                    <a:pt x="1214" y="454"/>
                  </a:cubicBezTo>
                  <a:cubicBezTo>
                    <a:pt x="1214" y="93"/>
                    <a:pt x="1214" y="93"/>
                    <a:pt x="1214" y="93"/>
                  </a:cubicBezTo>
                  <a:cubicBezTo>
                    <a:pt x="1214" y="41"/>
                    <a:pt x="1172" y="0"/>
                    <a:pt x="1121" y="0"/>
                  </a:cubicBezTo>
                </a:path>
              </a:pathLst>
            </a:custGeom>
            <a:solidFill>
              <a:srgbClr val="D9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îSlíḓe"/>
            <p:cNvSpPr/>
            <p:nvPr/>
          </p:nvSpPr>
          <p:spPr bwMode="auto">
            <a:xfrm>
              <a:off x="8969375" y="2198688"/>
              <a:ext cx="139700" cy="139700"/>
            </a:xfrm>
            <a:prstGeom prst="ellipse">
              <a:avLst/>
            </a:prstGeom>
            <a:solidFill>
              <a:srgbClr val="F05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ïṧļîḑé"/>
            <p:cNvSpPr/>
            <p:nvPr/>
          </p:nvSpPr>
          <p:spPr bwMode="auto">
            <a:xfrm>
              <a:off x="9202738" y="2198688"/>
              <a:ext cx="139700" cy="139700"/>
            </a:xfrm>
            <a:prstGeom prst="ellipse">
              <a:avLst/>
            </a:prstGeom>
            <a:solidFill>
              <a:srgbClr val="0D71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iS1idê"/>
            <p:cNvSpPr/>
            <p:nvPr/>
          </p:nvSpPr>
          <p:spPr bwMode="auto">
            <a:xfrm>
              <a:off x="9444038" y="2198688"/>
              <a:ext cx="142875" cy="139700"/>
            </a:xfrm>
            <a:prstGeom prst="ellipse">
              <a:avLst/>
            </a:prstGeom>
            <a:solidFill>
              <a:srgbClr val="E3B8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ïś1íḋè"/>
            <p:cNvSpPr/>
            <p:nvPr/>
          </p:nvSpPr>
          <p:spPr bwMode="auto">
            <a:xfrm>
              <a:off x="8128000" y="2268538"/>
              <a:ext cx="647700" cy="219075"/>
            </a:xfrm>
            <a:custGeom>
              <a:avLst/>
              <a:gdLst>
                <a:gd name="T0" fmla="*/ 356 w 428"/>
                <a:gd name="T1" fmla="*/ 0 h 145"/>
                <a:gd name="T2" fmla="*/ 92 w 428"/>
                <a:gd name="T3" fmla="*/ 0 h 145"/>
                <a:gd name="T4" fmla="*/ 35 w 428"/>
                <a:gd name="T5" fmla="*/ 92 h 145"/>
                <a:gd name="T6" fmla="*/ 0 w 428"/>
                <a:gd name="T7" fmla="*/ 145 h 145"/>
                <a:gd name="T8" fmla="*/ 356 w 428"/>
                <a:gd name="T9" fmla="*/ 145 h 145"/>
                <a:gd name="T10" fmla="*/ 428 w 428"/>
                <a:gd name="T11" fmla="*/ 73 h 145"/>
                <a:gd name="T12" fmla="*/ 356 w 428"/>
                <a:gd name="T1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8" h="145">
                  <a:moveTo>
                    <a:pt x="356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72" y="33"/>
                    <a:pt x="53" y="64"/>
                    <a:pt x="35" y="92"/>
                  </a:cubicBezTo>
                  <a:cubicBezTo>
                    <a:pt x="23" y="110"/>
                    <a:pt x="12" y="128"/>
                    <a:pt x="0" y="145"/>
                  </a:cubicBezTo>
                  <a:cubicBezTo>
                    <a:pt x="356" y="145"/>
                    <a:pt x="356" y="145"/>
                    <a:pt x="356" y="145"/>
                  </a:cubicBezTo>
                  <a:cubicBezTo>
                    <a:pt x="396" y="145"/>
                    <a:pt x="428" y="112"/>
                    <a:pt x="428" y="73"/>
                  </a:cubicBezTo>
                  <a:cubicBezTo>
                    <a:pt x="428" y="33"/>
                    <a:pt x="396" y="0"/>
                    <a:pt x="356" y="0"/>
                  </a:cubicBezTo>
                </a:path>
              </a:pathLst>
            </a:custGeom>
            <a:solidFill>
              <a:srgbClr val="D5D4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iṡ1îďè"/>
            <p:cNvSpPr/>
            <p:nvPr/>
          </p:nvSpPr>
          <p:spPr bwMode="auto">
            <a:xfrm>
              <a:off x="7854950" y="2959100"/>
              <a:ext cx="534988" cy="1114425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îṧľíḓè"/>
            <p:cNvSpPr/>
            <p:nvPr/>
          </p:nvSpPr>
          <p:spPr bwMode="auto">
            <a:xfrm>
              <a:off x="7854950" y="2959100"/>
              <a:ext cx="534988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ïsḷîḓé"/>
            <p:cNvSpPr/>
            <p:nvPr/>
          </p:nvSpPr>
          <p:spPr bwMode="auto">
            <a:xfrm>
              <a:off x="7854950" y="4276725"/>
              <a:ext cx="1660525" cy="204788"/>
            </a:xfrm>
            <a:prstGeom prst="rect">
              <a:avLst/>
            </a:prstGeom>
            <a:solidFill>
              <a:srgbClr val="DDB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îşľíḍê"/>
            <p:cNvSpPr/>
            <p:nvPr/>
          </p:nvSpPr>
          <p:spPr bwMode="auto">
            <a:xfrm>
              <a:off x="7854950" y="4276725"/>
              <a:ext cx="1660525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îś1îḑê"/>
            <p:cNvSpPr/>
            <p:nvPr/>
          </p:nvSpPr>
          <p:spPr bwMode="auto">
            <a:xfrm>
              <a:off x="7854950" y="4575175"/>
              <a:ext cx="1658938" cy="204788"/>
            </a:xfrm>
            <a:prstGeom prst="rect">
              <a:avLst/>
            </a:prstGeom>
            <a:solidFill>
              <a:srgbClr val="DDB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iśḻïḋè"/>
            <p:cNvSpPr/>
            <p:nvPr/>
          </p:nvSpPr>
          <p:spPr bwMode="auto">
            <a:xfrm>
              <a:off x="7854950" y="4575175"/>
              <a:ext cx="1658938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ï$ḷiḓê"/>
            <p:cNvSpPr/>
            <p:nvPr/>
          </p:nvSpPr>
          <p:spPr bwMode="auto">
            <a:xfrm>
              <a:off x="3008313" y="2001838"/>
              <a:ext cx="2911475" cy="4016375"/>
            </a:xfrm>
            <a:custGeom>
              <a:avLst/>
              <a:gdLst>
                <a:gd name="T0" fmla="*/ 0 w 1834"/>
                <a:gd name="T1" fmla="*/ 0 h 2530"/>
                <a:gd name="T2" fmla="*/ 0 w 1834"/>
                <a:gd name="T3" fmla="*/ 2530 h 2530"/>
                <a:gd name="T4" fmla="*/ 1834 w 1834"/>
                <a:gd name="T5" fmla="*/ 2530 h 2530"/>
                <a:gd name="T6" fmla="*/ 1834 w 1834"/>
                <a:gd name="T7" fmla="*/ 425 h 2530"/>
                <a:gd name="T8" fmla="*/ 1426 w 1834"/>
                <a:gd name="T9" fmla="*/ 0 h 2530"/>
                <a:gd name="T10" fmla="*/ 0 w 1834"/>
                <a:gd name="T11" fmla="*/ 0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4" h="2530">
                  <a:moveTo>
                    <a:pt x="0" y="0"/>
                  </a:moveTo>
                  <a:lnTo>
                    <a:pt x="0" y="2530"/>
                  </a:lnTo>
                  <a:lnTo>
                    <a:pt x="1834" y="2530"/>
                  </a:lnTo>
                  <a:lnTo>
                    <a:pt x="1834" y="425"/>
                  </a:lnTo>
                  <a:lnTo>
                    <a:pt x="14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F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işľïḋê"/>
            <p:cNvSpPr/>
            <p:nvPr/>
          </p:nvSpPr>
          <p:spPr bwMode="auto">
            <a:xfrm>
              <a:off x="3008313" y="2001838"/>
              <a:ext cx="2911475" cy="4016375"/>
            </a:xfrm>
            <a:custGeom>
              <a:avLst/>
              <a:gdLst>
                <a:gd name="T0" fmla="*/ 0 w 1834"/>
                <a:gd name="T1" fmla="*/ 0 h 2530"/>
                <a:gd name="T2" fmla="*/ 0 w 1834"/>
                <a:gd name="T3" fmla="*/ 2530 h 2530"/>
                <a:gd name="T4" fmla="*/ 1834 w 1834"/>
                <a:gd name="T5" fmla="*/ 2530 h 2530"/>
                <a:gd name="T6" fmla="*/ 1834 w 1834"/>
                <a:gd name="T7" fmla="*/ 425 h 2530"/>
                <a:gd name="T8" fmla="*/ 1426 w 1834"/>
                <a:gd name="T9" fmla="*/ 0 h 2530"/>
                <a:gd name="T10" fmla="*/ 0 w 1834"/>
                <a:gd name="T11" fmla="*/ 0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4" h="2530">
                  <a:moveTo>
                    <a:pt x="0" y="0"/>
                  </a:moveTo>
                  <a:lnTo>
                    <a:pt x="0" y="2530"/>
                  </a:lnTo>
                  <a:lnTo>
                    <a:pt x="1834" y="2530"/>
                  </a:lnTo>
                  <a:lnTo>
                    <a:pt x="1834" y="425"/>
                  </a:lnTo>
                  <a:lnTo>
                    <a:pt x="142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i$ľíḓè"/>
            <p:cNvSpPr/>
            <p:nvPr/>
          </p:nvSpPr>
          <p:spPr bwMode="auto">
            <a:xfrm>
              <a:off x="5851525" y="2605088"/>
              <a:ext cx="90488" cy="708025"/>
            </a:xfrm>
            <a:custGeom>
              <a:avLst/>
              <a:gdLst>
                <a:gd name="T0" fmla="*/ 0 w 57"/>
                <a:gd name="T1" fmla="*/ 0 h 446"/>
                <a:gd name="T2" fmla="*/ 43 w 57"/>
                <a:gd name="T3" fmla="*/ 45 h 446"/>
                <a:gd name="T4" fmla="*/ 43 w 57"/>
                <a:gd name="T5" fmla="*/ 431 h 446"/>
                <a:gd name="T6" fmla="*/ 57 w 57"/>
                <a:gd name="T7" fmla="*/ 446 h 446"/>
                <a:gd name="T8" fmla="*/ 57 w 57"/>
                <a:gd name="T9" fmla="*/ 32 h 446"/>
                <a:gd name="T10" fmla="*/ 0 w 57"/>
                <a:gd name="T11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446">
                  <a:moveTo>
                    <a:pt x="0" y="0"/>
                  </a:moveTo>
                  <a:lnTo>
                    <a:pt x="43" y="45"/>
                  </a:lnTo>
                  <a:lnTo>
                    <a:pt x="43" y="431"/>
                  </a:lnTo>
                  <a:lnTo>
                    <a:pt x="57" y="446"/>
                  </a:lnTo>
                  <a:lnTo>
                    <a:pt x="57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iŝḻidé"/>
            <p:cNvSpPr/>
            <p:nvPr/>
          </p:nvSpPr>
          <p:spPr bwMode="auto">
            <a:xfrm>
              <a:off x="5851525" y="2605088"/>
              <a:ext cx="90488" cy="708025"/>
            </a:xfrm>
            <a:custGeom>
              <a:avLst/>
              <a:gdLst>
                <a:gd name="T0" fmla="*/ 0 w 57"/>
                <a:gd name="T1" fmla="*/ 0 h 446"/>
                <a:gd name="T2" fmla="*/ 43 w 57"/>
                <a:gd name="T3" fmla="*/ 45 h 446"/>
                <a:gd name="T4" fmla="*/ 43 w 57"/>
                <a:gd name="T5" fmla="*/ 431 h 446"/>
                <a:gd name="T6" fmla="*/ 57 w 57"/>
                <a:gd name="T7" fmla="*/ 446 h 446"/>
                <a:gd name="T8" fmla="*/ 57 w 57"/>
                <a:gd name="T9" fmla="*/ 32 h 446"/>
                <a:gd name="T10" fmla="*/ 0 w 57"/>
                <a:gd name="T11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446">
                  <a:moveTo>
                    <a:pt x="0" y="0"/>
                  </a:moveTo>
                  <a:lnTo>
                    <a:pt x="43" y="45"/>
                  </a:lnTo>
                  <a:lnTo>
                    <a:pt x="43" y="431"/>
                  </a:lnTo>
                  <a:lnTo>
                    <a:pt x="57" y="446"/>
                  </a:lnTo>
                  <a:lnTo>
                    <a:pt x="57" y="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íSlîḋè"/>
            <p:cNvSpPr/>
            <p:nvPr/>
          </p:nvSpPr>
          <p:spPr bwMode="auto">
            <a:xfrm>
              <a:off x="5284788" y="2387600"/>
              <a:ext cx="635000" cy="901700"/>
            </a:xfrm>
            <a:custGeom>
              <a:avLst/>
              <a:gdLst>
                <a:gd name="T0" fmla="*/ 114 w 400"/>
                <a:gd name="T1" fmla="*/ 0 h 568"/>
                <a:gd name="T2" fmla="*/ 0 w 400"/>
                <a:gd name="T3" fmla="*/ 169 h 568"/>
                <a:gd name="T4" fmla="*/ 400 w 400"/>
                <a:gd name="T5" fmla="*/ 568 h 568"/>
                <a:gd name="T6" fmla="*/ 400 w 400"/>
                <a:gd name="T7" fmla="*/ 182 h 568"/>
                <a:gd name="T8" fmla="*/ 357 w 400"/>
                <a:gd name="T9" fmla="*/ 137 h 568"/>
                <a:gd name="T10" fmla="*/ 114 w 400"/>
                <a:gd name="T11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568">
                  <a:moveTo>
                    <a:pt x="114" y="0"/>
                  </a:moveTo>
                  <a:lnTo>
                    <a:pt x="0" y="169"/>
                  </a:lnTo>
                  <a:lnTo>
                    <a:pt x="400" y="568"/>
                  </a:lnTo>
                  <a:lnTo>
                    <a:pt x="400" y="182"/>
                  </a:lnTo>
                  <a:lnTo>
                    <a:pt x="357" y="13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5ED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íSḻíḓé"/>
            <p:cNvSpPr/>
            <p:nvPr/>
          </p:nvSpPr>
          <p:spPr bwMode="auto">
            <a:xfrm>
              <a:off x="5284788" y="2387600"/>
              <a:ext cx="635000" cy="901700"/>
            </a:xfrm>
            <a:custGeom>
              <a:avLst/>
              <a:gdLst>
                <a:gd name="T0" fmla="*/ 114 w 400"/>
                <a:gd name="T1" fmla="*/ 0 h 568"/>
                <a:gd name="T2" fmla="*/ 0 w 400"/>
                <a:gd name="T3" fmla="*/ 169 h 568"/>
                <a:gd name="T4" fmla="*/ 400 w 400"/>
                <a:gd name="T5" fmla="*/ 568 h 568"/>
                <a:gd name="T6" fmla="*/ 400 w 400"/>
                <a:gd name="T7" fmla="*/ 182 h 568"/>
                <a:gd name="T8" fmla="*/ 357 w 400"/>
                <a:gd name="T9" fmla="*/ 137 h 568"/>
                <a:gd name="T10" fmla="*/ 114 w 400"/>
                <a:gd name="T11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568">
                  <a:moveTo>
                    <a:pt x="114" y="0"/>
                  </a:moveTo>
                  <a:lnTo>
                    <a:pt x="0" y="169"/>
                  </a:lnTo>
                  <a:lnTo>
                    <a:pt x="400" y="568"/>
                  </a:lnTo>
                  <a:lnTo>
                    <a:pt x="400" y="182"/>
                  </a:lnTo>
                  <a:lnTo>
                    <a:pt x="357" y="137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ïṩ1îḋè"/>
            <p:cNvSpPr/>
            <p:nvPr/>
          </p:nvSpPr>
          <p:spPr bwMode="auto">
            <a:xfrm>
              <a:off x="5272088" y="2001838"/>
              <a:ext cx="647700" cy="684213"/>
            </a:xfrm>
            <a:custGeom>
              <a:avLst/>
              <a:gdLst>
                <a:gd name="T0" fmla="*/ 408 w 408"/>
                <a:gd name="T1" fmla="*/ 425 h 431"/>
                <a:gd name="T2" fmla="*/ 0 w 408"/>
                <a:gd name="T3" fmla="*/ 431 h 431"/>
                <a:gd name="T4" fmla="*/ 0 w 408"/>
                <a:gd name="T5" fmla="*/ 0 h 431"/>
                <a:gd name="T6" fmla="*/ 408 w 408"/>
                <a:gd name="T7" fmla="*/ 425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431">
                  <a:moveTo>
                    <a:pt x="408" y="425"/>
                  </a:moveTo>
                  <a:lnTo>
                    <a:pt x="0" y="431"/>
                  </a:lnTo>
                  <a:lnTo>
                    <a:pt x="0" y="0"/>
                  </a:lnTo>
                  <a:lnTo>
                    <a:pt x="408" y="42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îš1iḑè"/>
            <p:cNvSpPr/>
            <p:nvPr/>
          </p:nvSpPr>
          <p:spPr bwMode="auto">
            <a:xfrm>
              <a:off x="3781425" y="3225800"/>
              <a:ext cx="309563" cy="311150"/>
            </a:xfrm>
            <a:custGeom>
              <a:avLst/>
              <a:gdLst>
                <a:gd name="T0" fmla="*/ 0 w 195"/>
                <a:gd name="T1" fmla="*/ 113 h 196"/>
                <a:gd name="T2" fmla="*/ 112 w 195"/>
                <a:gd name="T3" fmla="*/ 196 h 196"/>
                <a:gd name="T4" fmla="*/ 195 w 195"/>
                <a:gd name="T5" fmla="*/ 83 h 196"/>
                <a:gd name="T6" fmla="*/ 82 w 195"/>
                <a:gd name="T7" fmla="*/ 0 h 196"/>
                <a:gd name="T8" fmla="*/ 0 w 195"/>
                <a:gd name="T9" fmla="*/ 113 h 196"/>
                <a:gd name="T10" fmla="*/ 163 w 195"/>
                <a:gd name="T11" fmla="*/ 88 h 196"/>
                <a:gd name="T12" fmla="*/ 107 w 195"/>
                <a:gd name="T13" fmla="*/ 164 h 196"/>
                <a:gd name="T14" fmla="*/ 30 w 195"/>
                <a:gd name="T15" fmla="*/ 108 h 196"/>
                <a:gd name="T16" fmla="*/ 87 w 195"/>
                <a:gd name="T17" fmla="*/ 32 h 196"/>
                <a:gd name="T18" fmla="*/ 163 w 195"/>
                <a:gd name="T19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196">
                  <a:moveTo>
                    <a:pt x="0" y="113"/>
                  </a:moveTo>
                  <a:lnTo>
                    <a:pt x="112" y="196"/>
                  </a:lnTo>
                  <a:lnTo>
                    <a:pt x="195" y="83"/>
                  </a:lnTo>
                  <a:lnTo>
                    <a:pt x="82" y="0"/>
                  </a:lnTo>
                  <a:lnTo>
                    <a:pt x="0" y="113"/>
                  </a:lnTo>
                  <a:close/>
                  <a:moveTo>
                    <a:pt x="163" y="88"/>
                  </a:moveTo>
                  <a:lnTo>
                    <a:pt x="107" y="164"/>
                  </a:lnTo>
                  <a:lnTo>
                    <a:pt x="30" y="108"/>
                  </a:lnTo>
                  <a:lnTo>
                    <a:pt x="87" y="32"/>
                  </a:lnTo>
                  <a:lnTo>
                    <a:pt x="163" y="88"/>
                  </a:lnTo>
                  <a:close/>
                </a:path>
              </a:pathLst>
            </a:custGeom>
            <a:solidFill>
              <a:srgbClr val="033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íŝļîḓè"/>
            <p:cNvSpPr/>
            <p:nvPr/>
          </p:nvSpPr>
          <p:spPr bwMode="auto">
            <a:xfrm>
              <a:off x="4746625" y="3938588"/>
              <a:ext cx="311150" cy="311150"/>
            </a:xfrm>
            <a:custGeom>
              <a:avLst/>
              <a:gdLst>
                <a:gd name="T0" fmla="*/ 0 w 196"/>
                <a:gd name="T1" fmla="*/ 113 h 196"/>
                <a:gd name="T2" fmla="*/ 113 w 196"/>
                <a:gd name="T3" fmla="*/ 196 h 196"/>
                <a:gd name="T4" fmla="*/ 196 w 196"/>
                <a:gd name="T5" fmla="*/ 83 h 196"/>
                <a:gd name="T6" fmla="*/ 83 w 196"/>
                <a:gd name="T7" fmla="*/ 0 h 196"/>
                <a:gd name="T8" fmla="*/ 0 w 196"/>
                <a:gd name="T9" fmla="*/ 113 h 196"/>
                <a:gd name="T10" fmla="*/ 164 w 196"/>
                <a:gd name="T11" fmla="*/ 88 h 196"/>
                <a:gd name="T12" fmla="*/ 108 w 196"/>
                <a:gd name="T13" fmla="*/ 164 h 196"/>
                <a:gd name="T14" fmla="*/ 32 w 196"/>
                <a:gd name="T15" fmla="*/ 108 h 196"/>
                <a:gd name="T16" fmla="*/ 88 w 196"/>
                <a:gd name="T17" fmla="*/ 32 h 196"/>
                <a:gd name="T18" fmla="*/ 164 w 196"/>
                <a:gd name="T19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6">
                  <a:moveTo>
                    <a:pt x="0" y="113"/>
                  </a:moveTo>
                  <a:lnTo>
                    <a:pt x="113" y="196"/>
                  </a:lnTo>
                  <a:lnTo>
                    <a:pt x="196" y="83"/>
                  </a:lnTo>
                  <a:lnTo>
                    <a:pt x="83" y="0"/>
                  </a:lnTo>
                  <a:lnTo>
                    <a:pt x="0" y="113"/>
                  </a:lnTo>
                  <a:close/>
                  <a:moveTo>
                    <a:pt x="164" y="88"/>
                  </a:moveTo>
                  <a:lnTo>
                    <a:pt x="108" y="164"/>
                  </a:lnTo>
                  <a:lnTo>
                    <a:pt x="32" y="108"/>
                  </a:lnTo>
                  <a:lnTo>
                    <a:pt x="88" y="32"/>
                  </a:lnTo>
                  <a:lnTo>
                    <a:pt x="164" y="88"/>
                  </a:lnTo>
                  <a:close/>
                </a:path>
              </a:pathLst>
            </a:custGeom>
            <a:solidFill>
              <a:srgbClr val="033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íṧ1iḓê"/>
            <p:cNvSpPr/>
            <p:nvPr/>
          </p:nvSpPr>
          <p:spPr bwMode="auto">
            <a:xfrm>
              <a:off x="3722688" y="3460750"/>
              <a:ext cx="1136650" cy="974725"/>
            </a:xfrm>
            <a:custGeom>
              <a:avLst/>
              <a:gdLst>
                <a:gd name="T0" fmla="*/ 717 w 750"/>
                <a:gd name="T1" fmla="*/ 464 h 644"/>
                <a:gd name="T2" fmla="*/ 239 w 750"/>
                <a:gd name="T3" fmla="*/ 489 h 644"/>
                <a:gd name="T4" fmla="*/ 122 w 750"/>
                <a:gd name="T5" fmla="*/ 25 h 644"/>
                <a:gd name="T6" fmla="*/ 89 w 750"/>
                <a:gd name="T7" fmla="*/ 0 h 644"/>
                <a:gd name="T8" fmla="*/ 215 w 750"/>
                <a:gd name="T9" fmla="*/ 522 h 644"/>
                <a:gd name="T10" fmla="*/ 750 w 750"/>
                <a:gd name="T11" fmla="*/ 489 h 644"/>
                <a:gd name="T12" fmla="*/ 717 w 750"/>
                <a:gd name="T13" fmla="*/ 464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0" h="644">
                  <a:moveTo>
                    <a:pt x="717" y="464"/>
                  </a:moveTo>
                  <a:cubicBezTo>
                    <a:pt x="587" y="583"/>
                    <a:pt x="386" y="598"/>
                    <a:pt x="239" y="489"/>
                  </a:cubicBezTo>
                  <a:cubicBezTo>
                    <a:pt x="91" y="380"/>
                    <a:pt x="46" y="184"/>
                    <a:pt x="122" y="25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178"/>
                    <a:pt x="49" y="399"/>
                    <a:pt x="215" y="522"/>
                  </a:cubicBezTo>
                  <a:cubicBezTo>
                    <a:pt x="380" y="644"/>
                    <a:pt x="606" y="626"/>
                    <a:pt x="750" y="489"/>
                  </a:cubicBezTo>
                  <a:cubicBezTo>
                    <a:pt x="717" y="464"/>
                    <a:pt x="717" y="464"/>
                    <a:pt x="717" y="464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îṣḷïḋe"/>
            <p:cNvSpPr/>
            <p:nvPr/>
          </p:nvSpPr>
          <p:spPr bwMode="auto">
            <a:xfrm>
              <a:off x="3989388" y="3048000"/>
              <a:ext cx="1135063" cy="974725"/>
            </a:xfrm>
            <a:custGeom>
              <a:avLst/>
              <a:gdLst>
                <a:gd name="T0" fmla="*/ 0 w 749"/>
                <a:gd name="T1" fmla="*/ 156 h 644"/>
                <a:gd name="T2" fmla="*/ 33 w 749"/>
                <a:gd name="T3" fmla="*/ 180 h 644"/>
                <a:gd name="T4" fmla="*/ 511 w 749"/>
                <a:gd name="T5" fmla="*/ 155 h 644"/>
                <a:gd name="T6" fmla="*/ 628 w 749"/>
                <a:gd name="T7" fmla="*/ 620 h 644"/>
                <a:gd name="T8" fmla="*/ 661 w 749"/>
                <a:gd name="T9" fmla="*/ 644 h 644"/>
                <a:gd name="T10" fmla="*/ 535 w 749"/>
                <a:gd name="T11" fmla="*/ 123 h 644"/>
                <a:gd name="T12" fmla="*/ 0 w 749"/>
                <a:gd name="T13" fmla="*/ 15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9" h="644">
                  <a:moveTo>
                    <a:pt x="0" y="156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163" y="61"/>
                    <a:pt x="364" y="46"/>
                    <a:pt x="511" y="155"/>
                  </a:cubicBezTo>
                  <a:cubicBezTo>
                    <a:pt x="658" y="264"/>
                    <a:pt x="704" y="460"/>
                    <a:pt x="628" y="620"/>
                  </a:cubicBezTo>
                  <a:cubicBezTo>
                    <a:pt x="661" y="644"/>
                    <a:pt x="661" y="644"/>
                    <a:pt x="661" y="644"/>
                  </a:cubicBezTo>
                  <a:cubicBezTo>
                    <a:pt x="749" y="466"/>
                    <a:pt x="701" y="245"/>
                    <a:pt x="535" y="123"/>
                  </a:cubicBezTo>
                  <a:cubicBezTo>
                    <a:pt x="370" y="0"/>
                    <a:pt x="144" y="19"/>
                    <a:pt x="0" y="156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ïṧľïḑe"/>
            <p:cNvSpPr/>
            <p:nvPr/>
          </p:nvSpPr>
          <p:spPr bwMode="auto">
            <a:xfrm>
              <a:off x="4127500" y="5038725"/>
              <a:ext cx="4838700" cy="1817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iṥľîḓè"/>
            <p:cNvSpPr/>
            <p:nvPr/>
          </p:nvSpPr>
          <p:spPr bwMode="auto">
            <a:xfrm>
              <a:off x="4127500" y="5038725"/>
              <a:ext cx="4838700" cy="181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î$ľïḋè"/>
            <p:cNvSpPr/>
            <p:nvPr/>
          </p:nvSpPr>
          <p:spPr bwMode="auto">
            <a:xfrm>
              <a:off x="4365625" y="5262563"/>
              <a:ext cx="261938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19 h 192"/>
                <a:gd name="T6" fmla="*/ 0 w 172"/>
                <a:gd name="T7" fmla="*/ 172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2 h 192"/>
                <a:gd name="T14" fmla="*/ 172 w 172"/>
                <a:gd name="T15" fmla="*/ 19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2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ïšlíďê"/>
            <p:cNvSpPr/>
            <p:nvPr/>
          </p:nvSpPr>
          <p:spPr bwMode="auto">
            <a:xfrm>
              <a:off x="4714875" y="5262563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19 h 192"/>
                <a:gd name="T6" fmla="*/ 0 w 172"/>
                <a:gd name="T7" fmla="*/ 172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2 h 192"/>
                <a:gd name="T14" fmla="*/ 172 w 172"/>
                <a:gd name="T15" fmla="*/ 19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2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íŝḷíďé"/>
            <p:cNvSpPr/>
            <p:nvPr/>
          </p:nvSpPr>
          <p:spPr bwMode="auto">
            <a:xfrm>
              <a:off x="5064125" y="5262563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19 h 192"/>
                <a:gd name="T6" fmla="*/ 0 w 172"/>
                <a:gd name="T7" fmla="*/ 172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2 h 192"/>
                <a:gd name="T14" fmla="*/ 172 w 172"/>
                <a:gd name="T15" fmla="*/ 19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2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îṥļïḋê"/>
            <p:cNvSpPr/>
            <p:nvPr/>
          </p:nvSpPr>
          <p:spPr bwMode="auto">
            <a:xfrm>
              <a:off x="5411788" y="5262563"/>
              <a:ext cx="261938" cy="290513"/>
            </a:xfrm>
            <a:custGeom>
              <a:avLst/>
              <a:gdLst>
                <a:gd name="T0" fmla="*/ 156 w 172"/>
                <a:gd name="T1" fmla="*/ 0 h 192"/>
                <a:gd name="T2" fmla="*/ 15 w 172"/>
                <a:gd name="T3" fmla="*/ 0 h 192"/>
                <a:gd name="T4" fmla="*/ 0 w 172"/>
                <a:gd name="T5" fmla="*/ 19 h 192"/>
                <a:gd name="T6" fmla="*/ 0 w 172"/>
                <a:gd name="T7" fmla="*/ 172 h 192"/>
                <a:gd name="T8" fmla="*/ 15 w 172"/>
                <a:gd name="T9" fmla="*/ 192 h 192"/>
                <a:gd name="T10" fmla="*/ 156 w 172"/>
                <a:gd name="T11" fmla="*/ 192 h 192"/>
                <a:gd name="T12" fmla="*/ 172 w 172"/>
                <a:gd name="T13" fmla="*/ 172 h 192"/>
                <a:gd name="T14" fmla="*/ 172 w 172"/>
                <a:gd name="T15" fmla="*/ 19 h 192"/>
                <a:gd name="T16" fmla="*/ 15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5" y="192"/>
                    <a:pt x="172" y="183"/>
                    <a:pt x="172" y="172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2" y="9"/>
                    <a:pt x="165" y="0"/>
                    <a:pt x="156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ïṩ1íḍe"/>
            <p:cNvSpPr/>
            <p:nvPr/>
          </p:nvSpPr>
          <p:spPr bwMode="auto">
            <a:xfrm>
              <a:off x="5761038" y="5262563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19 h 192"/>
                <a:gd name="T6" fmla="*/ 0 w 172"/>
                <a:gd name="T7" fmla="*/ 172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2 h 192"/>
                <a:gd name="T14" fmla="*/ 172 w 172"/>
                <a:gd name="T15" fmla="*/ 19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2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iş1ïḍé"/>
            <p:cNvSpPr/>
            <p:nvPr/>
          </p:nvSpPr>
          <p:spPr bwMode="auto">
            <a:xfrm>
              <a:off x="6110288" y="5262563"/>
              <a:ext cx="260350" cy="290513"/>
            </a:xfrm>
            <a:custGeom>
              <a:avLst/>
              <a:gdLst>
                <a:gd name="T0" fmla="*/ 156 w 172"/>
                <a:gd name="T1" fmla="*/ 0 h 192"/>
                <a:gd name="T2" fmla="*/ 15 w 172"/>
                <a:gd name="T3" fmla="*/ 0 h 192"/>
                <a:gd name="T4" fmla="*/ 0 w 172"/>
                <a:gd name="T5" fmla="*/ 19 h 192"/>
                <a:gd name="T6" fmla="*/ 0 w 172"/>
                <a:gd name="T7" fmla="*/ 172 h 192"/>
                <a:gd name="T8" fmla="*/ 15 w 172"/>
                <a:gd name="T9" fmla="*/ 192 h 192"/>
                <a:gd name="T10" fmla="*/ 156 w 172"/>
                <a:gd name="T11" fmla="*/ 192 h 192"/>
                <a:gd name="T12" fmla="*/ 172 w 172"/>
                <a:gd name="T13" fmla="*/ 172 h 192"/>
                <a:gd name="T14" fmla="*/ 172 w 172"/>
                <a:gd name="T15" fmla="*/ 19 h 192"/>
                <a:gd name="T16" fmla="*/ 15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5" y="192"/>
                    <a:pt x="172" y="183"/>
                    <a:pt x="172" y="172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2" y="9"/>
                    <a:pt x="165" y="0"/>
                    <a:pt x="156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íŝľíḋè"/>
            <p:cNvSpPr/>
            <p:nvPr/>
          </p:nvSpPr>
          <p:spPr bwMode="auto">
            <a:xfrm>
              <a:off x="6457950" y="5262563"/>
              <a:ext cx="260350" cy="290513"/>
            </a:xfrm>
            <a:custGeom>
              <a:avLst/>
              <a:gdLst>
                <a:gd name="T0" fmla="*/ 156 w 172"/>
                <a:gd name="T1" fmla="*/ 0 h 192"/>
                <a:gd name="T2" fmla="*/ 15 w 172"/>
                <a:gd name="T3" fmla="*/ 0 h 192"/>
                <a:gd name="T4" fmla="*/ 0 w 172"/>
                <a:gd name="T5" fmla="*/ 19 h 192"/>
                <a:gd name="T6" fmla="*/ 0 w 172"/>
                <a:gd name="T7" fmla="*/ 172 h 192"/>
                <a:gd name="T8" fmla="*/ 15 w 172"/>
                <a:gd name="T9" fmla="*/ 192 h 192"/>
                <a:gd name="T10" fmla="*/ 156 w 172"/>
                <a:gd name="T11" fmla="*/ 192 h 192"/>
                <a:gd name="T12" fmla="*/ 172 w 172"/>
                <a:gd name="T13" fmla="*/ 172 h 192"/>
                <a:gd name="T14" fmla="*/ 172 w 172"/>
                <a:gd name="T15" fmla="*/ 19 h 192"/>
                <a:gd name="T16" fmla="*/ 15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5" y="192"/>
                    <a:pt x="172" y="183"/>
                    <a:pt x="172" y="172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2" y="9"/>
                    <a:pt x="165" y="0"/>
                    <a:pt x="156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ïṩḻîḍê"/>
            <p:cNvSpPr/>
            <p:nvPr/>
          </p:nvSpPr>
          <p:spPr bwMode="auto">
            <a:xfrm>
              <a:off x="6805613" y="5262563"/>
              <a:ext cx="261938" cy="290513"/>
            </a:xfrm>
            <a:custGeom>
              <a:avLst/>
              <a:gdLst>
                <a:gd name="T0" fmla="*/ 158 w 173"/>
                <a:gd name="T1" fmla="*/ 0 h 192"/>
                <a:gd name="T2" fmla="*/ 16 w 173"/>
                <a:gd name="T3" fmla="*/ 0 h 192"/>
                <a:gd name="T4" fmla="*/ 0 w 173"/>
                <a:gd name="T5" fmla="*/ 19 h 192"/>
                <a:gd name="T6" fmla="*/ 0 w 173"/>
                <a:gd name="T7" fmla="*/ 172 h 192"/>
                <a:gd name="T8" fmla="*/ 16 w 173"/>
                <a:gd name="T9" fmla="*/ 192 h 192"/>
                <a:gd name="T10" fmla="*/ 158 w 173"/>
                <a:gd name="T11" fmla="*/ 192 h 192"/>
                <a:gd name="T12" fmla="*/ 173 w 173"/>
                <a:gd name="T13" fmla="*/ 172 h 192"/>
                <a:gd name="T14" fmla="*/ 173 w 173"/>
                <a:gd name="T15" fmla="*/ 19 h 192"/>
                <a:gd name="T16" fmla="*/ 158 w 17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92">
                  <a:moveTo>
                    <a:pt x="15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6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66" y="192"/>
                    <a:pt x="173" y="183"/>
                    <a:pt x="173" y="172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3" y="9"/>
                    <a:pt x="166" y="0"/>
                    <a:pt x="158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íŝļïḓe"/>
            <p:cNvSpPr/>
            <p:nvPr/>
          </p:nvSpPr>
          <p:spPr bwMode="auto">
            <a:xfrm>
              <a:off x="7154863" y="5262563"/>
              <a:ext cx="261938" cy="290513"/>
            </a:xfrm>
            <a:custGeom>
              <a:avLst/>
              <a:gdLst>
                <a:gd name="T0" fmla="*/ 156 w 172"/>
                <a:gd name="T1" fmla="*/ 0 h 192"/>
                <a:gd name="T2" fmla="*/ 15 w 172"/>
                <a:gd name="T3" fmla="*/ 0 h 192"/>
                <a:gd name="T4" fmla="*/ 0 w 172"/>
                <a:gd name="T5" fmla="*/ 19 h 192"/>
                <a:gd name="T6" fmla="*/ 0 w 172"/>
                <a:gd name="T7" fmla="*/ 172 h 192"/>
                <a:gd name="T8" fmla="*/ 15 w 172"/>
                <a:gd name="T9" fmla="*/ 192 h 192"/>
                <a:gd name="T10" fmla="*/ 156 w 172"/>
                <a:gd name="T11" fmla="*/ 192 h 192"/>
                <a:gd name="T12" fmla="*/ 172 w 172"/>
                <a:gd name="T13" fmla="*/ 172 h 192"/>
                <a:gd name="T14" fmla="*/ 172 w 172"/>
                <a:gd name="T15" fmla="*/ 19 h 192"/>
                <a:gd name="T16" fmla="*/ 15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6" y="192"/>
                    <a:pt x="15" y="192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5" y="192"/>
                    <a:pt x="172" y="183"/>
                    <a:pt x="172" y="172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2" y="9"/>
                    <a:pt x="165" y="0"/>
                    <a:pt x="156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îšḻîďé"/>
            <p:cNvSpPr/>
            <p:nvPr/>
          </p:nvSpPr>
          <p:spPr bwMode="auto">
            <a:xfrm>
              <a:off x="7502525" y="5262563"/>
              <a:ext cx="261938" cy="290513"/>
            </a:xfrm>
            <a:custGeom>
              <a:avLst/>
              <a:gdLst>
                <a:gd name="T0" fmla="*/ 157 w 173"/>
                <a:gd name="T1" fmla="*/ 0 h 192"/>
                <a:gd name="T2" fmla="*/ 16 w 173"/>
                <a:gd name="T3" fmla="*/ 0 h 192"/>
                <a:gd name="T4" fmla="*/ 0 w 173"/>
                <a:gd name="T5" fmla="*/ 19 h 192"/>
                <a:gd name="T6" fmla="*/ 0 w 173"/>
                <a:gd name="T7" fmla="*/ 172 h 192"/>
                <a:gd name="T8" fmla="*/ 16 w 173"/>
                <a:gd name="T9" fmla="*/ 192 h 192"/>
                <a:gd name="T10" fmla="*/ 157 w 173"/>
                <a:gd name="T11" fmla="*/ 192 h 192"/>
                <a:gd name="T12" fmla="*/ 173 w 173"/>
                <a:gd name="T13" fmla="*/ 172 h 192"/>
                <a:gd name="T14" fmla="*/ 173 w 173"/>
                <a:gd name="T15" fmla="*/ 19 h 192"/>
                <a:gd name="T16" fmla="*/ 157 w 17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92">
                  <a:moveTo>
                    <a:pt x="1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6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6" y="192"/>
                    <a:pt x="173" y="183"/>
                    <a:pt x="173" y="172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3" y="9"/>
                    <a:pt x="166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íṡľïḍê"/>
            <p:cNvSpPr/>
            <p:nvPr/>
          </p:nvSpPr>
          <p:spPr bwMode="auto">
            <a:xfrm>
              <a:off x="7851775" y="5262563"/>
              <a:ext cx="261938" cy="290513"/>
            </a:xfrm>
            <a:custGeom>
              <a:avLst/>
              <a:gdLst>
                <a:gd name="T0" fmla="*/ 157 w 173"/>
                <a:gd name="T1" fmla="*/ 0 h 192"/>
                <a:gd name="T2" fmla="*/ 16 w 173"/>
                <a:gd name="T3" fmla="*/ 0 h 192"/>
                <a:gd name="T4" fmla="*/ 0 w 173"/>
                <a:gd name="T5" fmla="*/ 19 h 192"/>
                <a:gd name="T6" fmla="*/ 0 w 173"/>
                <a:gd name="T7" fmla="*/ 172 h 192"/>
                <a:gd name="T8" fmla="*/ 16 w 173"/>
                <a:gd name="T9" fmla="*/ 192 h 192"/>
                <a:gd name="T10" fmla="*/ 157 w 173"/>
                <a:gd name="T11" fmla="*/ 192 h 192"/>
                <a:gd name="T12" fmla="*/ 173 w 173"/>
                <a:gd name="T13" fmla="*/ 172 h 192"/>
                <a:gd name="T14" fmla="*/ 173 w 173"/>
                <a:gd name="T15" fmla="*/ 19 h 192"/>
                <a:gd name="T16" fmla="*/ 157 w 17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92">
                  <a:moveTo>
                    <a:pt x="1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6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6" y="192"/>
                    <a:pt x="173" y="183"/>
                    <a:pt x="173" y="172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3" y="9"/>
                    <a:pt x="166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ïṥlíde"/>
            <p:cNvSpPr/>
            <p:nvPr/>
          </p:nvSpPr>
          <p:spPr bwMode="auto">
            <a:xfrm>
              <a:off x="4889500" y="56657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iṩľiḓé"/>
            <p:cNvSpPr/>
            <p:nvPr/>
          </p:nvSpPr>
          <p:spPr bwMode="auto">
            <a:xfrm>
              <a:off x="5238750" y="56657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ïś1iďé"/>
            <p:cNvSpPr/>
            <p:nvPr/>
          </p:nvSpPr>
          <p:spPr bwMode="auto">
            <a:xfrm>
              <a:off x="5586413" y="56657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î$lidé"/>
            <p:cNvSpPr/>
            <p:nvPr/>
          </p:nvSpPr>
          <p:spPr bwMode="auto">
            <a:xfrm>
              <a:off x="5935663" y="56657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îṧḷïďê"/>
            <p:cNvSpPr/>
            <p:nvPr/>
          </p:nvSpPr>
          <p:spPr bwMode="auto">
            <a:xfrm>
              <a:off x="6283325" y="5665788"/>
              <a:ext cx="261938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iS1ïḓê"/>
            <p:cNvSpPr/>
            <p:nvPr/>
          </p:nvSpPr>
          <p:spPr bwMode="auto">
            <a:xfrm>
              <a:off x="6632575" y="56657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î$ḷíḑè"/>
            <p:cNvSpPr/>
            <p:nvPr/>
          </p:nvSpPr>
          <p:spPr bwMode="auto">
            <a:xfrm>
              <a:off x="6981825" y="56657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îŝ1iḑé"/>
            <p:cNvSpPr/>
            <p:nvPr/>
          </p:nvSpPr>
          <p:spPr bwMode="auto">
            <a:xfrm>
              <a:off x="7329488" y="5665788"/>
              <a:ext cx="261938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îsľîḍe"/>
            <p:cNvSpPr/>
            <p:nvPr/>
          </p:nvSpPr>
          <p:spPr bwMode="auto">
            <a:xfrm>
              <a:off x="7678738" y="56657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îṧľîḓè"/>
            <p:cNvSpPr/>
            <p:nvPr/>
          </p:nvSpPr>
          <p:spPr bwMode="auto">
            <a:xfrm>
              <a:off x="8027988" y="5665788"/>
              <a:ext cx="260350" cy="290513"/>
            </a:xfrm>
            <a:custGeom>
              <a:avLst/>
              <a:gdLst>
                <a:gd name="T0" fmla="*/ 156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6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6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íṩļîďê"/>
            <p:cNvSpPr/>
            <p:nvPr/>
          </p:nvSpPr>
          <p:spPr bwMode="auto">
            <a:xfrm>
              <a:off x="8199438" y="5262563"/>
              <a:ext cx="263525" cy="290513"/>
            </a:xfrm>
            <a:custGeom>
              <a:avLst/>
              <a:gdLst>
                <a:gd name="T0" fmla="*/ 157 w 173"/>
                <a:gd name="T1" fmla="*/ 0 h 192"/>
                <a:gd name="T2" fmla="*/ 16 w 173"/>
                <a:gd name="T3" fmla="*/ 0 h 192"/>
                <a:gd name="T4" fmla="*/ 0 w 173"/>
                <a:gd name="T5" fmla="*/ 19 h 192"/>
                <a:gd name="T6" fmla="*/ 0 w 173"/>
                <a:gd name="T7" fmla="*/ 172 h 192"/>
                <a:gd name="T8" fmla="*/ 16 w 173"/>
                <a:gd name="T9" fmla="*/ 192 h 192"/>
                <a:gd name="T10" fmla="*/ 157 w 173"/>
                <a:gd name="T11" fmla="*/ 192 h 192"/>
                <a:gd name="T12" fmla="*/ 173 w 173"/>
                <a:gd name="T13" fmla="*/ 172 h 192"/>
                <a:gd name="T14" fmla="*/ 173 w 173"/>
                <a:gd name="T15" fmla="*/ 19 h 192"/>
                <a:gd name="T16" fmla="*/ 157 w 17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92">
                  <a:moveTo>
                    <a:pt x="1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6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6" y="192"/>
                    <a:pt x="173" y="183"/>
                    <a:pt x="173" y="172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3" y="9"/>
                    <a:pt x="166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îşľiḑê"/>
            <p:cNvSpPr/>
            <p:nvPr/>
          </p:nvSpPr>
          <p:spPr bwMode="auto">
            <a:xfrm>
              <a:off x="8548688" y="5262563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6 w 172"/>
                <a:gd name="T3" fmla="*/ 0 h 192"/>
                <a:gd name="T4" fmla="*/ 0 w 172"/>
                <a:gd name="T5" fmla="*/ 19 h 192"/>
                <a:gd name="T6" fmla="*/ 0 w 172"/>
                <a:gd name="T7" fmla="*/ 172 h 192"/>
                <a:gd name="T8" fmla="*/ 16 w 172"/>
                <a:gd name="T9" fmla="*/ 192 h 192"/>
                <a:gd name="T10" fmla="*/ 157 w 172"/>
                <a:gd name="T11" fmla="*/ 192 h 192"/>
                <a:gd name="T12" fmla="*/ 172 w 172"/>
                <a:gd name="T13" fmla="*/ 172 h 192"/>
                <a:gd name="T14" fmla="*/ 172 w 172"/>
                <a:gd name="T15" fmla="*/ 19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6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2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ï$ļïḋè"/>
            <p:cNvSpPr/>
            <p:nvPr/>
          </p:nvSpPr>
          <p:spPr bwMode="auto">
            <a:xfrm>
              <a:off x="8380413" y="5665788"/>
              <a:ext cx="428625" cy="290513"/>
            </a:xfrm>
            <a:custGeom>
              <a:avLst/>
              <a:gdLst>
                <a:gd name="T0" fmla="*/ 268 w 283"/>
                <a:gd name="T1" fmla="*/ 0 h 192"/>
                <a:gd name="T2" fmla="*/ 16 w 283"/>
                <a:gd name="T3" fmla="*/ 0 h 192"/>
                <a:gd name="T4" fmla="*/ 0 w 283"/>
                <a:gd name="T5" fmla="*/ 20 h 192"/>
                <a:gd name="T6" fmla="*/ 0 w 283"/>
                <a:gd name="T7" fmla="*/ 173 h 192"/>
                <a:gd name="T8" fmla="*/ 16 w 283"/>
                <a:gd name="T9" fmla="*/ 192 h 192"/>
                <a:gd name="T10" fmla="*/ 268 w 283"/>
                <a:gd name="T11" fmla="*/ 192 h 192"/>
                <a:gd name="T12" fmla="*/ 283 w 283"/>
                <a:gd name="T13" fmla="*/ 173 h 192"/>
                <a:gd name="T14" fmla="*/ 283 w 283"/>
                <a:gd name="T15" fmla="*/ 20 h 192"/>
                <a:gd name="T16" fmla="*/ 268 w 28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192">
                  <a:moveTo>
                    <a:pt x="26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6" y="192"/>
                  </a:cubicBezTo>
                  <a:cubicBezTo>
                    <a:pt x="268" y="192"/>
                    <a:pt x="268" y="192"/>
                    <a:pt x="268" y="192"/>
                  </a:cubicBezTo>
                  <a:cubicBezTo>
                    <a:pt x="276" y="192"/>
                    <a:pt x="283" y="183"/>
                    <a:pt x="283" y="173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9"/>
                    <a:pt x="276" y="0"/>
                    <a:pt x="268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íś1idé"/>
            <p:cNvSpPr/>
            <p:nvPr/>
          </p:nvSpPr>
          <p:spPr bwMode="auto">
            <a:xfrm>
              <a:off x="4368800" y="5665788"/>
              <a:ext cx="444500" cy="290513"/>
            </a:xfrm>
            <a:custGeom>
              <a:avLst/>
              <a:gdLst>
                <a:gd name="T0" fmla="*/ 277 w 293"/>
                <a:gd name="T1" fmla="*/ 0 h 192"/>
                <a:gd name="T2" fmla="*/ 16 w 293"/>
                <a:gd name="T3" fmla="*/ 0 h 192"/>
                <a:gd name="T4" fmla="*/ 0 w 293"/>
                <a:gd name="T5" fmla="*/ 20 h 192"/>
                <a:gd name="T6" fmla="*/ 0 w 293"/>
                <a:gd name="T7" fmla="*/ 173 h 192"/>
                <a:gd name="T8" fmla="*/ 16 w 293"/>
                <a:gd name="T9" fmla="*/ 192 h 192"/>
                <a:gd name="T10" fmla="*/ 277 w 293"/>
                <a:gd name="T11" fmla="*/ 192 h 192"/>
                <a:gd name="T12" fmla="*/ 293 w 293"/>
                <a:gd name="T13" fmla="*/ 173 h 192"/>
                <a:gd name="T14" fmla="*/ 293 w 293"/>
                <a:gd name="T15" fmla="*/ 20 h 192"/>
                <a:gd name="T16" fmla="*/ 277 w 29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192">
                  <a:moveTo>
                    <a:pt x="27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6" y="192"/>
                  </a:cubicBezTo>
                  <a:cubicBezTo>
                    <a:pt x="277" y="192"/>
                    <a:pt x="277" y="192"/>
                    <a:pt x="277" y="192"/>
                  </a:cubicBezTo>
                  <a:cubicBezTo>
                    <a:pt x="286" y="192"/>
                    <a:pt x="293" y="183"/>
                    <a:pt x="293" y="173"/>
                  </a:cubicBezTo>
                  <a:cubicBezTo>
                    <a:pt x="293" y="20"/>
                    <a:pt x="293" y="20"/>
                    <a:pt x="293" y="20"/>
                  </a:cubicBezTo>
                  <a:cubicBezTo>
                    <a:pt x="293" y="9"/>
                    <a:pt x="286" y="0"/>
                    <a:pt x="27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íṡļïḋe"/>
            <p:cNvSpPr/>
            <p:nvPr/>
          </p:nvSpPr>
          <p:spPr bwMode="auto">
            <a:xfrm>
              <a:off x="4368800" y="6069013"/>
              <a:ext cx="522288" cy="290513"/>
            </a:xfrm>
            <a:custGeom>
              <a:avLst/>
              <a:gdLst>
                <a:gd name="T0" fmla="*/ 328 w 344"/>
                <a:gd name="T1" fmla="*/ 0 h 192"/>
                <a:gd name="T2" fmla="*/ 16 w 344"/>
                <a:gd name="T3" fmla="*/ 0 h 192"/>
                <a:gd name="T4" fmla="*/ 0 w 344"/>
                <a:gd name="T5" fmla="*/ 19 h 192"/>
                <a:gd name="T6" fmla="*/ 0 w 344"/>
                <a:gd name="T7" fmla="*/ 172 h 192"/>
                <a:gd name="T8" fmla="*/ 16 w 344"/>
                <a:gd name="T9" fmla="*/ 192 h 192"/>
                <a:gd name="T10" fmla="*/ 328 w 344"/>
                <a:gd name="T11" fmla="*/ 192 h 192"/>
                <a:gd name="T12" fmla="*/ 344 w 344"/>
                <a:gd name="T13" fmla="*/ 172 h 192"/>
                <a:gd name="T14" fmla="*/ 344 w 344"/>
                <a:gd name="T15" fmla="*/ 19 h 192"/>
                <a:gd name="T16" fmla="*/ 328 w 34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4" h="192">
                  <a:moveTo>
                    <a:pt x="3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6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37" y="192"/>
                    <a:pt x="344" y="183"/>
                    <a:pt x="344" y="172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9"/>
                    <a:pt x="337" y="0"/>
                    <a:pt x="328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íşľíďe"/>
            <p:cNvSpPr/>
            <p:nvPr/>
          </p:nvSpPr>
          <p:spPr bwMode="auto">
            <a:xfrm>
              <a:off x="4368800" y="6472238"/>
              <a:ext cx="261938" cy="290513"/>
            </a:xfrm>
            <a:custGeom>
              <a:avLst/>
              <a:gdLst>
                <a:gd name="T0" fmla="*/ 157 w 172"/>
                <a:gd name="T1" fmla="*/ 0 h 192"/>
                <a:gd name="T2" fmla="*/ 16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6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6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î$ḷíḑé"/>
            <p:cNvSpPr/>
            <p:nvPr/>
          </p:nvSpPr>
          <p:spPr bwMode="auto">
            <a:xfrm>
              <a:off x="4718050" y="6472238"/>
              <a:ext cx="260350" cy="290513"/>
            </a:xfrm>
            <a:custGeom>
              <a:avLst/>
              <a:gdLst>
                <a:gd name="T0" fmla="*/ 156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6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6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iṣļîḓe"/>
            <p:cNvSpPr/>
            <p:nvPr/>
          </p:nvSpPr>
          <p:spPr bwMode="auto">
            <a:xfrm>
              <a:off x="5065713" y="647223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6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6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6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îšļïdè"/>
            <p:cNvSpPr/>
            <p:nvPr/>
          </p:nvSpPr>
          <p:spPr bwMode="auto">
            <a:xfrm>
              <a:off x="5413375" y="6472238"/>
              <a:ext cx="2276475" cy="290513"/>
            </a:xfrm>
            <a:custGeom>
              <a:avLst/>
              <a:gdLst>
                <a:gd name="T0" fmla="*/ 1485 w 1501"/>
                <a:gd name="T1" fmla="*/ 0 h 192"/>
                <a:gd name="T2" fmla="*/ 15 w 1501"/>
                <a:gd name="T3" fmla="*/ 0 h 192"/>
                <a:gd name="T4" fmla="*/ 0 w 1501"/>
                <a:gd name="T5" fmla="*/ 20 h 192"/>
                <a:gd name="T6" fmla="*/ 0 w 1501"/>
                <a:gd name="T7" fmla="*/ 173 h 192"/>
                <a:gd name="T8" fmla="*/ 15 w 1501"/>
                <a:gd name="T9" fmla="*/ 192 h 192"/>
                <a:gd name="T10" fmla="*/ 1485 w 1501"/>
                <a:gd name="T11" fmla="*/ 192 h 192"/>
                <a:gd name="T12" fmla="*/ 1501 w 1501"/>
                <a:gd name="T13" fmla="*/ 173 h 192"/>
                <a:gd name="T14" fmla="*/ 1501 w 1501"/>
                <a:gd name="T15" fmla="*/ 20 h 192"/>
                <a:gd name="T16" fmla="*/ 1485 w 1501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1" h="192">
                  <a:moveTo>
                    <a:pt x="14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485" y="192"/>
                    <a:pt x="1485" y="192"/>
                    <a:pt x="1485" y="192"/>
                  </a:cubicBezTo>
                  <a:cubicBezTo>
                    <a:pt x="1494" y="192"/>
                    <a:pt x="1501" y="183"/>
                    <a:pt x="1501" y="173"/>
                  </a:cubicBezTo>
                  <a:cubicBezTo>
                    <a:pt x="1501" y="20"/>
                    <a:pt x="1501" y="20"/>
                    <a:pt x="1501" y="20"/>
                  </a:cubicBezTo>
                  <a:cubicBezTo>
                    <a:pt x="1501" y="9"/>
                    <a:pt x="1494" y="0"/>
                    <a:pt x="1485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iṩľïdé"/>
            <p:cNvSpPr/>
            <p:nvPr/>
          </p:nvSpPr>
          <p:spPr bwMode="auto">
            <a:xfrm>
              <a:off x="4972050" y="6072188"/>
              <a:ext cx="261938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iṧḷíḑé"/>
            <p:cNvSpPr/>
            <p:nvPr/>
          </p:nvSpPr>
          <p:spPr bwMode="auto">
            <a:xfrm>
              <a:off x="5321300" y="60721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íṥlíde"/>
            <p:cNvSpPr/>
            <p:nvPr/>
          </p:nvSpPr>
          <p:spPr bwMode="auto">
            <a:xfrm>
              <a:off x="5670550" y="60721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ïsḷíḓè"/>
            <p:cNvSpPr/>
            <p:nvPr/>
          </p:nvSpPr>
          <p:spPr bwMode="auto">
            <a:xfrm>
              <a:off x="6018213" y="6072188"/>
              <a:ext cx="261938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işḷîḋè"/>
            <p:cNvSpPr/>
            <p:nvPr/>
          </p:nvSpPr>
          <p:spPr bwMode="auto">
            <a:xfrm>
              <a:off x="6367463" y="60721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íṥḻïḋé"/>
            <p:cNvSpPr/>
            <p:nvPr/>
          </p:nvSpPr>
          <p:spPr bwMode="auto">
            <a:xfrm>
              <a:off x="6716713" y="60721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ïš1iḋê"/>
            <p:cNvSpPr/>
            <p:nvPr/>
          </p:nvSpPr>
          <p:spPr bwMode="auto">
            <a:xfrm>
              <a:off x="7064375" y="6072188"/>
              <a:ext cx="260350" cy="290513"/>
            </a:xfrm>
            <a:custGeom>
              <a:avLst/>
              <a:gdLst>
                <a:gd name="T0" fmla="*/ 156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6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6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ïŝ1ïḋe"/>
            <p:cNvSpPr/>
            <p:nvPr/>
          </p:nvSpPr>
          <p:spPr bwMode="auto">
            <a:xfrm>
              <a:off x="7413625" y="607218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ïśḷíḋê"/>
            <p:cNvSpPr/>
            <p:nvPr/>
          </p:nvSpPr>
          <p:spPr bwMode="auto">
            <a:xfrm>
              <a:off x="7761288" y="6072188"/>
              <a:ext cx="446088" cy="290513"/>
            </a:xfrm>
            <a:custGeom>
              <a:avLst/>
              <a:gdLst>
                <a:gd name="T0" fmla="*/ 278 w 294"/>
                <a:gd name="T1" fmla="*/ 0 h 192"/>
                <a:gd name="T2" fmla="*/ 15 w 294"/>
                <a:gd name="T3" fmla="*/ 0 h 192"/>
                <a:gd name="T4" fmla="*/ 0 w 294"/>
                <a:gd name="T5" fmla="*/ 20 h 192"/>
                <a:gd name="T6" fmla="*/ 0 w 294"/>
                <a:gd name="T7" fmla="*/ 173 h 192"/>
                <a:gd name="T8" fmla="*/ 15 w 294"/>
                <a:gd name="T9" fmla="*/ 192 h 192"/>
                <a:gd name="T10" fmla="*/ 278 w 294"/>
                <a:gd name="T11" fmla="*/ 192 h 192"/>
                <a:gd name="T12" fmla="*/ 294 w 294"/>
                <a:gd name="T13" fmla="*/ 173 h 192"/>
                <a:gd name="T14" fmla="*/ 294 w 294"/>
                <a:gd name="T15" fmla="*/ 20 h 192"/>
                <a:gd name="T16" fmla="*/ 278 w 29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192">
                  <a:moveTo>
                    <a:pt x="27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6" y="192"/>
                    <a:pt x="15" y="192"/>
                  </a:cubicBezTo>
                  <a:cubicBezTo>
                    <a:pt x="278" y="192"/>
                    <a:pt x="278" y="192"/>
                    <a:pt x="278" y="192"/>
                  </a:cubicBezTo>
                  <a:cubicBezTo>
                    <a:pt x="287" y="192"/>
                    <a:pt x="294" y="183"/>
                    <a:pt x="294" y="173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9"/>
                    <a:pt x="287" y="0"/>
                    <a:pt x="278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ïŝļïḓe"/>
            <p:cNvSpPr/>
            <p:nvPr/>
          </p:nvSpPr>
          <p:spPr bwMode="auto">
            <a:xfrm>
              <a:off x="8286750" y="6069013"/>
              <a:ext cx="520700" cy="290513"/>
            </a:xfrm>
            <a:custGeom>
              <a:avLst/>
              <a:gdLst>
                <a:gd name="T0" fmla="*/ 329 w 344"/>
                <a:gd name="T1" fmla="*/ 0 h 192"/>
                <a:gd name="T2" fmla="*/ 15 w 344"/>
                <a:gd name="T3" fmla="*/ 0 h 192"/>
                <a:gd name="T4" fmla="*/ 0 w 344"/>
                <a:gd name="T5" fmla="*/ 19 h 192"/>
                <a:gd name="T6" fmla="*/ 0 w 344"/>
                <a:gd name="T7" fmla="*/ 172 h 192"/>
                <a:gd name="T8" fmla="*/ 15 w 344"/>
                <a:gd name="T9" fmla="*/ 192 h 192"/>
                <a:gd name="T10" fmla="*/ 329 w 344"/>
                <a:gd name="T11" fmla="*/ 192 h 192"/>
                <a:gd name="T12" fmla="*/ 344 w 344"/>
                <a:gd name="T13" fmla="*/ 172 h 192"/>
                <a:gd name="T14" fmla="*/ 344 w 344"/>
                <a:gd name="T15" fmla="*/ 19 h 192"/>
                <a:gd name="T16" fmla="*/ 329 w 34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4" h="192">
                  <a:moveTo>
                    <a:pt x="32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329" y="192"/>
                    <a:pt x="329" y="192"/>
                    <a:pt x="329" y="192"/>
                  </a:cubicBezTo>
                  <a:cubicBezTo>
                    <a:pt x="337" y="192"/>
                    <a:pt x="344" y="183"/>
                    <a:pt x="344" y="172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9"/>
                    <a:pt x="337" y="0"/>
                    <a:pt x="329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ïṣļíďe"/>
            <p:cNvSpPr/>
            <p:nvPr/>
          </p:nvSpPr>
          <p:spPr bwMode="auto">
            <a:xfrm>
              <a:off x="8343900" y="6472238"/>
              <a:ext cx="195263" cy="100013"/>
            </a:xfrm>
            <a:custGeom>
              <a:avLst/>
              <a:gdLst>
                <a:gd name="T0" fmla="*/ 124 w 129"/>
                <a:gd name="T1" fmla="*/ 0 h 66"/>
                <a:gd name="T2" fmla="*/ 6 w 129"/>
                <a:gd name="T3" fmla="*/ 0 h 66"/>
                <a:gd name="T4" fmla="*/ 0 w 129"/>
                <a:gd name="T5" fmla="*/ 7 h 66"/>
                <a:gd name="T6" fmla="*/ 0 w 129"/>
                <a:gd name="T7" fmla="*/ 60 h 66"/>
                <a:gd name="T8" fmla="*/ 6 w 129"/>
                <a:gd name="T9" fmla="*/ 66 h 66"/>
                <a:gd name="T10" fmla="*/ 124 w 129"/>
                <a:gd name="T11" fmla="*/ 66 h 66"/>
                <a:gd name="T12" fmla="*/ 129 w 129"/>
                <a:gd name="T13" fmla="*/ 60 h 66"/>
                <a:gd name="T14" fmla="*/ 129 w 129"/>
                <a:gd name="T15" fmla="*/ 7 h 66"/>
                <a:gd name="T16" fmla="*/ 124 w 129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66">
                  <a:moveTo>
                    <a:pt x="12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6" y="66"/>
                    <a:pt x="129" y="63"/>
                    <a:pt x="129" y="60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3"/>
                    <a:pt x="126" y="0"/>
                    <a:pt x="124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ïṡlîḍè"/>
            <p:cNvSpPr/>
            <p:nvPr/>
          </p:nvSpPr>
          <p:spPr bwMode="auto">
            <a:xfrm>
              <a:off x="8343900" y="6646863"/>
              <a:ext cx="195263" cy="98425"/>
            </a:xfrm>
            <a:custGeom>
              <a:avLst/>
              <a:gdLst>
                <a:gd name="T0" fmla="*/ 124 w 129"/>
                <a:gd name="T1" fmla="*/ 0 h 66"/>
                <a:gd name="T2" fmla="*/ 6 w 129"/>
                <a:gd name="T3" fmla="*/ 0 h 66"/>
                <a:gd name="T4" fmla="*/ 0 w 129"/>
                <a:gd name="T5" fmla="*/ 7 h 66"/>
                <a:gd name="T6" fmla="*/ 0 w 129"/>
                <a:gd name="T7" fmla="*/ 59 h 66"/>
                <a:gd name="T8" fmla="*/ 6 w 129"/>
                <a:gd name="T9" fmla="*/ 66 h 66"/>
                <a:gd name="T10" fmla="*/ 124 w 129"/>
                <a:gd name="T11" fmla="*/ 66 h 66"/>
                <a:gd name="T12" fmla="*/ 129 w 129"/>
                <a:gd name="T13" fmla="*/ 59 h 66"/>
                <a:gd name="T14" fmla="*/ 129 w 129"/>
                <a:gd name="T15" fmla="*/ 7 h 66"/>
                <a:gd name="T16" fmla="*/ 124 w 129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66">
                  <a:moveTo>
                    <a:pt x="12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6" y="66"/>
                    <a:pt x="129" y="63"/>
                    <a:pt x="129" y="59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3"/>
                    <a:pt x="126" y="0"/>
                    <a:pt x="124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ïṣḻïḍe"/>
            <p:cNvSpPr/>
            <p:nvPr/>
          </p:nvSpPr>
          <p:spPr bwMode="auto">
            <a:xfrm>
              <a:off x="8078788" y="6646863"/>
              <a:ext cx="195263" cy="98425"/>
            </a:xfrm>
            <a:custGeom>
              <a:avLst/>
              <a:gdLst>
                <a:gd name="T0" fmla="*/ 124 w 129"/>
                <a:gd name="T1" fmla="*/ 0 h 66"/>
                <a:gd name="T2" fmla="*/ 6 w 129"/>
                <a:gd name="T3" fmla="*/ 0 h 66"/>
                <a:gd name="T4" fmla="*/ 0 w 129"/>
                <a:gd name="T5" fmla="*/ 7 h 66"/>
                <a:gd name="T6" fmla="*/ 0 w 129"/>
                <a:gd name="T7" fmla="*/ 59 h 66"/>
                <a:gd name="T8" fmla="*/ 6 w 129"/>
                <a:gd name="T9" fmla="*/ 66 h 66"/>
                <a:gd name="T10" fmla="*/ 124 w 129"/>
                <a:gd name="T11" fmla="*/ 66 h 66"/>
                <a:gd name="T12" fmla="*/ 129 w 129"/>
                <a:gd name="T13" fmla="*/ 59 h 66"/>
                <a:gd name="T14" fmla="*/ 129 w 129"/>
                <a:gd name="T15" fmla="*/ 7 h 66"/>
                <a:gd name="T16" fmla="*/ 124 w 129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66">
                  <a:moveTo>
                    <a:pt x="12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6"/>
                    <a:pt x="129" y="63"/>
                    <a:pt x="129" y="59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3"/>
                    <a:pt x="127" y="0"/>
                    <a:pt x="124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í$ḷîḑê"/>
            <p:cNvSpPr/>
            <p:nvPr/>
          </p:nvSpPr>
          <p:spPr bwMode="auto">
            <a:xfrm>
              <a:off x="8609013" y="6646863"/>
              <a:ext cx="193675" cy="98425"/>
            </a:xfrm>
            <a:custGeom>
              <a:avLst/>
              <a:gdLst>
                <a:gd name="T0" fmla="*/ 123 w 128"/>
                <a:gd name="T1" fmla="*/ 0 h 66"/>
                <a:gd name="T2" fmla="*/ 5 w 128"/>
                <a:gd name="T3" fmla="*/ 0 h 66"/>
                <a:gd name="T4" fmla="*/ 0 w 128"/>
                <a:gd name="T5" fmla="*/ 7 h 66"/>
                <a:gd name="T6" fmla="*/ 0 w 128"/>
                <a:gd name="T7" fmla="*/ 59 h 66"/>
                <a:gd name="T8" fmla="*/ 5 w 128"/>
                <a:gd name="T9" fmla="*/ 66 h 66"/>
                <a:gd name="T10" fmla="*/ 123 w 128"/>
                <a:gd name="T11" fmla="*/ 66 h 66"/>
                <a:gd name="T12" fmla="*/ 128 w 128"/>
                <a:gd name="T13" fmla="*/ 59 h 66"/>
                <a:gd name="T14" fmla="*/ 128 w 128"/>
                <a:gd name="T15" fmla="*/ 7 h 66"/>
                <a:gd name="T16" fmla="*/ 123 w 128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66">
                  <a:moveTo>
                    <a:pt x="12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2" y="66"/>
                    <a:pt x="5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6" y="66"/>
                    <a:pt x="128" y="63"/>
                    <a:pt x="128" y="59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3"/>
                    <a:pt x="126" y="0"/>
                    <a:pt x="123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îSľïḋé"/>
            <p:cNvSpPr/>
            <p:nvPr/>
          </p:nvSpPr>
          <p:spPr bwMode="auto">
            <a:xfrm>
              <a:off x="7753350" y="6472238"/>
              <a:ext cx="260350" cy="290513"/>
            </a:xfrm>
            <a:custGeom>
              <a:avLst/>
              <a:gdLst>
                <a:gd name="T0" fmla="*/ 157 w 172"/>
                <a:gd name="T1" fmla="*/ 0 h 192"/>
                <a:gd name="T2" fmla="*/ 15 w 172"/>
                <a:gd name="T3" fmla="*/ 0 h 192"/>
                <a:gd name="T4" fmla="*/ 0 w 172"/>
                <a:gd name="T5" fmla="*/ 20 h 192"/>
                <a:gd name="T6" fmla="*/ 0 w 172"/>
                <a:gd name="T7" fmla="*/ 173 h 192"/>
                <a:gd name="T8" fmla="*/ 15 w 172"/>
                <a:gd name="T9" fmla="*/ 192 h 192"/>
                <a:gd name="T10" fmla="*/ 157 w 172"/>
                <a:gd name="T11" fmla="*/ 192 h 192"/>
                <a:gd name="T12" fmla="*/ 172 w 172"/>
                <a:gd name="T13" fmla="*/ 173 h 192"/>
                <a:gd name="T14" fmla="*/ 172 w 172"/>
                <a:gd name="T15" fmla="*/ 20 h 192"/>
                <a:gd name="T16" fmla="*/ 157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9"/>
                    <a:pt x="0" y="2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3"/>
                    <a:pt x="7" y="192"/>
                    <a:pt x="15" y="192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65" y="192"/>
                    <a:pt x="172" y="183"/>
                    <a:pt x="172" y="173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9"/>
                    <a:pt x="165" y="0"/>
                    <a:pt x="157" y="0"/>
                  </a:cubicBezTo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ïSliḋé"/>
            <p:cNvSpPr/>
            <p:nvPr/>
          </p:nvSpPr>
          <p:spPr bwMode="auto">
            <a:xfrm>
              <a:off x="4341813" y="5229225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3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3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4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iṣḷïḋê"/>
            <p:cNvSpPr/>
            <p:nvPr/>
          </p:nvSpPr>
          <p:spPr bwMode="auto">
            <a:xfrm>
              <a:off x="4691063" y="5229225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3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3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4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6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6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ï$ḷíḑé"/>
            <p:cNvSpPr/>
            <p:nvPr/>
          </p:nvSpPr>
          <p:spPr bwMode="auto">
            <a:xfrm>
              <a:off x="5038725" y="5229225"/>
              <a:ext cx="261938" cy="290513"/>
            </a:xfrm>
            <a:custGeom>
              <a:avLst/>
              <a:gdLst>
                <a:gd name="T0" fmla="*/ 15 w 172"/>
                <a:gd name="T1" fmla="*/ 0 h 192"/>
                <a:gd name="T2" fmla="*/ 156 w 172"/>
                <a:gd name="T3" fmla="*/ 0 h 192"/>
                <a:gd name="T4" fmla="*/ 172 w 172"/>
                <a:gd name="T5" fmla="*/ 20 h 192"/>
                <a:gd name="T6" fmla="*/ 172 w 172"/>
                <a:gd name="T7" fmla="*/ 173 h 192"/>
                <a:gd name="T8" fmla="*/ 156 w 172"/>
                <a:gd name="T9" fmla="*/ 192 h 192"/>
                <a:gd name="T10" fmla="*/ 15 w 172"/>
                <a:gd name="T11" fmla="*/ 192 h 192"/>
                <a:gd name="T12" fmla="*/ 0 w 172"/>
                <a:gd name="T13" fmla="*/ 173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4"/>
                    <a:pt x="165" y="192"/>
                    <a:pt x="156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išlîḍè"/>
            <p:cNvSpPr/>
            <p:nvPr/>
          </p:nvSpPr>
          <p:spPr bwMode="auto">
            <a:xfrm>
              <a:off x="5387975" y="5229225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6 w 172"/>
                <a:gd name="T3" fmla="*/ 0 h 192"/>
                <a:gd name="T4" fmla="*/ 172 w 172"/>
                <a:gd name="T5" fmla="*/ 20 h 192"/>
                <a:gd name="T6" fmla="*/ 172 w 172"/>
                <a:gd name="T7" fmla="*/ 173 h 192"/>
                <a:gd name="T8" fmla="*/ 156 w 172"/>
                <a:gd name="T9" fmla="*/ 192 h 192"/>
                <a:gd name="T10" fmla="*/ 15 w 172"/>
                <a:gd name="T11" fmla="*/ 192 h 192"/>
                <a:gd name="T12" fmla="*/ 0 w 172"/>
                <a:gd name="T13" fmla="*/ 173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4"/>
                    <a:pt x="165" y="192"/>
                    <a:pt x="156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6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6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í$1îḓê"/>
            <p:cNvSpPr/>
            <p:nvPr/>
          </p:nvSpPr>
          <p:spPr bwMode="auto">
            <a:xfrm>
              <a:off x="5735638" y="5229225"/>
              <a:ext cx="261938" cy="290513"/>
            </a:xfrm>
            <a:custGeom>
              <a:avLst/>
              <a:gdLst>
                <a:gd name="T0" fmla="*/ 16 w 173"/>
                <a:gd name="T1" fmla="*/ 0 h 192"/>
                <a:gd name="T2" fmla="*/ 157 w 173"/>
                <a:gd name="T3" fmla="*/ 0 h 192"/>
                <a:gd name="T4" fmla="*/ 173 w 173"/>
                <a:gd name="T5" fmla="*/ 20 h 192"/>
                <a:gd name="T6" fmla="*/ 173 w 173"/>
                <a:gd name="T7" fmla="*/ 173 h 192"/>
                <a:gd name="T8" fmla="*/ 157 w 173"/>
                <a:gd name="T9" fmla="*/ 192 h 192"/>
                <a:gd name="T10" fmla="*/ 16 w 173"/>
                <a:gd name="T11" fmla="*/ 192 h 192"/>
                <a:gd name="T12" fmla="*/ 0 w 173"/>
                <a:gd name="T13" fmla="*/ 173 h 192"/>
                <a:gd name="T14" fmla="*/ 0 w 173"/>
                <a:gd name="T15" fmla="*/ 20 h 192"/>
                <a:gd name="T16" fmla="*/ 16 w 17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92">
                  <a:moveTo>
                    <a:pt x="16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6" y="0"/>
                    <a:pt x="173" y="9"/>
                    <a:pt x="173" y="20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84"/>
                    <a:pt x="166" y="192"/>
                    <a:pt x="157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îš1îḓè"/>
            <p:cNvSpPr/>
            <p:nvPr/>
          </p:nvSpPr>
          <p:spPr bwMode="auto">
            <a:xfrm>
              <a:off x="6084888" y="5229225"/>
              <a:ext cx="261938" cy="290513"/>
            </a:xfrm>
            <a:custGeom>
              <a:avLst/>
              <a:gdLst>
                <a:gd name="T0" fmla="*/ 15 w 172"/>
                <a:gd name="T1" fmla="*/ 0 h 192"/>
                <a:gd name="T2" fmla="*/ 156 w 172"/>
                <a:gd name="T3" fmla="*/ 0 h 192"/>
                <a:gd name="T4" fmla="*/ 172 w 172"/>
                <a:gd name="T5" fmla="*/ 20 h 192"/>
                <a:gd name="T6" fmla="*/ 172 w 172"/>
                <a:gd name="T7" fmla="*/ 173 h 192"/>
                <a:gd name="T8" fmla="*/ 156 w 172"/>
                <a:gd name="T9" fmla="*/ 192 h 192"/>
                <a:gd name="T10" fmla="*/ 15 w 172"/>
                <a:gd name="T11" fmla="*/ 192 h 192"/>
                <a:gd name="T12" fmla="*/ 0 w 172"/>
                <a:gd name="T13" fmla="*/ 173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4"/>
                    <a:pt x="165" y="192"/>
                    <a:pt x="156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6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6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išľíḑê"/>
            <p:cNvSpPr/>
            <p:nvPr/>
          </p:nvSpPr>
          <p:spPr bwMode="auto">
            <a:xfrm>
              <a:off x="6432550" y="5229225"/>
              <a:ext cx="260350" cy="290513"/>
            </a:xfrm>
            <a:custGeom>
              <a:avLst/>
              <a:gdLst>
                <a:gd name="T0" fmla="*/ 16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3 h 192"/>
                <a:gd name="T8" fmla="*/ 157 w 172"/>
                <a:gd name="T9" fmla="*/ 192 h 192"/>
                <a:gd name="T10" fmla="*/ 16 w 172"/>
                <a:gd name="T11" fmla="*/ 192 h 192"/>
                <a:gd name="T12" fmla="*/ 0 w 172"/>
                <a:gd name="T13" fmla="*/ 173 h 192"/>
                <a:gd name="T14" fmla="*/ 0 w 172"/>
                <a:gd name="T15" fmla="*/ 20 h 192"/>
                <a:gd name="T16" fmla="*/ 1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6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6" y="0"/>
                    <a:pt x="172" y="9"/>
                    <a:pt x="172" y="20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4"/>
                    <a:pt x="166" y="192"/>
                    <a:pt x="157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íṥ1ïḓè"/>
            <p:cNvSpPr/>
            <p:nvPr/>
          </p:nvSpPr>
          <p:spPr bwMode="auto">
            <a:xfrm>
              <a:off x="6781800" y="5229225"/>
              <a:ext cx="261938" cy="290513"/>
            </a:xfrm>
            <a:custGeom>
              <a:avLst/>
              <a:gdLst>
                <a:gd name="T0" fmla="*/ 16 w 173"/>
                <a:gd name="T1" fmla="*/ 0 h 192"/>
                <a:gd name="T2" fmla="*/ 157 w 173"/>
                <a:gd name="T3" fmla="*/ 0 h 192"/>
                <a:gd name="T4" fmla="*/ 173 w 173"/>
                <a:gd name="T5" fmla="*/ 20 h 192"/>
                <a:gd name="T6" fmla="*/ 173 w 173"/>
                <a:gd name="T7" fmla="*/ 173 h 192"/>
                <a:gd name="T8" fmla="*/ 157 w 173"/>
                <a:gd name="T9" fmla="*/ 192 h 192"/>
                <a:gd name="T10" fmla="*/ 16 w 173"/>
                <a:gd name="T11" fmla="*/ 192 h 192"/>
                <a:gd name="T12" fmla="*/ 0 w 173"/>
                <a:gd name="T13" fmla="*/ 173 h 192"/>
                <a:gd name="T14" fmla="*/ 0 w 173"/>
                <a:gd name="T15" fmla="*/ 20 h 192"/>
                <a:gd name="T16" fmla="*/ 16 w 17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92">
                  <a:moveTo>
                    <a:pt x="16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6" y="0"/>
                    <a:pt x="173" y="9"/>
                    <a:pt x="173" y="20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84"/>
                    <a:pt x="166" y="192"/>
                    <a:pt x="157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i$ļïḓè"/>
            <p:cNvSpPr/>
            <p:nvPr/>
          </p:nvSpPr>
          <p:spPr bwMode="auto">
            <a:xfrm>
              <a:off x="7129463" y="5229225"/>
              <a:ext cx="260350" cy="290513"/>
            </a:xfrm>
            <a:custGeom>
              <a:avLst/>
              <a:gdLst>
                <a:gd name="T0" fmla="*/ 16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3 h 192"/>
                <a:gd name="T8" fmla="*/ 157 w 172"/>
                <a:gd name="T9" fmla="*/ 192 h 192"/>
                <a:gd name="T10" fmla="*/ 16 w 172"/>
                <a:gd name="T11" fmla="*/ 192 h 192"/>
                <a:gd name="T12" fmla="*/ 0 w 172"/>
                <a:gd name="T13" fmla="*/ 173 h 192"/>
                <a:gd name="T14" fmla="*/ 0 w 172"/>
                <a:gd name="T15" fmla="*/ 20 h 192"/>
                <a:gd name="T16" fmla="*/ 1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6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6" y="0"/>
                    <a:pt x="172" y="9"/>
                    <a:pt x="172" y="20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4"/>
                    <a:pt x="166" y="192"/>
                    <a:pt x="157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íṩļïḑe"/>
            <p:cNvSpPr/>
            <p:nvPr/>
          </p:nvSpPr>
          <p:spPr bwMode="auto">
            <a:xfrm>
              <a:off x="7478713" y="5229225"/>
              <a:ext cx="260350" cy="290513"/>
            </a:xfrm>
            <a:custGeom>
              <a:avLst/>
              <a:gdLst>
                <a:gd name="T0" fmla="*/ 16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3 h 192"/>
                <a:gd name="T8" fmla="*/ 157 w 172"/>
                <a:gd name="T9" fmla="*/ 192 h 192"/>
                <a:gd name="T10" fmla="*/ 16 w 172"/>
                <a:gd name="T11" fmla="*/ 192 h 192"/>
                <a:gd name="T12" fmla="*/ 0 w 172"/>
                <a:gd name="T13" fmla="*/ 173 h 192"/>
                <a:gd name="T14" fmla="*/ 0 w 172"/>
                <a:gd name="T15" fmla="*/ 20 h 192"/>
                <a:gd name="T16" fmla="*/ 1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6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6" y="0"/>
                    <a:pt x="172" y="9"/>
                    <a:pt x="172" y="20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4"/>
                    <a:pt x="166" y="192"/>
                    <a:pt x="157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îŝḻïḋè"/>
            <p:cNvSpPr/>
            <p:nvPr/>
          </p:nvSpPr>
          <p:spPr bwMode="auto">
            <a:xfrm>
              <a:off x="7826375" y="5229225"/>
              <a:ext cx="261938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3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3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6" y="0"/>
                    <a:pt x="172" y="9"/>
                    <a:pt x="172" y="20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4"/>
                    <a:pt x="166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î$ľíḋé"/>
            <p:cNvSpPr/>
            <p:nvPr/>
          </p:nvSpPr>
          <p:spPr bwMode="auto">
            <a:xfrm>
              <a:off x="4865688" y="563403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iŝlíḋê"/>
            <p:cNvSpPr/>
            <p:nvPr/>
          </p:nvSpPr>
          <p:spPr bwMode="auto">
            <a:xfrm>
              <a:off x="5213350" y="563403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íṩļîḍè"/>
            <p:cNvSpPr/>
            <p:nvPr/>
          </p:nvSpPr>
          <p:spPr bwMode="auto">
            <a:xfrm>
              <a:off x="5562600" y="563403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íš1ïḍè"/>
            <p:cNvSpPr/>
            <p:nvPr/>
          </p:nvSpPr>
          <p:spPr bwMode="auto">
            <a:xfrm>
              <a:off x="5910263" y="5634038"/>
              <a:ext cx="261938" cy="290513"/>
            </a:xfrm>
            <a:custGeom>
              <a:avLst/>
              <a:gdLst>
                <a:gd name="T0" fmla="*/ 15 w 172"/>
                <a:gd name="T1" fmla="*/ 0 h 192"/>
                <a:gd name="T2" fmla="*/ 156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6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6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ïṡlíḓê"/>
            <p:cNvSpPr/>
            <p:nvPr/>
          </p:nvSpPr>
          <p:spPr bwMode="auto">
            <a:xfrm>
              <a:off x="6259513" y="563403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ïṥlîḋé"/>
            <p:cNvSpPr/>
            <p:nvPr/>
          </p:nvSpPr>
          <p:spPr bwMode="auto">
            <a:xfrm>
              <a:off x="6607175" y="5634038"/>
              <a:ext cx="261938" cy="290513"/>
            </a:xfrm>
            <a:custGeom>
              <a:avLst/>
              <a:gdLst>
                <a:gd name="T0" fmla="*/ 16 w 173"/>
                <a:gd name="T1" fmla="*/ 0 h 192"/>
                <a:gd name="T2" fmla="*/ 157 w 173"/>
                <a:gd name="T3" fmla="*/ 0 h 192"/>
                <a:gd name="T4" fmla="*/ 173 w 173"/>
                <a:gd name="T5" fmla="*/ 20 h 192"/>
                <a:gd name="T6" fmla="*/ 173 w 173"/>
                <a:gd name="T7" fmla="*/ 172 h 192"/>
                <a:gd name="T8" fmla="*/ 157 w 173"/>
                <a:gd name="T9" fmla="*/ 192 h 192"/>
                <a:gd name="T10" fmla="*/ 16 w 173"/>
                <a:gd name="T11" fmla="*/ 192 h 192"/>
                <a:gd name="T12" fmla="*/ 0 w 173"/>
                <a:gd name="T13" fmla="*/ 172 h 192"/>
                <a:gd name="T14" fmla="*/ 0 w 173"/>
                <a:gd name="T15" fmla="*/ 20 h 192"/>
                <a:gd name="T16" fmla="*/ 16 w 17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92">
                  <a:moveTo>
                    <a:pt x="16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6" y="0"/>
                    <a:pt x="173" y="9"/>
                    <a:pt x="173" y="20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83"/>
                    <a:pt x="166" y="192"/>
                    <a:pt x="157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ïšḻïḑe"/>
            <p:cNvSpPr/>
            <p:nvPr/>
          </p:nvSpPr>
          <p:spPr bwMode="auto">
            <a:xfrm>
              <a:off x="6956425" y="5634038"/>
              <a:ext cx="261938" cy="290513"/>
            </a:xfrm>
            <a:custGeom>
              <a:avLst/>
              <a:gdLst>
                <a:gd name="T0" fmla="*/ 15 w 172"/>
                <a:gd name="T1" fmla="*/ 0 h 192"/>
                <a:gd name="T2" fmla="*/ 156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6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6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iṧlîḍe"/>
            <p:cNvSpPr/>
            <p:nvPr/>
          </p:nvSpPr>
          <p:spPr bwMode="auto">
            <a:xfrm>
              <a:off x="7305675" y="563403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6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6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6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6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6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îşlíḍè"/>
            <p:cNvSpPr/>
            <p:nvPr/>
          </p:nvSpPr>
          <p:spPr bwMode="auto">
            <a:xfrm>
              <a:off x="7653338" y="5634038"/>
              <a:ext cx="261938" cy="290513"/>
            </a:xfrm>
            <a:custGeom>
              <a:avLst/>
              <a:gdLst>
                <a:gd name="T0" fmla="*/ 16 w 173"/>
                <a:gd name="T1" fmla="*/ 0 h 192"/>
                <a:gd name="T2" fmla="*/ 157 w 173"/>
                <a:gd name="T3" fmla="*/ 0 h 192"/>
                <a:gd name="T4" fmla="*/ 173 w 173"/>
                <a:gd name="T5" fmla="*/ 20 h 192"/>
                <a:gd name="T6" fmla="*/ 173 w 173"/>
                <a:gd name="T7" fmla="*/ 172 h 192"/>
                <a:gd name="T8" fmla="*/ 157 w 173"/>
                <a:gd name="T9" fmla="*/ 192 h 192"/>
                <a:gd name="T10" fmla="*/ 16 w 173"/>
                <a:gd name="T11" fmla="*/ 192 h 192"/>
                <a:gd name="T12" fmla="*/ 0 w 173"/>
                <a:gd name="T13" fmla="*/ 172 h 192"/>
                <a:gd name="T14" fmla="*/ 0 w 173"/>
                <a:gd name="T15" fmla="*/ 20 h 192"/>
                <a:gd name="T16" fmla="*/ 16 w 17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92">
                  <a:moveTo>
                    <a:pt x="16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6" y="0"/>
                    <a:pt x="173" y="9"/>
                    <a:pt x="173" y="20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83"/>
                    <a:pt x="166" y="192"/>
                    <a:pt x="157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iṧḷiḍê"/>
            <p:cNvSpPr/>
            <p:nvPr/>
          </p:nvSpPr>
          <p:spPr bwMode="auto">
            <a:xfrm>
              <a:off x="8002588" y="563403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6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6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6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6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6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íṧḻiḑé"/>
            <p:cNvSpPr/>
            <p:nvPr/>
          </p:nvSpPr>
          <p:spPr bwMode="auto">
            <a:xfrm>
              <a:off x="8175625" y="5229225"/>
              <a:ext cx="260350" cy="290513"/>
            </a:xfrm>
            <a:custGeom>
              <a:avLst/>
              <a:gdLst>
                <a:gd name="T0" fmla="*/ 16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3 h 192"/>
                <a:gd name="T8" fmla="*/ 157 w 172"/>
                <a:gd name="T9" fmla="*/ 192 h 192"/>
                <a:gd name="T10" fmla="*/ 16 w 172"/>
                <a:gd name="T11" fmla="*/ 192 h 192"/>
                <a:gd name="T12" fmla="*/ 0 w 172"/>
                <a:gd name="T13" fmla="*/ 173 h 192"/>
                <a:gd name="T14" fmla="*/ 0 w 172"/>
                <a:gd name="T15" fmla="*/ 20 h 192"/>
                <a:gd name="T16" fmla="*/ 1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6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4"/>
                    <a:pt x="165" y="192"/>
                    <a:pt x="157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îŝ1ïḑè"/>
            <p:cNvSpPr/>
            <p:nvPr/>
          </p:nvSpPr>
          <p:spPr bwMode="auto">
            <a:xfrm>
              <a:off x="8524875" y="5229225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3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3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2" y="184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îṥlïḑé"/>
            <p:cNvSpPr/>
            <p:nvPr/>
          </p:nvSpPr>
          <p:spPr bwMode="auto">
            <a:xfrm>
              <a:off x="8356600" y="5634038"/>
              <a:ext cx="428625" cy="290513"/>
            </a:xfrm>
            <a:custGeom>
              <a:avLst/>
              <a:gdLst>
                <a:gd name="T0" fmla="*/ 15 w 283"/>
                <a:gd name="T1" fmla="*/ 0 h 192"/>
                <a:gd name="T2" fmla="*/ 268 w 283"/>
                <a:gd name="T3" fmla="*/ 0 h 192"/>
                <a:gd name="T4" fmla="*/ 283 w 283"/>
                <a:gd name="T5" fmla="*/ 20 h 192"/>
                <a:gd name="T6" fmla="*/ 283 w 283"/>
                <a:gd name="T7" fmla="*/ 172 h 192"/>
                <a:gd name="T8" fmla="*/ 268 w 283"/>
                <a:gd name="T9" fmla="*/ 192 h 192"/>
                <a:gd name="T10" fmla="*/ 15 w 283"/>
                <a:gd name="T11" fmla="*/ 192 h 192"/>
                <a:gd name="T12" fmla="*/ 0 w 283"/>
                <a:gd name="T13" fmla="*/ 172 h 192"/>
                <a:gd name="T14" fmla="*/ 0 w 283"/>
                <a:gd name="T15" fmla="*/ 20 h 192"/>
                <a:gd name="T16" fmla="*/ 15 w 28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192">
                  <a:moveTo>
                    <a:pt x="15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76" y="0"/>
                    <a:pt x="283" y="9"/>
                    <a:pt x="283" y="20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3" y="183"/>
                    <a:pt x="276" y="192"/>
                    <a:pt x="268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i$ḻiḓê"/>
            <p:cNvSpPr/>
            <p:nvPr/>
          </p:nvSpPr>
          <p:spPr bwMode="auto">
            <a:xfrm>
              <a:off x="4344988" y="5634038"/>
              <a:ext cx="444500" cy="290513"/>
            </a:xfrm>
            <a:custGeom>
              <a:avLst/>
              <a:gdLst>
                <a:gd name="T0" fmla="*/ 15 w 293"/>
                <a:gd name="T1" fmla="*/ 0 h 192"/>
                <a:gd name="T2" fmla="*/ 277 w 293"/>
                <a:gd name="T3" fmla="*/ 0 h 192"/>
                <a:gd name="T4" fmla="*/ 293 w 293"/>
                <a:gd name="T5" fmla="*/ 20 h 192"/>
                <a:gd name="T6" fmla="*/ 293 w 293"/>
                <a:gd name="T7" fmla="*/ 172 h 192"/>
                <a:gd name="T8" fmla="*/ 277 w 293"/>
                <a:gd name="T9" fmla="*/ 192 h 192"/>
                <a:gd name="T10" fmla="*/ 15 w 293"/>
                <a:gd name="T11" fmla="*/ 192 h 192"/>
                <a:gd name="T12" fmla="*/ 0 w 293"/>
                <a:gd name="T13" fmla="*/ 172 h 192"/>
                <a:gd name="T14" fmla="*/ 0 w 293"/>
                <a:gd name="T15" fmla="*/ 20 h 192"/>
                <a:gd name="T16" fmla="*/ 15 w 29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192">
                  <a:moveTo>
                    <a:pt x="15" y="0"/>
                  </a:moveTo>
                  <a:cubicBezTo>
                    <a:pt x="277" y="0"/>
                    <a:pt x="277" y="0"/>
                    <a:pt x="277" y="0"/>
                  </a:cubicBezTo>
                  <a:cubicBezTo>
                    <a:pt x="286" y="0"/>
                    <a:pt x="293" y="9"/>
                    <a:pt x="293" y="20"/>
                  </a:cubicBezTo>
                  <a:cubicBezTo>
                    <a:pt x="293" y="172"/>
                    <a:pt x="293" y="172"/>
                    <a:pt x="293" y="172"/>
                  </a:cubicBezTo>
                  <a:cubicBezTo>
                    <a:pt x="293" y="183"/>
                    <a:pt x="286" y="192"/>
                    <a:pt x="27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îṩ1ïḍè"/>
            <p:cNvSpPr/>
            <p:nvPr/>
          </p:nvSpPr>
          <p:spPr bwMode="auto">
            <a:xfrm>
              <a:off x="4344988" y="6035675"/>
              <a:ext cx="520700" cy="290513"/>
            </a:xfrm>
            <a:custGeom>
              <a:avLst/>
              <a:gdLst>
                <a:gd name="T0" fmla="*/ 15 w 343"/>
                <a:gd name="T1" fmla="*/ 0 h 192"/>
                <a:gd name="T2" fmla="*/ 328 w 343"/>
                <a:gd name="T3" fmla="*/ 0 h 192"/>
                <a:gd name="T4" fmla="*/ 343 w 343"/>
                <a:gd name="T5" fmla="*/ 20 h 192"/>
                <a:gd name="T6" fmla="*/ 343 w 343"/>
                <a:gd name="T7" fmla="*/ 173 h 192"/>
                <a:gd name="T8" fmla="*/ 328 w 343"/>
                <a:gd name="T9" fmla="*/ 192 h 192"/>
                <a:gd name="T10" fmla="*/ 15 w 343"/>
                <a:gd name="T11" fmla="*/ 192 h 192"/>
                <a:gd name="T12" fmla="*/ 0 w 343"/>
                <a:gd name="T13" fmla="*/ 173 h 192"/>
                <a:gd name="T14" fmla="*/ 0 w 343"/>
                <a:gd name="T15" fmla="*/ 20 h 192"/>
                <a:gd name="T16" fmla="*/ 15 w 34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192">
                  <a:moveTo>
                    <a:pt x="15" y="0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37" y="0"/>
                    <a:pt x="343" y="9"/>
                    <a:pt x="343" y="20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3" y="184"/>
                    <a:pt x="337" y="192"/>
                    <a:pt x="328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ïšľïḍê"/>
            <p:cNvSpPr/>
            <p:nvPr/>
          </p:nvSpPr>
          <p:spPr bwMode="auto">
            <a:xfrm>
              <a:off x="4344988" y="644048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6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6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6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işlîďé"/>
            <p:cNvSpPr/>
            <p:nvPr/>
          </p:nvSpPr>
          <p:spPr bwMode="auto">
            <a:xfrm>
              <a:off x="4694238" y="6440488"/>
              <a:ext cx="258763" cy="290513"/>
            </a:xfrm>
            <a:custGeom>
              <a:avLst/>
              <a:gdLst>
                <a:gd name="T0" fmla="*/ 15 w 171"/>
                <a:gd name="T1" fmla="*/ 0 h 192"/>
                <a:gd name="T2" fmla="*/ 156 w 171"/>
                <a:gd name="T3" fmla="*/ 0 h 192"/>
                <a:gd name="T4" fmla="*/ 171 w 171"/>
                <a:gd name="T5" fmla="*/ 20 h 192"/>
                <a:gd name="T6" fmla="*/ 171 w 171"/>
                <a:gd name="T7" fmla="*/ 172 h 192"/>
                <a:gd name="T8" fmla="*/ 156 w 171"/>
                <a:gd name="T9" fmla="*/ 192 h 192"/>
                <a:gd name="T10" fmla="*/ 15 w 171"/>
                <a:gd name="T11" fmla="*/ 192 h 192"/>
                <a:gd name="T12" fmla="*/ 0 w 171"/>
                <a:gd name="T13" fmla="*/ 172 h 192"/>
                <a:gd name="T14" fmla="*/ 0 w 171"/>
                <a:gd name="T15" fmla="*/ 20 h 192"/>
                <a:gd name="T16" fmla="*/ 15 w 171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92">
                  <a:moveTo>
                    <a:pt x="15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4" y="0"/>
                    <a:pt x="171" y="9"/>
                    <a:pt x="171" y="20"/>
                  </a:cubicBezTo>
                  <a:cubicBezTo>
                    <a:pt x="171" y="172"/>
                    <a:pt x="171" y="172"/>
                    <a:pt x="171" y="172"/>
                  </a:cubicBezTo>
                  <a:cubicBezTo>
                    <a:pt x="171" y="183"/>
                    <a:pt x="164" y="192"/>
                    <a:pt x="156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iṥľïďê"/>
            <p:cNvSpPr/>
            <p:nvPr/>
          </p:nvSpPr>
          <p:spPr bwMode="auto">
            <a:xfrm>
              <a:off x="5040313" y="6440488"/>
              <a:ext cx="261938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iśliďe"/>
            <p:cNvSpPr/>
            <p:nvPr/>
          </p:nvSpPr>
          <p:spPr bwMode="auto">
            <a:xfrm>
              <a:off x="5389563" y="6440488"/>
              <a:ext cx="2274888" cy="290513"/>
            </a:xfrm>
            <a:custGeom>
              <a:avLst/>
              <a:gdLst>
                <a:gd name="T0" fmla="*/ 15 w 1501"/>
                <a:gd name="T1" fmla="*/ 0 h 192"/>
                <a:gd name="T2" fmla="*/ 1485 w 1501"/>
                <a:gd name="T3" fmla="*/ 0 h 192"/>
                <a:gd name="T4" fmla="*/ 1501 w 1501"/>
                <a:gd name="T5" fmla="*/ 20 h 192"/>
                <a:gd name="T6" fmla="*/ 1501 w 1501"/>
                <a:gd name="T7" fmla="*/ 172 h 192"/>
                <a:gd name="T8" fmla="*/ 1485 w 1501"/>
                <a:gd name="T9" fmla="*/ 192 h 192"/>
                <a:gd name="T10" fmla="*/ 15 w 1501"/>
                <a:gd name="T11" fmla="*/ 192 h 192"/>
                <a:gd name="T12" fmla="*/ 0 w 1501"/>
                <a:gd name="T13" fmla="*/ 172 h 192"/>
                <a:gd name="T14" fmla="*/ 0 w 1501"/>
                <a:gd name="T15" fmla="*/ 20 h 192"/>
                <a:gd name="T16" fmla="*/ 15 w 1501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1" h="192">
                  <a:moveTo>
                    <a:pt x="15" y="0"/>
                  </a:moveTo>
                  <a:cubicBezTo>
                    <a:pt x="1485" y="0"/>
                    <a:pt x="1485" y="0"/>
                    <a:pt x="1485" y="0"/>
                  </a:cubicBezTo>
                  <a:cubicBezTo>
                    <a:pt x="1494" y="0"/>
                    <a:pt x="1501" y="9"/>
                    <a:pt x="1501" y="20"/>
                  </a:cubicBezTo>
                  <a:cubicBezTo>
                    <a:pt x="1501" y="172"/>
                    <a:pt x="1501" y="172"/>
                    <a:pt x="1501" y="172"/>
                  </a:cubicBezTo>
                  <a:cubicBezTo>
                    <a:pt x="1501" y="183"/>
                    <a:pt x="1494" y="192"/>
                    <a:pt x="1485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ïṡ1iḑe"/>
            <p:cNvSpPr/>
            <p:nvPr/>
          </p:nvSpPr>
          <p:spPr bwMode="auto">
            <a:xfrm>
              <a:off x="4948238" y="604043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íšlîdê"/>
            <p:cNvSpPr/>
            <p:nvPr/>
          </p:nvSpPr>
          <p:spPr bwMode="auto">
            <a:xfrm>
              <a:off x="5297488" y="604043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ïṣ1íḓé"/>
            <p:cNvSpPr/>
            <p:nvPr/>
          </p:nvSpPr>
          <p:spPr bwMode="auto">
            <a:xfrm>
              <a:off x="5645150" y="6040438"/>
              <a:ext cx="261938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6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6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íṩlíďè"/>
            <p:cNvSpPr/>
            <p:nvPr/>
          </p:nvSpPr>
          <p:spPr bwMode="auto">
            <a:xfrm>
              <a:off x="5994400" y="604043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6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6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6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íšļíḑe"/>
            <p:cNvSpPr/>
            <p:nvPr/>
          </p:nvSpPr>
          <p:spPr bwMode="auto">
            <a:xfrm>
              <a:off x="6343650" y="604043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íŝḻíďe"/>
            <p:cNvSpPr/>
            <p:nvPr/>
          </p:nvSpPr>
          <p:spPr bwMode="auto">
            <a:xfrm>
              <a:off x="6689725" y="6040438"/>
              <a:ext cx="261938" cy="290513"/>
            </a:xfrm>
            <a:custGeom>
              <a:avLst/>
              <a:gdLst>
                <a:gd name="T0" fmla="*/ 16 w 173"/>
                <a:gd name="T1" fmla="*/ 0 h 192"/>
                <a:gd name="T2" fmla="*/ 157 w 173"/>
                <a:gd name="T3" fmla="*/ 0 h 192"/>
                <a:gd name="T4" fmla="*/ 173 w 173"/>
                <a:gd name="T5" fmla="*/ 20 h 192"/>
                <a:gd name="T6" fmla="*/ 173 w 173"/>
                <a:gd name="T7" fmla="*/ 172 h 192"/>
                <a:gd name="T8" fmla="*/ 157 w 173"/>
                <a:gd name="T9" fmla="*/ 192 h 192"/>
                <a:gd name="T10" fmla="*/ 16 w 173"/>
                <a:gd name="T11" fmla="*/ 192 h 192"/>
                <a:gd name="T12" fmla="*/ 0 w 173"/>
                <a:gd name="T13" fmla="*/ 172 h 192"/>
                <a:gd name="T14" fmla="*/ 0 w 173"/>
                <a:gd name="T15" fmla="*/ 20 h 192"/>
                <a:gd name="T16" fmla="*/ 16 w 173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92">
                  <a:moveTo>
                    <a:pt x="16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6" y="0"/>
                    <a:pt x="173" y="9"/>
                    <a:pt x="173" y="20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83"/>
                    <a:pt x="166" y="192"/>
                    <a:pt x="157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ïsľide"/>
            <p:cNvSpPr/>
            <p:nvPr/>
          </p:nvSpPr>
          <p:spPr bwMode="auto">
            <a:xfrm>
              <a:off x="7040563" y="6040438"/>
              <a:ext cx="260350" cy="290513"/>
            </a:xfrm>
            <a:custGeom>
              <a:avLst/>
              <a:gdLst>
                <a:gd name="T0" fmla="*/ 15 w 172"/>
                <a:gd name="T1" fmla="*/ 0 h 192"/>
                <a:gd name="T2" fmla="*/ 156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6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6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6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6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íṡľîďe"/>
            <p:cNvSpPr/>
            <p:nvPr/>
          </p:nvSpPr>
          <p:spPr bwMode="auto">
            <a:xfrm>
              <a:off x="7388225" y="6040438"/>
              <a:ext cx="260350" cy="290513"/>
            </a:xfrm>
            <a:custGeom>
              <a:avLst/>
              <a:gdLst>
                <a:gd name="T0" fmla="*/ 16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7 w 172"/>
                <a:gd name="T9" fmla="*/ 192 h 192"/>
                <a:gd name="T10" fmla="*/ 16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6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6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6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6" y="192"/>
                    <a:pt x="157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ïšļíḑè"/>
            <p:cNvSpPr/>
            <p:nvPr/>
          </p:nvSpPr>
          <p:spPr bwMode="auto">
            <a:xfrm>
              <a:off x="7735888" y="6040438"/>
              <a:ext cx="446088" cy="290513"/>
            </a:xfrm>
            <a:custGeom>
              <a:avLst/>
              <a:gdLst>
                <a:gd name="T0" fmla="*/ 16 w 294"/>
                <a:gd name="T1" fmla="*/ 0 h 192"/>
                <a:gd name="T2" fmla="*/ 279 w 294"/>
                <a:gd name="T3" fmla="*/ 0 h 192"/>
                <a:gd name="T4" fmla="*/ 294 w 294"/>
                <a:gd name="T5" fmla="*/ 20 h 192"/>
                <a:gd name="T6" fmla="*/ 294 w 294"/>
                <a:gd name="T7" fmla="*/ 172 h 192"/>
                <a:gd name="T8" fmla="*/ 279 w 294"/>
                <a:gd name="T9" fmla="*/ 192 h 192"/>
                <a:gd name="T10" fmla="*/ 16 w 294"/>
                <a:gd name="T11" fmla="*/ 192 h 192"/>
                <a:gd name="T12" fmla="*/ 0 w 294"/>
                <a:gd name="T13" fmla="*/ 172 h 192"/>
                <a:gd name="T14" fmla="*/ 0 w 294"/>
                <a:gd name="T15" fmla="*/ 20 h 192"/>
                <a:gd name="T16" fmla="*/ 16 w 29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192">
                  <a:moveTo>
                    <a:pt x="16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87" y="0"/>
                    <a:pt x="294" y="9"/>
                    <a:pt x="294" y="20"/>
                  </a:cubicBezTo>
                  <a:cubicBezTo>
                    <a:pt x="294" y="172"/>
                    <a:pt x="294" y="172"/>
                    <a:pt x="294" y="172"/>
                  </a:cubicBezTo>
                  <a:cubicBezTo>
                    <a:pt x="294" y="183"/>
                    <a:pt x="287" y="192"/>
                    <a:pt x="279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ïṣľîḓé"/>
            <p:cNvSpPr/>
            <p:nvPr/>
          </p:nvSpPr>
          <p:spPr bwMode="auto">
            <a:xfrm>
              <a:off x="8262938" y="6035675"/>
              <a:ext cx="520700" cy="290513"/>
            </a:xfrm>
            <a:custGeom>
              <a:avLst/>
              <a:gdLst>
                <a:gd name="T0" fmla="*/ 15 w 344"/>
                <a:gd name="T1" fmla="*/ 0 h 192"/>
                <a:gd name="T2" fmla="*/ 328 w 344"/>
                <a:gd name="T3" fmla="*/ 0 h 192"/>
                <a:gd name="T4" fmla="*/ 344 w 344"/>
                <a:gd name="T5" fmla="*/ 20 h 192"/>
                <a:gd name="T6" fmla="*/ 344 w 344"/>
                <a:gd name="T7" fmla="*/ 173 h 192"/>
                <a:gd name="T8" fmla="*/ 328 w 344"/>
                <a:gd name="T9" fmla="*/ 192 h 192"/>
                <a:gd name="T10" fmla="*/ 15 w 344"/>
                <a:gd name="T11" fmla="*/ 192 h 192"/>
                <a:gd name="T12" fmla="*/ 0 w 344"/>
                <a:gd name="T13" fmla="*/ 173 h 192"/>
                <a:gd name="T14" fmla="*/ 0 w 344"/>
                <a:gd name="T15" fmla="*/ 20 h 192"/>
                <a:gd name="T16" fmla="*/ 15 w 34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4" h="192">
                  <a:moveTo>
                    <a:pt x="15" y="0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37" y="0"/>
                    <a:pt x="344" y="9"/>
                    <a:pt x="344" y="20"/>
                  </a:cubicBezTo>
                  <a:cubicBezTo>
                    <a:pt x="344" y="173"/>
                    <a:pt x="344" y="173"/>
                    <a:pt x="344" y="173"/>
                  </a:cubicBezTo>
                  <a:cubicBezTo>
                    <a:pt x="344" y="184"/>
                    <a:pt x="337" y="192"/>
                    <a:pt x="328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4"/>
                    <a:pt x="0" y="17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î$lïḍè"/>
            <p:cNvSpPr/>
            <p:nvPr/>
          </p:nvSpPr>
          <p:spPr bwMode="auto">
            <a:xfrm>
              <a:off x="8320088" y="6440488"/>
              <a:ext cx="195263" cy="100013"/>
            </a:xfrm>
            <a:custGeom>
              <a:avLst/>
              <a:gdLst>
                <a:gd name="T0" fmla="*/ 5 w 129"/>
                <a:gd name="T1" fmla="*/ 0 h 66"/>
                <a:gd name="T2" fmla="*/ 123 w 129"/>
                <a:gd name="T3" fmla="*/ 0 h 66"/>
                <a:gd name="T4" fmla="*/ 129 w 129"/>
                <a:gd name="T5" fmla="*/ 7 h 66"/>
                <a:gd name="T6" fmla="*/ 129 w 129"/>
                <a:gd name="T7" fmla="*/ 59 h 66"/>
                <a:gd name="T8" fmla="*/ 123 w 129"/>
                <a:gd name="T9" fmla="*/ 66 h 66"/>
                <a:gd name="T10" fmla="*/ 5 w 129"/>
                <a:gd name="T11" fmla="*/ 66 h 66"/>
                <a:gd name="T12" fmla="*/ 0 w 129"/>
                <a:gd name="T13" fmla="*/ 59 h 66"/>
                <a:gd name="T14" fmla="*/ 0 w 129"/>
                <a:gd name="T15" fmla="*/ 7 h 66"/>
                <a:gd name="T16" fmla="*/ 5 w 129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66">
                  <a:moveTo>
                    <a:pt x="5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6" y="0"/>
                    <a:pt x="129" y="3"/>
                    <a:pt x="129" y="7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29" y="63"/>
                    <a:pt x="126" y="66"/>
                    <a:pt x="123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ïŝḷïḑé"/>
            <p:cNvSpPr/>
            <p:nvPr/>
          </p:nvSpPr>
          <p:spPr bwMode="auto">
            <a:xfrm>
              <a:off x="8320088" y="6613525"/>
              <a:ext cx="195263" cy="100013"/>
            </a:xfrm>
            <a:custGeom>
              <a:avLst/>
              <a:gdLst>
                <a:gd name="T0" fmla="*/ 5 w 129"/>
                <a:gd name="T1" fmla="*/ 0 h 66"/>
                <a:gd name="T2" fmla="*/ 123 w 129"/>
                <a:gd name="T3" fmla="*/ 0 h 66"/>
                <a:gd name="T4" fmla="*/ 129 w 129"/>
                <a:gd name="T5" fmla="*/ 7 h 66"/>
                <a:gd name="T6" fmla="*/ 129 w 129"/>
                <a:gd name="T7" fmla="*/ 59 h 66"/>
                <a:gd name="T8" fmla="*/ 123 w 129"/>
                <a:gd name="T9" fmla="*/ 66 h 66"/>
                <a:gd name="T10" fmla="*/ 5 w 129"/>
                <a:gd name="T11" fmla="*/ 66 h 66"/>
                <a:gd name="T12" fmla="*/ 0 w 129"/>
                <a:gd name="T13" fmla="*/ 59 h 66"/>
                <a:gd name="T14" fmla="*/ 0 w 129"/>
                <a:gd name="T15" fmla="*/ 7 h 66"/>
                <a:gd name="T16" fmla="*/ 5 w 129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66">
                  <a:moveTo>
                    <a:pt x="5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6" y="0"/>
                    <a:pt x="129" y="3"/>
                    <a:pt x="129" y="7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29" y="63"/>
                    <a:pt x="126" y="66"/>
                    <a:pt x="123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íśľiḓé"/>
            <p:cNvSpPr/>
            <p:nvPr/>
          </p:nvSpPr>
          <p:spPr bwMode="auto">
            <a:xfrm>
              <a:off x="8054975" y="6613525"/>
              <a:ext cx="195263" cy="100013"/>
            </a:xfrm>
            <a:custGeom>
              <a:avLst/>
              <a:gdLst>
                <a:gd name="T0" fmla="*/ 5 w 129"/>
                <a:gd name="T1" fmla="*/ 0 h 66"/>
                <a:gd name="T2" fmla="*/ 123 w 129"/>
                <a:gd name="T3" fmla="*/ 0 h 66"/>
                <a:gd name="T4" fmla="*/ 129 w 129"/>
                <a:gd name="T5" fmla="*/ 7 h 66"/>
                <a:gd name="T6" fmla="*/ 129 w 129"/>
                <a:gd name="T7" fmla="*/ 59 h 66"/>
                <a:gd name="T8" fmla="*/ 123 w 129"/>
                <a:gd name="T9" fmla="*/ 66 h 66"/>
                <a:gd name="T10" fmla="*/ 5 w 129"/>
                <a:gd name="T11" fmla="*/ 66 h 66"/>
                <a:gd name="T12" fmla="*/ 0 w 129"/>
                <a:gd name="T13" fmla="*/ 59 h 66"/>
                <a:gd name="T14" fmla="*/ 0 w 129"/>
                <a:gd name="T15" fmla="*/ 7 h 66"/>
                <a:gd name="T16" fmla="*/ 5 w 129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66">
                  <a:moveTo>
                    <a:pt x="5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6" y="0"/>
                    <a:pt x="129" y="3"/>
                    <a:pt x="129" y="7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29" y="63"/>
                    <a:pt x="126" y="66"/>
                    <a:pt x="123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3" y="66"/>
                    <a:pt x="0" y="63"/>
                    <a:pt x="0" y="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ïṧḻíḑê"/>
            <p:cNvSpPr/>
            <p:nvPr/>
          </p:nvSpPr>
          <p:spPr bwMode="auto">
            <a:xfrm>
              <a:off x="8583613" y="6613525"/>
              <a:ext cx="195263" cy="100013"/>
            </a:xfrm>
            <a:custGeom>
              <a:avLst/>
              <a:gdLst>
                <a:gd name="T0" fmla="*/ 6 w 129"/>
                <a:gd name="T1" fmla="*/ 0 h 66"/>
                <a:gd name="T2" fmla="*/ 124 w 129"/>
                <a:gd name="T3" fmla="*/ 0 h 66"/>
                <a:gd name="T4" fmla="*/ 129 w 129"/>
                <a:gd name="T5" fmla="*/ 7 h 66"/>
                <a:gd name="T6" fmla="*/ 129 w 129"/>
                <a:gd name="T7" fmla="*/ 59 h 66"/>
                <a:gd name="T8" fmla="*/ 124 w 129"/>
                <a:gd name="T9" fmla="*/ 66 h 66"/>
                <a:gd name="T10" fmla="*/ 6 w 129"/>
                <a:gd name="T11" fmla="*/ 66 h 66"/>
                <a:gd name="T12" fmla="*/ 0 w 129"/>
                <a:gd name="T13" fmla="*/ 59 h 66"/>
                <a:gd name="T14" fmla="*/ 0 w 129"/>
                <a:gd name="T15" fmla="*/ 7 h 66"/>
                <a:gd name="T16" fmla="*/ 6 w 129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66">
                  <a:moveTo>
                    <a:pt x="6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7" y="0"/>
                    <a:pt x="129" y="3"/>
                    <a:pt x="129" y="7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29" y="63"/>
                    <a:pt x="127" y="66"/>
                    <a:pt x="12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3" y="66"/>
                    <a:pt x="0" y="63"/>
                    <a:pt x="0" y="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îš1íḋè"/>
            <p:cNvSpPr/>
            <p:nvPr/>
          </p:nvSpPr>
          <p:spPr bwMode="auto">
            <a:xfrm>
              <a:off x="7727950" y="6440488"/>
              <a:ext cx="261938" cy="290513"/>
            </a:xfrm>
            <a:custGeom>
              <a:avLst/>
              <a:gdLst>
                <a:gd name="T0" fmla="*/ 15 w 172"/>
                <a:gd name="T1" fmla="*/ 0 h 192"/>
                <a:gd name="T2" fmla="*/ 157 w 172"/>
                <a:gd name="T3" fmla="*/ 0 h 192"/>
                <a:gd name="T4" fmla="*/ 172 w 172"/>
                <a:gd name="T5" fmla="*/ 20 h 192"/>
                <a:gd name="T6" fmla="*/ 172 w 172"/>
                <a:gd name="T7" fmla="*/ 172 h 192"/>
                <a:gd name="T8" fmla="*/ 157 w 172"/>
                <a:gd name="T9" fmla="*/ 192 h 192"/>
                <a:gd name="T10" fmla="*/ 15 w 172"/>
                <a:gd name="T11" fmla="*/ 192 h 192"/>
                <a:gd name="T12" fmla="*/ 0 w 172"/>
                <a:gd name="T13" fmla="*/ 172 h 192"/>
                <a:gd name="T14" fmla="*/ 0 w 172"/>
                <a:gd name="T15" fmla="*/ 20 h 192"/>
                <a:gd name="T16" fmla="*/ 15 w 17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92">
                  <a:moveTo>
                    <a:pt x="15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65" y="0"/>
                    <a:pt x="172" y="9"/>
                    <a:pt x="172" y="20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2" y="183"/>
                    <a:pt x="165" y="192"/>
                    <a:pt x="157" y="192"/>
                  </a:cubicBezTo>
                  <a:cubicBezTo>
                    <a:pt x="15" y="192"/>
                    <a:pt x="15" y="192"/>
                    <a:pt x="15" y="192"/>
                  </a:cubicBezTo>
                  <a:cubicBezTo>
                    <a:pt x="7" y="192"/>
                    <a:pt x="0" y="183"/>
                    <a:pt x="0" y="1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îsľîḑê"/>
            <p:cNvSpPr/>
            <p:nvPr/>
          </p:nvSpPr>
          <p:spPr bwMode="auto">
            <a:xfrm>
              <a:off x="6308725" y="2779713"/>
              <a:ext cx="1489075" cy="1273175"/>
            </a:xfrm>
            <a:custGeom>
              <a:avLst/>
              <a:gdLst>
                <a:gd name="T0" fmla="*/ 510 w 983"/>
                <a:gd name="T1" fmla="*/ 59 h 841"/>
                <a:gd name="T2" fmla="*/ 381 w 983"/>
                <a:gd name="T3" fmla="*/ 214 h 841"/>
                <a:gd name="T4" fmla="*/ 314 w 983"/>
                <a:gd name="T5" fmla="*/ 328 h 841"/>
                <a:gd name="T6" fmla="*/ 89 w 983"/>
                <a:gd name="T7" fmla="*/ 655 h 841"/>
                <a:gd name="T8" fmla="*/ 486 w 983"/>
                <a:gd name="T9" fmla="*/ 800 h 841"/>
                <a:gd name="T10" fmla="*/ 510 w 983"/>
                <a:gd name="T11" fmla="*/ 59 h 841"/>
                <a:gd name="T12" fmla="*/ 364 w 983"/>
                <a:gd name="T13" fmla="*/ 515 h 841"/>
                <a:gd name="T14" fmla="*/ 315 w 983"/>
                <a:gd name="T15" fmla="*/ 435 h 841"/>
                <a:gd name="T16" fmla="*/ 408 w 983"/>
                <a:gd name="T17" fmla="*/ 435 h 841"/>
                <a:gd name="T18" fmla="*/ 458 w 983"/>
                <a:gd name="T19" fmla="*/ 514 h 841"/>
                <a:gd name="T20" fmla="*/ 364 w 983"/>
                <a:gd name="T21" fmla="*/ 515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3" h="841">
                  <a:moveTo>
                    <a:pt x="510" y="59"/>
                  </a:moveTo>
                  <a:cubicBezTo>
                    <a:pt x="277" y="0"/>
                    <a:pt x="211" y="104"/>
                    <a:pt x="381" y="214"/>
                  </a:cubicBezTo>
                  <a:cubicBezTo>
                    <a:pt x="528" y="309"/>
                    <a:pt x="314" y="328"/>
                    <a:pt x="314" y="328"/>
                  </a:cubicBezTo>
                  <a:cubicBezTo>
                    <a:pt x="132" y="326"/>
                    <a:pt x="0" y="486"/>
                    <a:pt x="89" y="655"/>
                  </a:cubicBezTo>
                  <a:cubicBezTo>
                    <a:pt x="140" y="752"/>
                    <a:pt x="294" y="841"/>
                    <a:pt x="486" y="800"/>
                  </a:cubicBezTo>
                  <a:cubicBezTo>
                    <a:pt x="840" y="725"/>
                    <a:pt x="983" y="177"/>
                    <a:pt x="510" y="59"/>
                  </a:cubicBezTo>
                  <a:moveTo>
                    <a:pt x="364" y="515"/>
                  </a:moveTo>
                  <a:cubicBezTo>
                    <a:pt x="325" y="493"/>
                    <a:pt x="303" y="457"/>
                    <a:pt x="315" y="435"/>
                  </a:cubicBezTo>
                  <a:cubicBezTo>
                    <a:pt x="327" y="413"/>
                    <a:pt x="369" y="413"/>
                    <a:pt x="408" y="435"/>
                  </a:cubicBezTo>
                  <a:cubicBezTo>
                    <a:pt x="448" y="456"/>
                    <a:pt x="470" y="492"/>
                    <a:pt x="458" y="514"/>
                  </a:cubicBezTo>
                  <a:cubicBezTo>
                    <a:pt x="446" y="536"/>
                    <a:pt x="404" y="536"/>
                    <a:pt x="364" y="515"/>
                  </a:cubicBezTo>
                </a:path>
              </a:pathLst>
            </a:custGeom>
            <a:solidFill>
              <a:srgbClr val="FFD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ïṥḻiḓe"/>
            <p:cNvSpPr/>
            <p:nvPr/>
          </p:nvSpPr>
          <p:spPr bwMode="auto">
            <a:xfrm>
              <a:off x="6891338" y="3695700"/>
              <a:ext cx="119063" cy="184150"/>
            </a:xfrm>
            <a:custGeom>
              <a:avLst/>
              <a:gdLst>
                <a:gd name="T0" fmla="*/ 50 w 78"/>
                <a:gd name="T1" fmla="*/ 118 h 122"/>
                <a:gd name="T2" fmla="*/ 6 w 78"/>
                <a:gd name="T3" fmla="*/ 67 h 122"/>
                <a:gd name="T4" fmla="*/ 28 w 78"/>
                <a:gd name="T5" fmla="*/ 4 h 122"/>
                <a:gd name="T6" fmla="*/ 72 w 78"/>
                <a:gd name="T7" fmla="*/ 54 h 122"/>
                <a:gd name="T8" fmla="*/ 50 w 78"/>
                <a:gd name="T9" fmla="*/ 11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2">
                  <a:moveTo>
                    <a:pt x="50" y="118"/>
                  </a:moveTo>
                  <a:cubicBezTo>
                    <a:pt x="32" y="122"/>
                    <a:pt x="13" y="99"/>
                    <a:pt x="6" y="67"/>
                  </a:cubicBezTo>
                  <a:cubicBezTo>
                    <a:pt x="0" y="36"/>
                    <a:pt x="10" y="7"/>
                    <a:pt x="28" y="4"/>
                  </a:cubicBezTo>
                  <a:cubicBezTo>
                    <a:pt x="46" y="0"/>
                    <a:pt x="65" y="23"/>
                    <a:pt x="72" y="54"/>
                  </a:cubicBezTo>
                  <a:cubicBezTo>
                    <a:pt x="78" y="86"/>
                    <a:pt x="69" y="114"/>
                    <a:pt x="50" y="118"/>
                  </a:cubicBezTo>
                  <a:close/>
                </a:path>
              </a:pathLst>
            </a:custGeom>
            <a:solidFill>
              <a:srgbClr val="FF63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íšlidè"/>
            <p:cNvSpPr/>
            <p:nvPr/>
          </p:nvSpPr>
          <p:spPr bwMode="auto">
            <a:xfrm>
              <a:off x="7232650" y="3457575"/>
              <a:ext cx="185738" cy="123825"/>
            </a:xfrm>
            <a:custGeom>
              <a:avLst/>
              <a:gdLst>
                <a:gd name="T0" fmla="*/ 117 w 122"/>
                <a:gd name="T1" fmla="*/ 57 h 82"/>
                <a:gd name="T2" fmla="*/ 52 w 122"/>
                <a:gd name="T3" fmla="*/ 73 h 82"/>
                <a:gd name="T4" fmla="*/ 5 w 122"/>
                <a:gd name="T5" fmla="*/ 25 h 82"/>
                <a:gd name="T6" fmla="*/ 70 w 122"/>
                <a:gd name="T7" fmla="*/ 9 h 82"/>
                <a:gd name="T8" fmla="*/ 117 w 122"/>
                <a:gd name="T9" fmla="*/ 5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82">
                  <a:moveTo>
                    <a:pt x="117" y="57"/>
                  </a:moveTo>
                  <a:cubicBezTo>
                    <a:pt x="112" y="74"/>
                    <a:pt x="83" y="82"/>
                    <a:pt x="52" y="73"/>
                  </a:cubicBezTo>
                  <a:cubicBezTo>
                    <a:pt x="21" y="64"/>
                    <a:pt x="0" y="42"/>
                    <a:pt x="5" y="25"/>
                  </a:cubicBezTo>
                  <a:cubicBezTo>
                    <a:pt x="10" y="7"/>
                    <a:pt x="39" y="0"/>
                    <a:pt x="70" y="9"/>
                  </a:cubicBezTo>
                  <a:cubicBezTo>
                    <a:pt x="101" y="17"/>
                    <a:pt x="122" y="39"/>
                    <a:pt x="117" y="57"/>
                  </a:cubicBezTo>
                  <a:close/>
                </a:path>
              </a:pathLst>
            </a:custGeom>
            <a:solidFill>
              <a:srgbClr val="00AE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išḷîďê"/>
            <p:cNvSpPr/>
            <p:nvPr/>
          </p:nvSpPr>
          <p:spPr bwMode="auto">
            <a:xfrm>
              <a:off x="7207250" y="3216275"/>
              <a:ext cx="128588" cy="185738"/>
            </a:xfrm>
            <a:custGeom>
              <a:avLst/>
              <a:gdLst>
                <a:gd name="T0" fmla="*/ 62 w 85"/>
                <a:gd name="T1" fmla="*/ 116 h 123"/>
                <a:gd name="T2" fmla="*/ 11 w 85"/>
                <a:gd name="T3" fmla="*/ 73 h 123"/>
                <a:gd name="T4" fmla="*/ 23 w 85"/>
                <a:gd name="T5" fmla="*/ 7 h 123"/>
                <a:gd name="T6" fmla="*/ 74 w 85"/>
                <a:gd name="T7" fmla="*/ 50 h 123"/>
                <a:gd name="T8" fmla="*/ 62 w 85"/>
                <a:gd name="T9" fmla="*/ 1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3">
                  <a:moveTo>
                    <a:pt x="62" y="116"/>
                  </a:moveTo>
                  <a:cubicBezTo>
                    <a:pt x="44" y="123"/>
                    <a:pt x="22" y="103"/>
                    <a:pt x="11" y="73"/>
                  </a:cubicBezTo>
                  <a:cubicBezTo>
                    <a:pt x="0" y="42"/>
                    <a:pt x="6" y="13"/>
                    <a:pt x="23" y="7"/>
                  </a:cubicBezTo>
                  <a:cubicBezTo>
                    <a:pt x="40" y="0"/>
                    <a:pt x="63" y="20"/>
                    <a:pt x="74" y="50"/>
                  </a:cubicBezTo>
                  <a:cubicBezTo>
                    <a:pt x="85" y="81"/>
                    <a:pt x="79" y="110"/>
                    <a:pt x="62" y="116"/>
                  </a:cubicBezTo>
                </a:path>
              </a:pathLst>
            </a:custGeom>
            <a:solidFill>
              <a:srgbClr val="00F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î$ḷîḍé"/>
            <p:cNvSpPr/>
            <p:nvPr/>
          </p:nvSpPr>
          <p:spPr bwMode="auto">
            <a:xfrm>
              <a:off x="7015163" y="2943225"/>
              <a:ext cx="133350" cy="180975"/>
            </a:xfrm>
            <a:custGeom>
              <a:avLst/>
              <a:gdLst>
                <a:gd name="T0" fmla="*/ 18 w 88"/>
                <a:gd name="T1" fmla="*/ 112 h 120"/>
                <a:gd name="T2" fmla="*/ 14 w 88"/>
                <a:gd name="T3" fmla="*/ 45 h 120"/>
                <a:gd name="T4" fmla="*/ 70 w 88"/>
                <a:gd name="T5" fmla="*/ 8 h 120"/>
                <a:gd name="T6" fmla="*/ 74 w 88"/>
                <a:gd name="T7" fmla="*/ 75 h 120"/>
                <a:gd name="T8" fmla="*/ 18 w 88"/>
                <a:gd name="T9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20">
                  <a:moveTo>
                    <a:pt x="18" y="112"/>
                  </a:moveTo>
                  <a:cubicBezTo>
                    <a:pt x="1" y="104"/>
                    <a:pt x="0" y="74"/>
                    <a:pt x="14" y="45"/>
                  </a:cubicBezTo>
                  <a:cubicBezTo>
                    <a:pt x="29" y="16"/>
                    <a:pt x="54" y="0"/>
                    <a:pt x="70" y="8"/>
                  </a:cubicBezTo>
                  <a:cubicBezTo>
                    <a:pt x="87" y="16"/>
                    <a:pt x="88" y="46"/>
                    <a:pt x="74" y="75"/>
                  </a:cubicBezTo>
                  <a:cubicBezTo>
                    <a:pt x="59" y="104"/>
                    <a:pt x="34" y="120"/>
                    <a:pt x="18" y="112"/>
                  </a:cubicBezTo>
                  <a:close/>
                </a:path>
              </a:pathLst>
            </a:custGeom>
            <a:solidFill>
              <a:srgbClr val="FFAC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íṩľíḋè"/>
            <p:cNvSpPr/>
            <p:nvPr/>
          </p:nvSpPr>
          <p:spPr bwMode="auto">
            <a:xfrm>
              <a:off x="6985000" y="2921000"/>
              <a:ext cx="654050" cy="654050"/>
            </a:xfrm>
            <a:custGeom>
              <a:avLst/>
              <a:gdLst>
                <a:gd name="T0" fmla="*/ 321 w 432"/>
                <a:gd name="T1" fmla="*/ 36 h 432"/>
                <a:gd name="T2" fmla="*/ 285 w 432"/>
                <a:gd name="T3" fmla="*/ 282 h 432"/>
                <a:gd name="T4" fmla="*/ 111 w 432"/>
                <a:gd name="T5" fmla="*/ 432 h 432"/>
                <a:gd name="T6" fmla="*/ 274 w 432"/>
                <a:gd name="T7" fmla="*/ 4 h 432"/>
                <a:gd name="T8" fmla="*/ 297 w 432"/>
                <a:gd name="T9" fmla="*/ 0 h 432"/>
                <a:gd name="T10" fmla="*/ 321 w 432"/>
                <a:gd name="T11" fmla="*/ 3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432">
                  <a:moveTo>
                    <a:pt x="321" y="36"/>
                  </a:moveTo>
                  <a:cubicBezTo>
                    <a:pt x="321" y="36"/>
                    <a:pt x="432" y="170"/>
                    <a:pt x="285" y="282"/>
                  </a:cubicBezTo>
                  <a:cubicBezTo>
                    <a:pt x="137" y="393"/>
                    <a:pt x="111" y="432"/>
                    <a:pt x="111" y="432"/>
                  </a:cubicBezTo>
                  <a:cubicBezTo>
                    <a:pt x="111" y="432"/>
                    <a:pt x="0" y="87"/>
                    <a:pt x="274" y="4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321" y="36"/>
                    <a:pt x="321" y="36"/>
                    <a:pt x="321" y="36"/>
                  </a:cubicBezTo>
                </a:path>
              </a:pathLst>
            </a:custGeom>
            <a:solidFill>
              <a:srgbClr val="F9B7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iṣḷíḋè"/>
            <p:cNvSpPr/>
            <p:nvPr/>
          </p:nvSpPr>
          <p:spPr bwMode="auto">
            <a:xfrm>
              <a:off x="7316788" y="2952750"/>
              <a:ext cx="15875" cy="6350"/>
            </a:xfrm>
            <a:custGeom>
              <a:avLst/>
              <a:gdLst>
                <a:gd name="T0" fmla="*/ 8 w 11"/>
                <a:gd name="T1" fmla="*/ 1 h 5"/>
                <a:gd name="T2" fmla="*/ 0 w 11"/>
                <a:gd name="T3" fmla="*/ 5 h 5"/>
                <a:gd name="T4" fmla="*/ 0 w 11"/>
                <a:gd name="T5" fmla="*/ 5 h 5"/>
                <a:gd name="T6" fmla="*/ 8 w 11"/>
                <a:gd name="T7" fmla="*/ 1 h 5"/>
                <a:gd name="T8" fmla="*/ 9 w 11"/>
                <a:gd name="T9" fmla="*/ 1 h 5"/>
                <a:gd name="T10" fmla="*/ 9 w 11"/>
                <a:gd name="T11" fmla="*/ 1 h 5"/>
                <a:gd name="T12" fmla="*/ 9 w 11"/>
                <a:gd name="T13" fmla="*/ 1 h 5"/>
                <a:gd name="T14" fmla="*/ 10 w 11"/>
                <a:gd name="T15" fmla="*/ 0 h 5"/>
                <a:gd name="T16" fmla="*/ 9 w 11"/>
                <a:gd name="T17" fmla="*/ 0 h 5"/>
                <a:gd name="T18" fmla="*/ 10 w 11"/>
                <a:gd name="T19" fmla="*/ 0 h 5"/>
                <a:gd name="T20" fmla="*/ 10 w 11"/>
                <a:gd name="T21" fmla="*/ 0 h 5"/>
                <a:gd name="T22" fmla="*/ 10 w 11"/>
                <a:gd name="T23" fmla="*/ 0 h 5"/>
                <a:gd name="T24" fmla="*/ 10 w 11"/>
                <a:gd name="T25" fmla="*/ 0 h 5"/>
                <a:gd name="T26" fmla="*/ 11 w 11"/>
                <a:gd name="T27" fmla="*/ 0 h 5"/>
                <a:gd name="T28" fmla="*/ 11 w 11"/>
                <a:gd name="T29" fmla="*/ 0 h 5"/>
                <a:gd name="T30" fmla="*/ 11 w 11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5">
                  <a:moveTo>
                    <a:pt x="8" y="1"/>
                  </a:moveTo>
                  <a:cubicBezTo>
                    <a:pt x="5" y="2"/>
                    <a:pt x="3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"/>
                    <a:pt x="5" y="2"/>
                    <a:pt x="8" y="1"/>
                  </a:cubicBezTo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1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îṧ1ïďé"/>
            <p:cNvSpPr/>
            <p:nvPr/>
          </p:nvSpPr>
          <p:spPr bwMode="auto">
            <a:xfrm>
              <a:off x="7308850" y="2959100"/>
              <a:ext cx="7938" cy="476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5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íṩḷîḋè"/>
            <p:cNvSpPr/>
            <p:nvPr/>
          </p:nvSpPr>
          <p:spPr bwMode="auto">
            <a:xfrm>
              <a:off x="7053263" y="2963863"/>
              <a:ext cx="255588" cy="582613"/>
            </a:xfrm>
            <a:custGeom>
              <a:avLst/>
              <a:gdLst>
                <a:gd name="T0" fmla="*/ 168 w 168"/>
                <a:gd name="T1" fmla="*/ 0 h 385"/>
                <a:gd name="T2" fmla="*/ 60 w 168"/>
                <a:gd name="T3" fmla="*/ 385 h 385"/>
                <a:gd name="T4" fmla="*/ 60 w 168"/>
                <a:gd name="T5" fmla="*/ 385 h 385"/>
                <a:gd name="T6" fmla="*/ 168 w 168"/>
                <a:gd name="T7" fmla="*/ 0 h 385"/>
                <a:gd name="T8" fmla="*/ 168 w 168"/>
                <a:gd name="T9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85">
                  <a:moveTo>
                    <a:pt x="168" y="0"/>
                  </a:moveTo>
                  <a:cubicBezTo>
                    <a:pt x="0" y="96"/>
                    <a:pt x="44" y="321"/>
                    <a:pt x="60" y="385"/>
                  </a:cubicBezTo>
                  <a:cubicBezTo>
                    <a:pt x="60" y="385"/>
                    <a:pt x="60" y="385"/>
                    <a:pt x="60" y="385"/>
                  </a:cubicBezTo>
                  <a:cubicBezTo>
                    <a:pt x="44" y="321"/>
                    <a:pt x="0" y="96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</a:path>
              </a:pathLst>
            </a:custGeom>
            <a:solidFill>
              <a:srgbClr val="CC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íşlíďè"/>
            <p:cNvSpPr/>
            <p:nvPr/>
          </p:nvSpPr>
          <p:spPr bwMode="auto">
            <a:xfrm>
              <a:off x="7053263" y="2928938"/>
              <a:ext cx="368300" cy="617538"/>
            </a:xfrm>
            <a:custGeom>
              <a:avLst/>
              <a:gdLst>
                <a:gd name="T0" fmla="*/ 221 w 242"/>
                <a:gd name="T1" fmla="*/ 0 h 408"/>
                <a:gd name="T2" fmla="*/ 184 w 242"/>
                <a:gd name="T3" fmla="*/ 15 h 408"/>
                <a:gd name="T4" fmla="*/ 184 w 242"/>
                <a:gd name="T5" fmla="*/ 15 h 408"/>
                <a:gd name="T6" fmla="*/ 183 w 242"/>
                <a:gd name="T7" fmla="*/ 15 h 408"/>
                <a:gd name="T8" fmla="*/ 183 w 242"/>
                <a:gd name="T9" fmla="*/ 15 h 408"/>
                <a:gd name="T10" fmla="*/ 183 w 242"/>
                <a:gd name="T11" fmla="*/ 15 h 408"/>
                <a:gd name="T12" fmla="*/ 182 w 242"/>
                <a:gd name="T13" fmla="*/ 15 h 408"/>
                <a:gd name="T14" fmla="*/ 182 w 242"/>
                <a:gd name="T15" fmla="*/ 16 h 408"/>
                <a:gd name="T16" fmla="*/ 182 w 242"/>
                <a:gd name="T17" fmla="*/ 16 h 408"/>
                <a:gd name="T18" fmla="*/ 181 w 242"/>
                <a:gd name="T19" fmla="*/ 16 h 408"/>
                <a:gd name="T20" fmla="*/ 173 w 242"/>
                <a:gd name="T21" fmla="*/ 20 h 408"/>
                <a:gd name="T22" fmla="*/ 168 w 242"/>
                <a:gd name="T23" fmla="*/ 23 h 408"/>
                <a:gd name="T24" fmla="*/ 60 w 242"/>
                <a:gd name="T25" fmla="*/ 408 h 408"/>
                <a:gd name="T26" fmla="*/ 242 w 242"/>
                <a:gd name="T27" fmla="*/ 14 h 408"/>
                <a:gd name="T28" fmla="*/ 226 w 242"/>
                <a:gd name="T29" fmla="*/ 5 h 408"/>
                <a:gd name="T30" fmla="*/ 221 w 242"/>
                <a:gd name="T3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408">
                  <a:moveTo>
                    <a:pt x="221" y="0"/>
                  </a:moveTo>
                  <a:cubicBezTo>
                    <a:pt x="208" y="4"/>
                    <a:pt x="195" y="9"/>
                    <a:pt x="184" y="15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2" y="16"/>
                    <a:pt x="182" y="16"/>
                    <a:pt x="182" y="16"/>
                  </a:cubicBezTo>
                  <a:cubicBezTo>
                    <a:pt x="182" y="16"/>
                    <a:pt x="182" y="16"/>
                    <a:pt x="182" y="16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78" y="17"/>
                    <a:pt x="176" y="19"/>
                    <a:pt x="173" y="20"/>
                  </a:cubicBezTo>
                  <a:cubicBezTo>
                    <a:pt x="171" y="21"/>
                    <a:pt x="170" y="22"/>
                    <a:pt x="168" y="23"/>
                  </a:cubicBezTo>
                  <a:cubicBezTo>
                    <a:pt x="0" y="119"/>
                    <a:pt x="44" y="344"/>
                    <a:pt x="60" y="408"/>
                  </a:cubicBezTo>
                  <a:cubicBezTo>
                    <a:pt x="81" y="323"/>
                    <a:pt x="134" y="149"/>
                    <a:pt x="242" y="14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26" y="5"/>
                    <a:pt x="224" y="3"/>
                    <a:pt x="221" y="0"/>
                  </a:cubicBezTo>
                </a:path>
              </a:pathLst>
            </a:custGeom>
            <a:solidFill>
              <a:srgbClr val="C79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iṡ1íḓè"/>
            <p:cNvSpPr/>
            <p:nvPr/>
          </p:nvSpPr>
          <p:spPr bwMode="auto">
            <a:xfrm>
              <a:off x="7183438" y="-1588"/>
              <a:ext cx="2293938" cy="3101975"/>
            </a:xfrm>
            <a:custGeom>
              <a:avLst/>
              <a:gdLst>
                <a:gd name="T0" fmla="*/ 1462 w 1514"/>
                <a:gd name="T1" fmla="*/ 57 h 2049"/>
                <a:gd name="T2" fmla="*/ 325 w 1514"/>
                <a:gd name="T3" fmla="*/ 1374 h 2049"/>
                <a:gd name="T4" fmla="*/ 141 w 1514"/>
                <a:gd name="T5" fmla="*/ 1941 h 2049"/>
                <a:gd name="T6" fmla="*/ 157 w 1514"/>
                <a:gd name="T7" fmla="*/ 1950 h 2049"/>
                <a:gd name="T8" fmla="*/ 188 w 1514"/>
                <a:gd name="T9" fmla="*/ 1973 h 2049"/>
                <a:gd name="T10" fmla="*/ 658 w 1514"/>
                <a:gd name="T11" fmla="*/ 1591 h 2049"/>
                <a:gd name="T12" fmla="*/ 1479 w 1514"/>
                <a:gd name="T13" fmla="*/ 70 h 2049"/>
                <a:gd name="T14" fmla="*/ 1514 w 1514"/>
                <a:gd name="T15" fmla="*/ 0 h 2049"/>
                <a:gd name="T16" fmla="*/ 1462 w 1514"/>
                <a:gd name="T17" fmla="*/ 57 h 2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4" h="2049">
                  <a:moveTo>
                    <a:pt x="1462" y="57"/>
                  </a:moveTo>
                  <a:cubicBezTo>
                    <a:pt x="1216" y="326"/>
                    <a:pt x="583" y="1024"/>
                    <a:pt x="325" y="1374"/>
                  </a:cubicBezTo>
                  <a:cubicBezTo>
                    <a:pt x="0" y="1814"/>
                    <a:pt x="141" y="1941"/>
                    <a:pt x="141" y="1941"/>
                  </a:cubicBezTo>
                  <a:cubicBezTo>
                    <a:pt x="157" y="1950"/>
                    <a:pt x="157" y="1950"/>
                    <a:pt x="157" y="1950"/>
                  </a:cubicBezTo>
                  <a:cubicBezTo>
                    <a:pt x="188" y="1973"/>
                    <a:pt x="188" y="1973"/>
                    <a:pt x="188" y="1973"/>
                  </a:cubicBezTo>
                  <a:cubicBezTo>
                    <a:pt x="188" y="1973"/>
                    <a:pt x="363" y="2049"/>
                    <a:pt x="658" y="1591"/>
                  </a:cubicBezTo>
                  <a:cubicBezTo>
                    <a:pt x="894" y="1226"/>
                    <a:pt x="1317" y="393"/>
                    <a:pt x="1479" y="70"/>
                  </a:cubicBezTo>
                  <a:cubicBezTo>
                    <a:pt x="1514" y="0"/>
                    <a:pt x="1514" y="0"/>
                    <a:pt x="1514" y="0"/>
                  </a:cubicBezTo>
                  <a:cubicBezTo>
                    <a:pt x="1462" y="57"/>
                    <a:pt x="1462" y="57"/>
                    <a:pt x="1462" y="57"/>
                  </a:cubicBezTo>
                </a:path>
              </a:pathLst>
            </a:custGeom>
            <a:solidFill>
              <a:srgbClr val="EF6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îSļïďè"/>
            <p:cNvSpPr/>
            <p:nvPr/>
          </p:nvSpPr>
          <p:spPr bwMode="auto">
            <a:xfrm>
              <a:off x="7350125" y="-1588"/>
              <a:ext cx="2127250" cy="2943225"/>
            </a:xfrm>
            <a:custGeom>
              <a:avLst/>
              <a:gdLst>
                <a:gd name="T0" fmla="*/ 1404 w 1404"/>
                <a:gd name="T1" fmla="*/ 0 h 1944"/>
                <a:gd name="T2" fmla="*/ 1352 w 1404"/>
                <a:gd name="T3" fmla="*/ 57 h 1944"/>
                <a:gd name="T4" fmla="*/ 215 w 1404"/>
                <a:gd name="T5" fmla="*/ 1374 h 1944"/>
                <a:gd name="T6" fmla="*/ 0 w 1404"/>
                <a:gd name="T7" fmla="*/ 1840 h 1944"/>
                <a:gd name="T8" fmla="*/ 31 w 1404"/>
                <a:gd name="T9" fmla="*/ 1941 h 1944"/>
                <a:gd name="T10" fmla="*/ 36 w 1404"/>
                <a:gd name="T11" fmla="*/ 1944 h 1944"/>
                <a:gd name="T12" fmla="*/ 1404 w 1404"/>
                <a:gd name="T13" fmla="*/ 0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4" h="1944">
                  <a:moveTo>
                    <a:pt x="1404" y="0"/>
                  </a:moveTo>
                  <a:cubicBezTo>
                    <a:pt x="1352" y="57"/>
                    <a:pt x="1352" y="57"/>
                    <a:pt x="1352" y="57"/>
                  </a:cubicBezTo>
                  <a:cubicBezTo>
                    <a:pt x="1106" y="326"/>
                    <a:pt x="473" y="1024"/>
                    <a:pt x="215" y="1374"/>
                  </a:cubicBezTo>
                  <a:cubicBezTo>
                    <a:pt x="41" y="1610"/>
                    <a:pt x="0" y="1756"/>
                    <a:pt x="0" y="1840"/>
                  </a:cubicBezTo>
                  <a:cubicBezTo>
                    <a:pt x="0" y="1913"/>
                    <a:pt x="31" y="1941"/>
                    <a:pt x="31" y="1941"/>
                  </a:cubicBezTo>
                  <a:cubicBezTo>
                    <a:pt x="36" y="1944"/>
                    <a:pt x="36" y="1944"/>
                    <a:pt x="36" y="1944"/>
                  </a:cubicBezTo>
                  <a:cubicBezTo>
                    <a:pt x="1404" y="0"/>
                    <a:pt x="1404" y="0"/>
                    <a:pt x="1404" y="0"/>
                  </a:cubicBezTo>
                </a:path>
              </a:pathLst>
            </a:custGeom>
            <a:solidFill>
              <a:srgbClr val="BF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îṣḷíde"/>
            <p:cNvSpPr/>
            <p:nvPr/>
          </p:nvSpPr>
          <p:spPr bwMode="auto">
            <a:xfrm>
              <a:off x="4092575" y="3671888"/>
              <a:ext cx="398463" cy="469900"/>
            </a:xfrm>
            <a:custGeom>
              <a:avLst/>
              <a:gdLst>
                <a:gd name="T0" fmla="*/ 235 w 263"/>
                <a:gd name="T1" fmla="*/ 0 h 311"/>
                <a:gd name="T2" fmla="*/ 218 w 263"/>
                <a:gd name="T3" fmla="*/ 12 h 311"/>
                <a:gd name="T4" fmla="*/ 231 w 263"/>
                <a:gd name="T5" fmla="*/ 23 h 311"/>
                <a:gd name="T6" fmla="*/ 62 w 263"/>
                <a:gd name="T7" fmla="*/ 239 h 311"/>
                <a:gd name="T8" fmla="*/ 13 w 263"/>
                <a:gd name="T9" fmla="*/ 297 h 311"/>
                <a:gd name="T10" fmla="*/ 30 w 263"/>
                <a:gd name="T11" fmla="*/ 311 h 311"/>
                <a:gd name="T12" fmla="*/ 55 w 263"/>
                <a:gd name="T13" fmla="*/ 305 h 311"/>
                <a:gd name="T14" fmla="*/ 54 w 263"/>
                <a:gd name="T15" fmla="*/ 304 h 311"/>
                <a:gd name="T16" fmla="*/ 45 w 263"/>
                <a:gd name="T17" fmla="*/ 297 h 311"/>
                <a:gd name="T18" fmla="*/ 79 w 263"/>
                <a:gd name="T19" fmla="*/ 241 h 311"/>
                <a:gd name="T20" fmla="*/ 237 w 263"/>
                <a:gd name="T21" fmla="*/ 27 h 311"/>
                <a:gd name="T22" fmla="*/ 251 w 263"/>
                <a:gd name="T23" fmla="*/ 38 h 311"/>
                <a:gd name="T24" fmla="*/ 263 w 263"/>
                <a:gd name="T25" fmla="*/ 23 h 311"/>
                <a:gd name="T26" fmla="*/ 235 w 263"/>
                <a:gd name="T2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311">
                  <a:moveTo>
                    <a:pt x="235" y="0"/>
                  </a:moveTo>
                  <a:cubicBezTo>
                    <a:pt x="235" y="0"/>
                    <a:pt x="229" y="5"/>
                    <a:pt x="218" y="12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62" y="239"/>
                    <a:pt x="62" y="239"/>
                    <a:pt x="62" y="239"/>
                  </a:cubicBezTo>
                  <a:cubicBezTo>
                    <a:pt x="0" y="242"/>
                    <a:pt x="11" y="291"/>
                    <a:pt x="13" y="297"/>
                  </a:cubicBezTo>
                  <a:cubicBezTo>
                    <a:pt x="30" y="311"/>
                    <a:pt x="30" y="311"/>
                    <a:pt x="30" y="311"/>
                  </a:cubicBezTo>
                  <a:cubicBezTo>
                    <a:pt x="33" y="311"/>
                    <a:pt x="44" y="310"/>
                    <a:pt x="55" y="305"/>
                  </a:cubicBezTo>
                  <a:cubicBezTo>
                    <a:pt x="54" y="304"/>
                    <a:pt x="54" y="304"/>
                    <a:pt x="54" y="304"/>
                  </a:cubicBezTo>
                  <a:cubicBezTo>
                    <a:pt x="45" y="297"/>
                    <a:pt x="45" y="297"/>
                    <a:pt x="45" y="297"/>
                  </a:cubicBezTo>
                  <a:cubicBezTo>
                    <a:pt x="43" y="292"/>
                    <a:pt x="34" y="251"/>
                    <a:pt x="79" y="241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63" y="23"/>
                    <a:pt x="263" y="23"/>
                    <a:pt x="263" y="23"/>
                  </a:cubicBezTo>
                  <a:cubicBezTo>
                    <a:pt x="235" y="0"/>
                    <a:pt x="235" y="0"/>
                    <a:pt x="235" y="0"/>
                  </a:cubicBezTo>
                </a:path>
              </a:pathLst>
            </a:custGeom>
            <a:solidFill>
              <a:srgbClr val="46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ïšlidê"/>
            <p:cNvSpPr/>
            <p:nvPr/>
          </p:nvSpPr>
          <p:spPr bwMode="auto">
            <a:xfrm>
              <a:off x="2897188" y="5942013"/>
              <a:ext cx="122238" cy="204788"/>
            </a:xfrm>
            <a:custGeom>
              <a:avLst/>
              <a:gdLst>
                <a:gd name="T0" fmla="*/ 73 w 80"/>
                <a:gd name="T1" fmla="*/ 0 h 135"/>
                <a:gd name="T2" fmla="*/ 38 w 80"/>
                <a:gd name="T3" fmla="*/ 46 h 135"/>
                <a:gd name="T4" fmla="*/ 45 w 80"/>
                <a:gd name="T5" fmla="*/ 72 h 135"/>
                <a:gd name="T6" fmla="*/ 34 w 80"/>
                <a:gd name="T7" fmla="*/ 105 h 135"/>
                <a:gd name="T8" fmla="*/ 28 w 80"/>
                <a:gd name="T9" fmla="*/ 113 h 135"/>
                <a:gd name="T10" fmla="*/ 0 w 80"/>
                <a:gd name="T11" fmla="*/ 133 h 135"/>
                <a:gd name="T12" fmla="*/ 16 w 80"/>
                <a:gd name="T13" fmla="*/ 135 h 135"/>
                <a:gd name="T14" fmla="*/ 60 w 80"/>
                <a:gd name="T15" fmla="*/ 113 h 135"/>
                <a:gd name="T16" fmla="*/ 66 w 80"/>
                <a:gd name="T17" fmla="*/ 105 h 135"/>
                <a:gd name="T18" fmla="*/ 70 w 80"/>
                <a:gd name="T19" fmla="*/ 46 h 135"/>
                <a:gd name="T20" fmla="*/ 73 w 80"/>
                <a:gd name="T21" fmla="*/ 42 h 135"/>
                <a:gd name="T22" fmla="*/ 73 w 80"/>
                <a:gd name="T2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35">
                  <a:moveTo>
                    <a:pt x="73" y="0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43" y="54"/>
                    <a:pt x="45" y="63"/>
                    <a:pt x="45" y="72"/>
                  </a:cubicBezTo>
                  <a:cubicBezTo>
                    <a:pt x="45" y="84"/>
                    <a:pt x="41" y="95"/>
                    <a:pt x="34" y="105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1" y="123"/>
                    <a:pt x="11" y="130"/>
                    <a:pt x="0" y="133"/>
                  </a:cubicBezTo>
                  <a:cubicBezTo>
                    <a:pt x="5" y="135"/>
                    <a:pt x="10" y="135"/>
                    <a:pt x="16" y="135"/>
                  </a:cubicBezTo>
                  <a:cubicBezTo>
                    <a:pt x="33" y="135"/>
                    <a:pt x="49" y="128"/>
                    <a:pt x="60" y="113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79" y="88"/>
                    <a:pt x="80" y="65"/>
                    <a:pt x="70" y="46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0"/>
                    <a:pt x="73" y="0"/>
                    <a:pt x="73" y="0"/>
                  </a:cubicBezTo>
                </a:path>
              </a:pathLst>
            </a:custGeom>
            <a:solidFill>
              <a:srgbClr val="91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ïṣ1ide"/>
            <p:cNvSpPr/>
            <p:nvPr/>
          </p:nvSpPr>
          <p:spPr bwMode="auto">
            <a:xfrm>
              <a:off x="3008313" y="3711575"/>
              <a:ext cx="1536700" cy="2293938"/>
            </a:xfrm>
            <a:custGeom>
              <a:avLst/>
              <a:gdLst>
                <a:gd name="T0" fmla="*/ 809 w 1014"/>
                <a:gd name="T1" fmla="*/ 418 h 1515"/>
                <a:gd name="T2" fmla="*/ 763 w 1014"/>
                <a:gd name="T3" fmla="*/ 487 h 1515"/>
                <a:gd name="T4" fmla="*/ 763 w 1014"/>
                <a:gd name="T5" fmla="*/ 487 h 1515"/>
                <a:gd name="T6" fmla="*/ 761 w 1014"/>
                <a:gd name="T7" fmla="*/ 485 h 1515"/>
                <a:gd name="T8" fmla="*/ 762 w 1014"/>
                <a:gd name="T9" fmla="*/ 486 h 1515"/>
                <a:gd name="T10" fmla="*/ 765 w 1014"/>
                <a:gd name="T11" fmla="*/ 495 h 1515"/>
                <a:gd name="T12" fmla="*/ 760 w 1014"/>
                <a:gd name="T13" fmla="*/ 509 h 1515"/>
                <a:gd name="T14" fmla="*/ 760 w 1014"/>
                <a:gd name="T15" fmla="*/ 509 h 1515"/>
                <a:gd name="T16" fmla="*/ 760 w 1014"/>
                <a:gd name="T17" fmla="*/ 510 h 1515"/>
                <a:gd name="T18" fmla="*/ 759 w 1014"/>
                <a:gd name="T19" fmla="*/ 510 h 1515"/>
                <a:gd name="T20" fmla="*/ 744 w 1014"/>
                <a:gd name="T21" fmla="*/ 519 h 1515"/>
                <a:gd name="T22" fmla="*/ 744 w 1014"/>
                <a:gd name="T23" fmla="*/ 519 h 1515"/>
                <a:gd name="T24" fmla="*/ 744 w 1014"/>
                <a:gd name="T25" fmla="*/ 519 h 1515"/>
                <a:gd name="T26" fmla="*/ 744 w 1014"/>
                <a:gd name="T27" fmla="*/ 519 h 1515"/>
                <a:gd name="T28" fmla="*/ 744 w 1014"/>
                <a:gd name="T29" fmla="*/ 519 h 1515"/>
                <a:gd name="T30" fmla="*/ 738 w 1014"/>
                <a:gd name="T31" fmla="*/ 517 h 1515"/>
                <a:gd name="T32" fmla="*/ 738 w 1014"/>
                <a:gd name="T33" fmla="*/ 517 h 1515"/>
                <a:gd name="T34" fmla="*/ 730 w 1014"/>
                <a:gd name="T35" fmla="*/ 510 h 1515"/>
                <a:gd name="T36" fmla="*/ 0 w 1014"/>
                <a:gd name="T37" fmla="*/ 1473 h 1515"/>
                <a:gd name="T38" fmla="*/ 0 w 1014"/>
                <a:gd name="T39" fmla="*/ 1515 h 1515"/>
                <a:gd name="T40" fmla="*/ 762 w 1014"/>
                <a:gd name="T41" fmla="*/ 510 h 1515"/>
                <a:gd name="T42" fmla="*/ 770 w 1014"/>
                <a:gd name="T43" fmla="*/ 517 h 1515"/>
                <a:gd name="T44" fmla="*/ 776 w 1014"/>
                <a:gd name="T45" fmla="*/ 519 h 1515"/>
                <a:gd name="T46" fmla="*/ 792 w 1014"/>
                <a:gd name="T47" fmla="*/ 509 h 1515"/>
                <a:gd name="T48" fmla="*/ 794 w 1014"/>
                <a:gd name="T49" fmla="*/ 486 h 1515"/>
                <a:gd name="T50" fmla="*/ 795 w 1014"/>
                <a:gd name="T51" fmla="*/ 487 h 1515"/>
                <a:gd name="T52" fmla="*/ 834 w 1014"/>
                <a:gd name="T53" fmla="*/ 425 h 1515"/>
                <a:gd name="T54" fmla="*/ 809 w 1014"/>
                <a:gd name="T55" fmla="*/ 418 h 1515"/>
                <a:gd name="T56" fmla="*/ 984 w 1014"/>
                <a:gd name="T57" fmla="*/ 0 h 1515"/>
                <a:gd name="T58" fmla="*/ 973 w 1014"/>
                <a:gd name="T59" fmla="*/ 15 h 1515"/>
                <a:gd name="T60" fmla="*/ 982 w 1014"/>
                <a:gd name="T61" fmla="*/ 22 h 1515"/>
                <a:gd name="T62" fmla="*/ 982 w 1014"/>
                <a:gd name="T63" fmla="*/ 22 h 1515"/>
                <a:gd name="T64" fmla="*/ 949 w 1014"/>
                <a:gd name="T65" fmla="*/ 178 h 1515"/>
                <a:gd name="T66" fmla="*/ 978 w 1014"/>
                <a:gd name="T67" fmla="*/ 288 h 1515"/>
                <a:gd name="T68" fmla="*/ 978 w 1014"/>
                <a:gd name="T69" fmla="*/ 288 h 1515"/>
                <a:gd name="T70" fmla="*/ 978 w 1014"/>
                <a:gd name="T71" fmla="*/ 288 h 1515"/>
                <a:gd name="T72" fmla="*/ 844 w 1014"/>
                <a:gd name="T73" fmla="*/ 386 h 1515"/>
                <a:gd name="T74" fmla="*/ 870 w 1014"/>
                <a:gd name="T75" fmla="*/ 391 h 1515"/>
                <a:gd name="T76" fmla="*/ 1010 w 1014"/>
                <a:gd name="T77" fmla="*/ 288 h 1515"/>
                <a:gd name="T78" fmla="*/ 1014 w 1014"/>
                <a:gd name="T79" fmla="*/ 22 h 1515"/>
                <a:gd name="T80" fmla="*/ 984 w 1014"/>
                <a:gd name="T81" fmla="*/ 0 h 1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4" h="1515">
                  <a:moveTo>
                    <a:pt x="809" y="418"/>
                  </a:moveTo>
                  <a:cubicBezTo>
                    <a:pt x="783" y="443"/>
                    <a:pt x="765" y="468"/>
                    <a:pt x="763" y="487"/>
                  </a:cubicBezTo>
                  <a:cubicBezTo>
                    <a:pt x="763" y="487"/>
                    <a:pt x="763" y="487"/>
                    <a:pt x="763" y="487"/>
                  </a:cubicBezTo>
                  <a:cubicBezTo>
                    <a:pt x="761" y="485"/>
                    <a:pt x="761" y="485"/>
                    <a:pt x="761" y="485"/>
                  </a:cubicBezTo>
                  <a:cubicBezTo>
                    <a:pt x="762" y="486"/>
                    <a:pt x="762" y="486"/>
                    <a:pt x="762" y="486"/>
                  </a:cubicBezTo>
                  <a:cubicBezTo>
                    <a:pt x="764" y="488"/>
                    <a:pt x="765" y="491"/>
                    <a:pt x="765" y="495"/>
                  </a:cubicBezTo>
                  <a:cubicBezTo>
                    <a:pt x="765" y="499"/>
                    <a:pt x="764" y="504"/>
                    <a:pt x="760" y="509"/>
                  </a:cubicBezTo>
                  <a:cubicBezTo>
                    <a:pt x="760" y="509"/>
                    <a:pt x="760" y="509"/>
                    <a:pt x="760" y="509"/>
                  </a:cubicBezTo>
                  <a:cubicBezTo>
                    <a:pt x="760" y="510"/>
                    <a:pt x="760" y="510"/>
                    <a:pt x="760" y="510"/>
                  </a:cubicBezTo>
                  <a:cubicBezTo>
                    <a:pt x="760" y="510"/>
                    <a:pt x="760" y="510"/>
                    <a:pt x="759" y="510"/>
                  </a:cubicBezTo>
                  <a:cubicBezTo>
                    <a:pt x="755" y="515"/>
                    <a:pt x="749" y="518"/>
                    <a:pt x="744" y="519"/>
                  </a:cubicBezTo>
                  <a:cubicBezTo>
                    <a:pt x="744" y="519"/>
                    <a:pt x="744" y="519"/>
                    <a:pt x="744" y="519"/>
                  </a:cubicBezTo>
                  <a:cubicBezTo>
                    <a:pt x="744" y="519"/>
                    <a:pt x="744" y="519"/>
                    <a:pt x="744" y="519"/>
                  </a:cubicBezTo>
                  <a:cubicBezTo>
                    <a:pt x="744" y="519"/>
                    <a:pt x="744" y="519"/>
                    <a:pt x="744" y="519"/>
                  </a:cubicBezTo>
                  <a:cubicBezTo>
                    <a:pt x="744" y="519"/>
                    <a:pt x="744" y="519"/>
                    <a:pt x="744" y="519"/>
                  </a:cubicBezTo>
                  <a:cubicBezTo>
                    <a:pt x="742" y="519"/>
                    <a:pt x="740" y="518"/>
                    <a:pt x="738" y="517"/>
                  </a:cubicBezTo>
                  <a:cubicBezTo>
                    <a:pt x="738" y="517"/>
                    <a:pt x="738" y="517"/>
                    <a:pt x="738" y="517"/>
                  </a:cubicBezTo>
                  <a:cubicBezTo>
                    <a:pt x="730" y="510"/>
                    <a:pt x="730" y="510"/>
                    <a:pt x="730" y="510"/>
                  </a:cubicBezTo>
                  <a:cubicBezTo>
                    <a:pt x="0" y="1473"/>
                    <a:pt x="0" y="1473"/>
                    <a:pt x="0" y="1473"/>
                  </a:cubicBezTo>
                  <a:cubicBezTo>
                    <a:pt x="0" y="1515"/>
                    <a:pt x="0" y="1515"/>
                    <a:pt x="0" y="1515"/>
                  </a:cubicBezTo>
                  <a:cubicBezTo>
                    <a:pt x="762" y="510"/>
                    <a:pt x="762" y="510"/>
                    <a:pt x="762" y="510"/>
                  </a:cubicBezTo>
                  <a:cubicBezTo>
                    <a:pt x="770" y="517"/>
                    <a:pt x="770" y="517"/>
                    <a:pt x="770" y="517"/>
                  </a:cubicBezTo>
                  <a:cubicBezTo>
                    <a:pt x="772" y="518"/>
                    <a:pt x="774" y="519"/>
                    <a:pt x="776" y="519"/>
                  </a:cubicBezTo>
                  <a:cubicBezTo>
                    <a:pt x="781" y="519"/>
                    <a:pt x="787" y="515"/>
                    <a:pt x="792" y="509"/>
                  </a:cubicBezTo>
                  <a:cubicBezTo>
                    <a:pt x="798" y="501"/>
                    <a:pt x="799" y="490"/>
                    <a:pt x="794" y="486"/>
                  </a:cubicBezTo>
                  <a:cubicBezTo>
                    <a:pt x="795" y="487"/>
                    <a:pt x="795" y="487"/>
                    <a:pt x="795" y="487"/>
                  </a:cubicBezTo>
                  <a:cubicBezTo>
                    <a:pt x="797" y="470"/>
                    <a:pt x="812" y="448"/>
                    <a:pt x="834" y="425"/>
                  </a:cubicBezTo>
                  <a:cubicBezTo>
                    <a:pt x="825" y="423"/>
                    <a:pt x="817" y="421"/>
                    <a:pt x="809" y="418"/>
                  </a:cubicBezTo>
                  <a:moveTo>
                    <a:pt x="984" y="0"/>
                  </a:moveTo>
                  <a:cubicBezTo>
                    <a:pt x="973" y="15"/>
                    <a:pt x="973" y="15"/>
                    <a:pt x="973" y="15"/>
                  </a:cubicBezTo>
                  <a:cubicBezTo>
                    <a:pt x="982" y="22"/>
                    <a:pt x="982" y="22"/>
                    <a:pt x="982" y="22"/>
                  </a:cubicBezTo>
                  <a:cubicBezTo>
                    <a:pt x="982" y="22"/>
                    <a:pt x="982" y="22"/>
                    <a:pt x="982" y="22"/>
                  </a:cubicBezTo>
                  <a:cubicBezTo>
                    <a:pt x="982" y="22"/>
                    <a:pt x="949" y="97"/>
                    <a:pt x="949" y="178"/>
                  </a:cubicBezTo>
                  <a:cubicBezTo>
                    <a:pt x="949" y="216"/>
                    <a:pt x="956" y="255"/>
                    <a:pt x="978" y="288"/>
                  </a:cubicBezTo>
                  <a:cubicBezTo>
                    <a:pt x="978" y="288"/>
                    <a:pt x="978" y="288"/>
                    <a:pt x="978" y="288"/>
                  </a:cubicBezTo>
                  <a:cubicBezTo>
                    <a:pt x="978" y="288"/>
                    <a:pt x="978" y="288"/>
                    <a:pt x="978" y="288"/>
                  </a:cubicBezTo>
                  <a:cubicBezTo>
                    <a:pt x="978" y="288"/>
                    <a:pt x="905" y="334"/>
                    <a:pt x="844" y="386"/>
                  </a:cubicBezTo>
                  <a:cubicBezTo>
                    <a:pt x="853" y="388"/>
                    <a:pt x="861" y="390"/>
                    <a:pt x="870" y="391"/>
                  </a:cubicBezTo>
                  <a:cubicBezTo>
                    <a:pt x="932" y="338"/>
                    <a:pt x="1010" y="288"/>
                    <a:pt x="1010" y="288"/>
                  </a:cubicBezTo>
                  <a:cubicBezTo>
                    <a:pt x="942" y="187"/>
                    <a:pt x="1014" y="22"/>
                    <a:pt x="1014" y="22"/>
                  </a:cubicBezTo>
                  <a:cubicBezTo>
                    <a:pt x="984" y="0"/>
                    <a:pt x="984" y="0"/>
                    <a:pt x="984" y="0"/>
                  </a:cubicBezTo>
                </a:path>
              </a:pathLst>
            </a:custGeom>
            <a:solidFill>
              <a:srgbClr val="46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iṧļíḋê"/>
            <p:cNvSpPr/>
            <p:nvPr/>
          </p:nvSpPr>
          <p:spPr bwMode="auto">
            <a:xfrm>
              <a:off x="4233863" y="4295775"/>
              <a:ext cx="93663" cy="60325"/>
            </a:xfrm>
            <a:custGeom>
              <a:avLst/>
              <a:gdLst>
                <a:gd name="T0" fmla="*/ 35 w 61"/>
                <a:gd name="T1" fmla="*/ 0 h 39"/>
                <a:gd name="T2" fmla="*/ 0 w 61"/>
                <a:gd name="T3" fmla="*/ 32 h 39"/>
                <a:gd name="T4" fmla="*/ 25 w 61"/>
                <a:gd name="T5" fmla="*/ 39 h 39"/>
                <a:gd name="T6" fmla="*/ 61 w 61"/>
                <a:gd name="T7" fmla="*/ 5 h 39"/>
                <a:gd name="T8" fmla="*/ 35 w 6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9">
                  <a:moveTo>
                    <a:pt x="35" y="0"/>
                  </a:moveTo>
                  <a:cubicBezTo>
                    <a:pt x="22" y="11"/>
                    <a:pt x="10" y="22"/>
                    <a:pt x="0" y="32"/>
                  </a:cubicBezTo>
                  <a:cubicBezTo>
                    <a:pt x="8" y="35"/>
                    <a:pt x="16" y="37"/>
                    <a:pt x="25" y="39"/>
                  </a:cubicBezTo>
                  <a:cubicBezTo>
                    <a:pt x="35" y="28"/>
                    <a:pt x="48" y="17"/>
                    <a:pt x="61" y="5"/>
                  </a:cubicBezTo>
                  <a:cubicBezTo>
                    <a:pt x="52" y="4"/>
                    <a:pt x="44" y="2"/>
                    <a:pt x="35" y="0"/>
                  </a:cubicBezTo>
                </a:path>
              </a:pathLst>
            </a:custGeom>
            <a:solidFill>
              <a:srgbClr val="21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íṡ1îdê"/>
            <p:cNvSpPr/>
            <p:nvPr/>
          </p:nvSpPr>
          <p:spPr bwMode="auto">
            <a:xfrm>
              <a:off x="4057650" y="3783013"/>
              <a:ext cx="57150" cy="12700"/>
            </a:xfrm>
            <a:custGeom>
              <a:avLst/>
              <a:gdLst>
                <a:gd name="T0" fmla="*/ 2 w 38"/>
                <a:gd name="T1" fmla="*/ 0 h 8"/>
                <a:gd name="T2" fmla="*/ 0 w 38"/>
                <a:gd name="T3" fmla="*/ 7 h 8"/>
                <a:gd name="T4" fmla="*/ 22 w 38"/>
                <a:gd name="T5" fmla="*/ 8 h 8"/>
                <a:gd name="T6" fmla="*/ 38 w 38"/>
                <a:gd name="T7" fmla="*/ 7 h 8"/>
                <a:gd name="T8" fmla="*/ 2 w 3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">
                  <a:moveTo>
                    <a:pt x="2" y="0"/>
                  </a:moveTo>
                  <a:cubicBezTo>
                    <a:pt x="2" y="0"/>
                    <a:pt x="1" y="2"/>
                    <a:pt x="0" y="7"/>
                  </a:cubicBezTo>
                  <a:cubicBezTo>
                    <a:pt x="7" y="8"/>
                    <a:pt x="15" y="8"/>
                    <a:pt x="22" y="8"/>
                  </a:cubicBezTo>
                  <a:cubicBezTo>
                    <a:pt x="27" y="8"/>
                    <a:pt x="33" y="8"/>
                    <a:pt x="38" y="7"/>
                  </a:cubicBezTo>
                  <a:cubicBezTo>
                    <a:pt x="26" y="6"/>
                    <a:pt x="14" y="4"/>
                    <a:pt x="2" y="0"/>
                  </a:cubicBezTo>
                </a:path>
              </a:pathLst>
            </a:custGeom>
            <a:solidFill>
              <a:srgbClr val="46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iṥļídé"/>
            <p:cNvSpPr/>
            <p:nvPr/>
          </p:nvSpPr>
          <p:spPr bwMode="auto">
            <a:xfrm>
              <a:off x="2616200" y="5753100"/>
              <a:ext cx="17463" cy="7938"/>
            </a:xfrm>
            <a:custGeom>
              <a:avLst/>
              <a:gdLst>
                <a:gd name="T0" fmla="*/ 11 w 11"/>
                <a:gd name="T1" fmla="*/ 0 h 5"/>
                <a:gd name="T2" fmla="*/ 0 w 11"/>
                <a:gd name="T3" fmla="*/ 2 h 5"/>
                <a:gd name="T4" fmla="*/ 7 w 11"/>
                <a:gd name="T5" fmla="*/ 5 h 5"/>
                <a:gd name="T6" fmla="*/ 11 w 11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cubicBezTo>
                    <a:pt x="7" y="0"/>
                    <a:pt x="3" y="1"/>
                    <a:pt x="0" y="2"/>
                  </a:cubicBezTo>
                  <a:cubicBezTo>
                    <a:pt x="2" y="3"/>
                    <a:pt x="5" y="4"/>
                    <a:pt x="7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91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îşḻiḑe"/>
            <p:cNvSpPr/>
            <p:nvPr/>
          </p:nvSpPr>
          <p:spPr bwMode="auto">
            <a:xfrm>
              <a:off x="3806825" y="3671888"/>
              <a:ext cx="690563" cy="777875"/>
            </a:xfrm>
            <a:custGeom>
              <a:avLst/>
              <a:gdLst>
                <a:gd name="T0" fmla="*/ 451 w 455"/>
                <a:gd name="T1" fmla="*/ 315 h 514"/>
                <a:gd name="T2" fmla="*/ 455 w 455"/>
                <a:gd name="T3" fmla="*/ 49 h 514"/>
                <a:gd name="T4" fmla="*/ 425 w 455"/>
                <a:gd name="T5" fmla="*/ 27 h 514"/>
                <a:gd name="T6" fmla="*/ 261 w 455"/>
                <a:gd name="T7" fmla="*/ 248 h 514"/>
                <a:gd name="T8" fmla="*/ 218 w 455"/>
                <a:gd name="T9" fmla="*/ 311 h 514"/>
                <a:gd name="T10" fmla="*/ 201 w 455"/>
                <a:gd name="T11" fmla="*/ 297 h 514"/>
                <a:gd name="T12" fmla="*/ 250 w 455"/>
                <a:gd name="T13" fmla="*/ 239 h 514"/>
                <a:gd name="T14" fmla="*/ 419 w 455"/>
                <a:gd name="T15" fmla="*/ 23 h 514"/>
                <a:gd name="T16" fmla="*/ 391 w 455"/>
                <a:gd name="T17" fmla="*/ 0 h 514"/>
                <a:gd name="T18" fmla="*/ 135 w 455"/>
                <a:gd name="T19" fmla="*/ 74 h 514"/>
                <a:gd name="T20" fmla="*/ 0 w 455"/>
                <a:gd name="T21" fmla="*/ 335 h 514"/>
                <a:gd name="T22" fmla="*/ 99 w 455"/>
                <a:gd name="T23" fmla="*/ 410 h 514"/>
                <a:gd name="T24" fmla="*/ 99 w 455"/>
                <a:gd name="T25" fmla="*/ 410 h 514"/>
                <a:gd name="T26" fmla="*/ 132 w 455"/>
                <a:gd name="T27" fmla="*/ 435 h 514"/>
                <a:gd name="T28" fmla="*/ 236 w 455"/>
                <a:gd name="T29" fmla="*/ 514 h 514"/>
                <a:gd name="T30" fmla="*/ 451 w 455"/>
                <a:gd name="T31" fmla="*/ 315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5" h="514">
                  <a:moveTo>
                    <a:pt x="451" y="315"/>
                  </a:moveTo>
                  <a:cubicBezTo>
                    <a:pt x="383" y="214"/>
                    <a:pt x="455" y="49"/>
                    <a:pt x="455" y="49"/>
                  </a:cubicBezTo>
                  <a:cubicBezTo>
                    <a:pt x="425" y="27"/>
                    <a:pt x="425" y="27"/>
                    <a:pt x="425" y="27"/>
                  </a:cubicBezTo>
                  <a:cubicBezTo>
                    <a:pt x="261" y="248"/>
                    <a:pt x="261" y="248"/>
                    <a:pt x="261" y="248"/>
                  </a:cubicBezTo>
                  <a:cubicBezTo>
                    <a:pt x="275" y="308"/>
                    <a:pt x="225" y="311"/>
                    <a:pt x="218" y="311"/>
                  </a:cubicBezTo>
                  <a:cubicBezTo>
                    <a:pt x="201" y="297"/>
                    <a:pt x="201" y="297"/>
                    <a:pt x="201" y="297"/>
                  </a:cubicBezTo>
                  <a:cubicBezTo>
                    <a:pt x="199" y="291"/>
                    <a:pt x="188" y="242"/>
                    <a:pt x="250" y="239"/>
                  </a:cubicBezTo>
                  <a:cubicBezTo>
                    <a:pt x="419" y="23"/>
                    <a:pt x="419" y="23"/>
                    <a:pt x="419" y="23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1" y="0"/>
                    <a:pt x="251" y="113"/>
                    <a:pt x="135" y="74"/>
                  </a:cubicBezTo>
                  <a:cubicBezTo>
                    <a:pt x="135" y="74"/>
                    <a:pt x="63" y="310"/>
                    <a:pt x="0" y="335"/>
                  </a:cubicBezTo>
                  <a:cubicBezTo>
                    <a:pt x="99" y="410"/>
                    <a:pt x="99" y="410"/>
                    <a:pt x="99" y="410"/>
                  </a:cubicBezTo>
                  <a:cubicBezTo>
                    <a:pt x="99" y="410"/>
                    <a:pt x="99" y="410"/>
                    <a:pt x="99" y="410"/>
                  </a:cubicBezTo>
                  <a:cubicBezTo>
                    <a:pt x="132" y="435"/>
                    <a:pt x="132" y="435"/>
                    <a:pt x="132" y="435"/>
                  </a:cubicBezTo>
                  <a:cubicBezTo>
                    <a:pt x="236" y="514"/>
                    <a:pt x="236" y="514"/>
                    <a:pt x="236" y="514"/>
                  </a:cubicBezTo>
                  <a:cubicBezTo>
                    <a:pt x="243" y="447"/>
                    <a:pt x="451" y="315"/>
                    <a:pt x="451" y="315"/>
                  </a:cubicBezTo>
                </a:path>
              </a:pathLst>
            </a:custGeom>
            <a:solidFill>
              <a:srgbClr val="033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i$liḍe"/>
            <p:cNvSpPr/>
            <p:nvPr/>
          </p:nvSpPr>
          <p:spPr bwMode="auto">
            <a:xfrm>
              <a:off x="2489200" y="4216400"/>
              <a:ext cx="1639888" cy="1941513"/>
            </a:xfrm>
            <a:custGeom>
              <a:avLst/>
              <a:gdLst>
                <a:gd name="T0" fmla="*/ 1082 w 1082"/>
                <a:gd name="T1" fmla="*/ 164 h 1283"/>
                <a:gd name="T2" fmla="*/ 864 w 1082"/>
                <a:gd name="T3" fmla="*/ 0 h 1283"/>
                <a:gd name="T4" fmla="*/ 91 w 1082"/>
                <a:gd name="T5" fmla="*/ 1020 h 1283"/>
                <a:gd name="T6" fmla="*/ 24 w 1082"/>
                <a:gd name="T7" fmla="*/ 1037 h 1283"/>
                <a:gd name="T8" fmla="*/ 18 w 1082"/>
                <a:gd name="T9" fmla="*/ 1045 h 1283"/>
                <a:gd name="T10" fmla="*/ 29 w 1082"/>
                <a:gd name="T11" fmla="*/ 1122 h 1283"/>
                <a:gd name="T12" fmla="*/ 220 w 1082"/>
                <a:gd name="T13" fmla="*/ 1265 h 1283"/>
                <a:gd name="T14" fmla="*/ 297 w 1082"/>
                <a:gd name="T15" fmla="*/ 1253 h 1283"/>
                <a:gd name="T16" fmla="*/ 303 w 1082"/>
                <a:gd name="T17" fmla="*/ 1245 h 1283"/>
                <a:gd name="T18" fmla="*/ 307 w 1082"/>
                <a:gd name="T19" fmla="*/ 1186 h 1283"/>
                <a:gd name="T20" fmla="*/ 1082 w 1082"/>
                <a:gd name="T21" fmla="*/ 164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2" h="1283">
                  <a:moveTo>
                    <a:pt x="1082" y="164"/>
                  </a:moveTo>
                  <a:cubicBezTo>
                    <a:pt x="864" y="0"/>
                    <a:pt x="864" y="0"/>
                    <a:pt x="864" y="0"/>
                  </a:cubicBezTo>
                  <a:cubicBezTo>
                    <a:pt x="91" y="1020"/>
                    <a:pt x="91" y="1020"/>
                    <a:pt x="91" y="1020"/>
                  </a:cubicBezTo>
                  <a:cubicBezTo>
                    <a:pt x="68" y="1009"/>
                    <a:pt x="40" y="1016"/>
                    <a:pt x="24" y="1037"/>
                  </a:cubicBezTo>
                  <a:cubicBezTo>
                    <a:pt x="18" y="1045"/>
                    <a:pt x="18" y="1045"/>
                    <a:pt x="18" y="1045"/>
                  </a:cubicBezTo>
                  <a:cubicBezTo>
                    <a:pt x="0" y="1069"/>
                    <a:pt x="5" y="1104"/>
                    <a:pt x="29" y="1122"/>
                  </a:cubicBezTo>
                  <a:cubicBezTo>
                    <a:pt x="220" y="1265"/>
                    <a:pt x="220" y="1265"/>
                    <a:pt x="220" y="1265"/>
                  </a:cubicBezTo>
                  <a:cubicBezTo>
                    <a:pt x="244" y="1283"/>
                    <a:pt x="279" y="1278"/>
                    <a:pt x="297" y="1253"/>
                  </a:cubicBezTo>
                  <a:cubicBezTo>
                    <a:pt x="303" y="1245"/>
                    <a:pt x="303" y="1245"/>
                    <a:pt x="303" y="1245"/>
                  </a:cubicBezTo>
                  <a:cubicBezTo>
                    <a:pt x="316" y="1228"/>
                    <a:pt x="317" y="1205"/>
                    <a:pt x="307" y="1186"/>
                  </a:cubicBezTo>
                  <a:cubicBezTo>
                    <a:pt x="1082" y="164"/>
                    <a:pt x="1082" y="164"/>
                    <a:pt x="1082" y="164"/>
                  </a:cubicBezTo>
                </a:path>
              </a:pathLst>
            </a:custGeom>
            <a:solidFill>
              <a:srgbClr val="F688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iŝ1íḓe"/>
            <p:cNvSpPr/>
            <p:nvPr/>
          </p:nvSpPr>
          <p:spPr bwMode="auto">
            <a:xfrm>
              <a:off x="3765550" y="4171950"/>
              <a:ext cx="404813" cy="328613"/>
            </a:xfrm>
            <a:custGeom>
              <a:avLst/>
              <a:gdLst>
                <a:gd name="T0" fmla="*/ 260 w 267"/>
                <a:gd name="T1" fmla="*/ 205 h 217"/>
                <a:gd name="T2" fmla="*/ 238 w 267"/>
                <a:gd name="T3" fmla="*/ 213 h 217"/>
                <a:gd name="T4" fmla="*/ 5 w 267"/>
                <a:gd name="T5" fmla="*/ 35 h 217"/>
                <a:gd name="T6" fmla="*/ 7 w 267"/>
                <a:gd name="T7" fmla="*/ 12 h 217"/>
                <a:gd name="T8" fmla="*/ 29 w 267"/>
                <a:gd name="T9" fmla="*/ 4 h 217"/>
                <a:gd name="T10" fmla="*/ 262 w 267"/>
                <a:gd name="T11" fmla="*/ 182 h 217"/>
                <a:gd name="T12" fmla="*/ 260 w 267"/>
                <a:gd name="T13" fmla="*/ 205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" h="217">
                  <a:moveTo>
                    <a:pt x="260" y="205"/>
                  </a:moveTo>
                  <a:cubicBezTo>
                    <a:pt x="254" y="214"/>
                    <a:pt x="244" y="217"/>
                    <a:pt x="238" y="21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0" y="31"/>
                    <a:pt x="0" y="21"/>
                    <a:pt x="7" y="12"/>
                  </a:cubicBezTo>
                  <a:cubicBezTo>
                    <a:pt x="13" y="4"/>
                    <a:pt x="23" y="0"/>
                    <a:pt x="29" y="4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7" y="186"/>
                    <a:pt x="267" y="197"/>
                    <a:pt x="260" y="205"/>
                  </a:cubicBezTo>
                </a:path>
              </a:pathLst>
            </a:custGeom>
            <a:solidFill>
              <a:srgbClr val="F99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ïṩľïḋé"/>
            <p:cNvSpPr/>
            <p:nvPr/>
          </p:nvSpPr>
          <p:spPr bwMode="auto">
            <a:xfrm>
              <a:off x="4137025" y="4132263"/>
              <a:ext cx="38100" cy="328613"/>
            </a:xfrm>
            <a:custGeom>
              <a:avLst/>
              <a:gdLst>
                <a:gd name="T0" fmla="*/ 13 w 25"/>
                <a:gd name="T1" fmla="*/ 205 h 217"/>
                <a:gd name="T2" fmla="*/ 17 w 25"/>
                <a:gd name="T3" fmla="*/ 208 h 217"/>
                <a:gd name="T4" fmla="*/ 20 w 25"/>
                <a:gd name="T5" fmla="*/ 217 h 217"/>
                <a:gd name="T6" fmla="*/ 17 w 25"/>
                <a:gd name="T7" fmla="*/ 208 h 217"/>
                <a:gd name="T8" fmla="*/ 16 w 25"/>
                <a:gd name="T9" fmla="*/ 207 h 217"/>
                <a:gd name="T10" fmla="*/ 18 w 25"/>
                <a:gd name="T11" fmla="*/ 209 h 217"/>
                <a:gd name="T12" fmla="*/ 13 w 25"/>
                <a:gd name="T13" fmla="*/ 205 h 217"/>
                <a:gd name="T14" fmla="*/ 25 w 25"/>
                <a:gd name="T15" fmla="*/ 0 h 217"/>
                <a:gd name="T16" fmla="*/ 0 w 25"/>
                <a:gd name="T17" fmla="*/ 6 h 217"/>
                <a:gd name="T18" fmla="*/ 0 w 25"/>
                <a:gd name="T19" fmla="*/ 6 h 217"/>
                <a:gd name="T20" fmla="*/ 25 w 25"/>
                <a:gd name="T21" fmla="*/ 0 h 217"/>
                <a:gd name="T22" fmla="*/ 25 w 25"/>
                <a:gd name="T2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17">
                  <a:moveTo>
                    <a:pt x="13" y="205"/>
                  </a:moveTo>
                  <a:cubicBezTo>
                    <a:pt x="17" y="208"/>
                    <a:pt x="17" y="208"/>
                    <a:pt x="17" y="208"/>
                  </a:cubicBezTo>
                  <a:cubicBezTo>
                    <a:pt x="19" y="210"/>
                    <a:pt x="20" y="213"/>
                    <a:pt x="20" y="217"/>
                  </a:cubicBezTo>
                  <a:cubicBezTo>
                    <a:pt x="20" y="213"/>
                    <a:pt x="19" y="210"/>
                    <a:pt x="17" y="208"/>
                  </a:cubicBezTo>
                  <a:cubicBezTo>
                    <a:pt x="16" y="207"/>
                    <a:pt x="16" y="207"/>
                    <a:pt x="16" y="207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3" y="205"/>
                    <a:pt x="13" y="205"/>
                    <a:pt x="13" y="205"/>
                  </a:cubicBezTo>
                  <a:moveTo>
                    <a:pt x="25" y="0"/>
                  </a:moveTo>
                  <a:cubicBezTo>
                    <a:pt x="14" y="5"/>
                    <a:pt x="3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14" y="5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428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ïsḷíďé"/>
            <p:cNvSpPr/>
            <p:nvPr/>
          </p:nvSpPr>
          <p:spPr bwMode="auto">
            <a:xfrm>
              <a:off x="3987800" y="3711575"/>
              <a:ext cx="509588" cy="738188"/>
            </a:xfrm>
            <a:custGeom>
              <a:avLst/>
              <a:gdLst>
                <a:gd name="T0" fmla="*/ 306 w 336"/>
                <a:gd name="T1" fmla="*/ 0 h 487"/>
                <a:gd name="T2" fmla="*/ 142 w 336"/>
                <a:gd name="T3" fmla="*/ 221 h 487"/>
                <a:gd name="T4" fmla="*/ 145 w 336"/>
                <a:gd name="T5" fmla="*/ 240 h 487"/>
                <a:gd name="T6" fmla="*/ 124 w 336"/>
                <a:gd name="T7" fmla="*/ 278 h 487"/>
                <a:gd name="T8" fmla="*/ 99 w 336"/>
                <a:gd name="T9" fmla="*/ 284 h 487"/>
                <a:gd name="T10" fmla="*/ 99 w 336"/>
                <a:gd name="T11" fmla="*/ 284 h 487"/>
                <a:gd name="T12" fmla="*/ 91 w 336"/>
                <a:gd name="T13" fmla="*/ 277 h 487"/>
                <a:gd name="T14" fmla="*/ 0 w 336"/>
                <a:gd name="T15" fmla="*/ 398 h 487"/>
                <a:gd name="T16" fmla="*/ 112 w 336"/>
                <a:gd name="T17" fmla="*/ 483 h 487"/>
                <a:gd name="T18" fmla="*/ 117 w 336"/>
                <a:gd name="T19" fmla="*/ 487 h 487"/>
                <a:gd name="T20" fmla="*/ 332 w 336"/>
                <a:gd name="T21" fmla="*/ 288 h 487"/>
                <a:gd name="T22" fmla="*/ 303 w 336"/>
                <a:gd name="T23" fmla="*/ 178 h 487"/>
                <a:gd name="T24" fmla="*/ 336 w 336"/>
                <a:gd name="T25" fmla="*/ 22 h 487"/>
                <a:gd name="T26" fmla="*/ 327 w 336"/>
                <a:gd name="T27" fmla="*/ 15 h 487"/>
                <a:gd name="T28" fmla="*/ 306 w 336"/>
                <a:gd name="T29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6" h="487">
                  <a:moveTo>
                    <a:pt x="306" y="0"/>
                  </a:moveTo>
                  <a:cubicBezTo>
                    <a:pt x="142" y="221"/>
                    <a:pt x="142" y="221"/>
                    <a:pt x="142" y="221"/>
                  </a:cubicBezTo>
                  <a:cubicBezTo>
                    <a:pt x="144" y="228"/>
                    <a:pt x="145" y="235"/>
                    <a:pt x="145" y="240"/>
                  </a:cubicBezTo>
                  <a:cubicBezTo>
                    <a:pt x="145" y="261"/>
                    <a:pt x="134" y="272"/>
                    <a:pt x="124" y="278"/>
                  </a:cubicBezTo>
                  <a:cubicBezTo>
                    <a:pt x="113" y="283"/>
                    <a:pt x="102" y="284"/>
                    <a:pt x="99" y="284"/>
                  </a:cubicBezTo>
                  <a:cubicBezTo>
                    <a:pt x="99" y="284"/>
                    <a:pt x="99" y="284"/>
                    <a:pt x="99" y="284"/>
                  </a:cubicBezTo>
                  <a:cubicBezTo>
                    <a:pt x="91" y="277"/>
                    <a:pt x="91" y="277"/>
                    <a:pt x="91" y="277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112" y="483"/>
                    <a:pt x="112" y="483"/>
                    <a:pt x="112" y="483"/>
                  </a:cubicBezTo>
                  <a:cubicBezTo>
                    <a:pt x="117" y="487"/>
                    <a:pt x="117" y="487"/>
                    <a:pt x="117" y="487"/>
                  </a:cubicBezTo>
                  <a:cubicBezTo>
                    <a:pt x="124" y="420"/>
                    <a:pt x="332" y="288"/>
                    <a:pt x="332" y="288"/>
                  </a:cubicBezTo>
                  <a:cubicBezTo>
                    <a:pt x="310" y="255"/>
                    <a:pt x="303" y="216"/>
                    <a:pt x="303" y="178"/>
                  </a:cubicBezTo>
                  <a:cubicBezTo>
                    <a:pt x="303" y="97"/>
                    <a:pt x="336" y="22"/>
                    <a:pt x="336" y="22"/>
                  </a:cubicBezTo>
                  <a:cubicBezTo>
                    <a:pt x="327" y="15"/>
                    <a:pt x="327" y="15"/>
                    <a:pt x="327" y="15"/>
                  </a:cubicBezTo>
                  <a:cubicBezTo>
                    <a:pt x="306" y="0"/>
                    <a:pt x="306" y="0"/>
                    <a:pt x="306" y="0"/>
                  </a:cubicBezTo>
                </a:path>
              </a:pathLst>
            </a:custGeom>
            <a:solidFill>
              <a:srgbClr val="063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íṥļíḋe"/>
            <p:cNvSpPr/>
            <p:nvPr/>
          </p:nvSpPr>
          <p:spPr bwMode="auto">
            <a:xfrm>
              <a:off x="2954338" y="5942013"/>
              <a:ext cx="53975" cy="69850"/>
            </a:xfrm>
            <a:custGeom>
              <a:avLst/>
              <a:gdLst>
                <a:gd name="T0" fmla="*/ 34 w 34"/>
                <a:gd name="T1" fmla="*/ 0 h 44"/>
                <a:gd name="T2" fmla="*/ 0 w 34"/>
                <a:gd name="T3" fmla="*/ 44 h 44"/>
                <a:gd name="T4" fmla="*/ 34 w 34"/>
                <a:gd name="T5" fmla="*/ 0 h 44"/>
                <a:gd name="T6" fmla="*/ 34 w 34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4">
                  <a:moveTo>
                    <a:pt x="34" y="0"/>
                  </a:moveTo>
                  <a:lnTo>
                    <a:pt x="0" y="44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858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íslîde"/>
            <p:cNvSpPr/>
            <p:nvPr/>
          </p:nvSpPr>
          <p:spPr bwMode="auto">
            <a:xfrm>
              <a:off x="2954338" y="5942013"/>
              <a:ext cx="53975" cy="69850"/>
            </a:xfrm>
            <a:custGeom>
              <a:avLst/>
              <a:gdLst>
                <a:gd name="T0" fmla="*/ 34 w 34"/>
                <a:gd name="T1" fmla="*/ 0 h 44"/>
                <a:gd name="T2" fmla="*/ 0 w 34"/>
                <a:gd name="T3" fmla="*/ 44 h 44"/>
                <a:gd name="T4" fmla="*/ 34 w 34"/>
                <a:gd name="T5" fmla="*/ 0 h 44"/>
                <a:gd name="T6" fmla="*/ 34 w 34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4">
                  <a:moveTo>
                    <a:pt x="34" y="0"/>
                  </a:moveTo>
                  <a:lnTo>
                    <a:pt x="0" y="44"/>
                  </a:lnTo>
                  <a:lnTo>
                    <a:pt x="34" y="0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î$ḻiḑè"/>
            <p:cNvSpPr/>
            <p:nvPr/>
          </p:nvSpPr>
          <p:spPr bwMode="auto">
            <a:xfrm>
              <a:off x="3008313" y="4484688"/>
              <a:ext cx="1119188" cy="1457325"/>
            </a:xfrm>
            <a:custGeom>
              <a:avLst/>
              <a:gdLst>
                <a:gd name="T0" fmla="*/ 697 w 705"/>
                <a:gd name="T1" fmla="*/ 0 h 918"/>
                <a:gd name="T2" fmla="*/ 0 w 705"/>
                <a:gd name="T3" fmla="*/ 918 h 918"/>
                <a:gd name="T4" fmla="*/ 0 w 705"/>
                <a:gd name="T5" fmla="*/ 918 h 918"/>
                <a:gd name="T6" fmla="*/ 697 w 705"/>
                <a:gd name="T7" fmla="*/ 0 h 918"/>
                <a:gd name="T8" fmla="*/ 705 w 705"/>
                <a:gd name="T9" fmla="*/ 6 h 918"/>
                <a:gd name="T10" fmla="*/ 697 w 705"/>
                <a:gd name="T11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5" h="918">
                  <a:moveTo>
                    <a:pt x="697" y="0"/>
                  </a:moveTo>
                  <a:lnTo>
                    <a:pt x="0" y="918"/>
                  </a:lnTo>
                  <a:lnTo>
                    <a:pt x="0" y="918"/>
                  </a:lnTo>
                  <a:lnTo>
                    <a:pt x="697" y="0"/>
                  </a:lnTo>
                  <a:lnTo>
                    <a:pt x="705" y="6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428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ïŝḻîḍé"/>
            <p:cNvSpPr/>
            <p:nvPr/>
          </p:nvSpPr>
          <p:spPr bwMode="auto">
            <a:xfrm>
              <a:off x="3008313" y="4484688"/>
              <a:ext cx="1119188" cy="1457325"/>
            </a:xfrm>
            <a:custGeom>
              <a:avLst/>
              <a:gdLst>
                <a:gd name="T0" fmla="*/ 697 w 705"/>
                <a:gd name="T1" fmla="*/ 0 h 918"/>
                <a:gd name="T2" fmla="*/ 0 w 705"/>
                <a:gd name="T3" fmla="*/ 918 h 918"/>
                <a:gd name="T4" fmla="*/ 0 w 705"/>
                <a:gd name="T5" fmla="*/ 918 h 918"/>
                <a:gd name="T6" fmla="*/ 697 w 705"/>
                <a:gd name="T7" fmla="*/ 0 h 918"/>
                <a:gd name="T8" fmla="*/ 705 w 705"/>
                <a:gd name="T9" fmla="*/ 6 h 918"/>
                <a:gd name="T10" fmla="*/ 697 w 705"/>
                <a:gd name="T11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5" h="918">
                  <a:moveTo>
                    <a:pt x="697" y="0"/>
                  </a:moveTo>
                  <a:lnTo>
                    <a:pt x="0" y="918"/>
                  </a:lnTo>
                  <a:lnTo>
                    <a:pt x="0" y="918"/>
                  </a:lnTo>
                  <a:lnTo>
                    <a:pt x="697" y="0"/>
                  </a:lnTo>
                  <a:lnTo>
                    <a:pt x="705" y="6"/>
                  </a:lnTo>
                  <a:lnTo>
                    <a:pt x="6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íşḷídè"/>
            <p:cNvSpPr/>
            <p:nvPr/>
          </p:nvSpPr>
          <p:spPr bwMode="auto">
            <a:xfrm>
              <a:off x="2684463" y="6027738"/>
              <a:ext cx="138113" cy="103188"/>
            </a:xfrm>
            <a:custGeom>
              <a:avLst/>
              <a:gdLst>
                <a:gd name="T0" fmla="*/ 0 w 87"/>
                <a:gd name="T1" fmla="*/ 0 h 65"/>
                <a:gd name="T2" fmla="*/ 0 w 87"/>
                <a:gd name="T3" fmla="*/ 0 h 65"/>
                <a:gd name="T4" fmla="*/ 87 w 87"/>
                <a:gd name="T5" fmla="*/ 65 h 65"/>
                <a:gd name="T6" fmla="*/ 0 w 87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lnTo>
                    <a:pt x="0" y="0"/>
                  </a:lnTo>
                  <a:lnTo>
                    <a:pt x="87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íŝlîḓê"/>
            <p:cNvSpPr/>
            <p:nvPr/>
          </p:nvSpPr>
          <p:spPr bwMode="auto">
            <a:xfrm>
              <a:off x="2684463" y="6027738"/>
              <a:ext cx="138113" cy="103188"/>
            </a:xfrm>
            <a:custGeom>
              <a:avLst/>
              <a:gdLst>
                <a:gd name="T0" fmla="*/ 0 w 87"/>
                <a:gd name="T1" fmla="*/ 0 h 65"/>
                <a:gd name="T2" fmla="*/ 0 w 87"/>
                <a:gd name="T3" fmla="*/ 0 h 65"/>
                <a:gd name="T4" fmla="*/ 87 w 87"/>
                <a:gd name="T5" fmla="*/ 65 h 65"/>
                <a:gd name="T6" fmla="*/ 0 w 87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lnTo>
                    <a:pt x="0" y="0"/>
                  </a:lnTo>
                  <a:lnTo>
                    <a:pt x="87" y="6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íṧľïdé"/>
            <p:cNvSpPr/>
            <p:nvPr/>
          </p:nvSpPr>
          <p:spPr bwMode="auto">
            <a:xfrm>
              <a:off x="2684463" y="4360863"/>
              <a:ext cx="1430338" cy="1785938"/>
            </a:xfrm>
            <a:custGeom>
              <a:avLst/>
              <a:gdLst>
                <a:gd name="T0" fmla="*/ 835 w 943"/>
                <a:gd name="T1" fmla="*/ 0 h 1180"/>
                <a:gd name="T2" fmla="*/ 0 w 943"/>
                <a:gd name="T3" fmla="*/ 1102 h 1180"/>
                <a:gd name="T4" fmla="*/ 91 w 943"/>
                <a:gd name="T5" fmla="*/ 1170 h 1180"/>
                <a:gd name="T6" fmla="*/ 124 w 943"/>
                <a:gd name="T7" fmla="*/ 1180 h 1180"/>
                <a:gd name="T8" fmla="*/ 168 w 943"/>
                <a:gd name="T9" fmla="*/ 1158 h 1180"/>
                <a:gd name="T10" fmla="*/ 174 w 943"/>
                <a:gd name="T11" fmla="*/ 1150 h 1180"/>
                <a:gd name="T12" fmla="*/ 185 w 943"/>
                <a:gd name="T13" fmla="*/ 1117 h 1180"/>
                <a:gd name="T14" fmla="*/ 178 w 943"/>
                <a:gd name="T15" fmla="*/ 1091 h 1180"/>
                <a:gd name="T16" fmla="*/ 178 w 943"/>
                <a:gd name="T17" fmla="*/ 1091 h 1180"/>
                <a:gd name="T18" fmla="*/ 178 w 943"/>
                <a:gd name="T19" fmla="*/ 1091 h 1180"/>
                <a:gd name="T20" fmla="*/ 213 w 943"/>
                <a:gd name="T21" fmla="*/ 1045 h 1180"/>
                <a:gd name="T22" fmla="*/ 943 w 943"/>
                <a:gd name="T23" fmla="*/ 82 h 1180"/>
                <a:gd name="T24" fmla="*/ 835 w 943"/>
                <a:gd name="T25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3" h="1180">
                  <a:moveTo>
                    <a:pt x="835" y="0"/>
                  </a:moveTo>
                  <a:cubicBezTo>
                    <a:pt x="0" y="1102"/>
                    <a:pt x="0" y="1102"/>
                    <a:pt x="0" y="1102"/>
                  </a:cubicBezTo>
                  <a:cubicBezTo>
                    <a:pt x="91" y="1170"/>
                    <a:pt x="91" y="1170"/>
                    <a:pt x="91" y="1170"/>
                  </a:cubicBezTo>
                  <a:cubicBezTo>
                    <a:pt x="101" y="1177"/>
                    <a:pt x="112" y="1180"/>
                    <a:pt x="124" y="1180"/>
                  </a:cubicBezTo>
                  <a:cubicBezTo>
                    <a:pt x="141" y="1180"/>
                    <a:pt x="157" y="1173"/>
                    <a:pt x="168" y="1158"/>
                  </a:cubicBezTo>
                  <a:cubicBezTo>
                    <a:pt x="174" y="1150"/>
                    <a:pt x="174" y="1150"/>
                    <a:pt x="174" y="1150"/>
                  </a:cubicBezTo>
                  <a:cubicBezTo>
                    <a:pt x="181" y="1140"/>
                    <a:pt x="185" y="1129"/>
                    <a:pt x="185" y="1117"/>
                  </a:cubicBezTo>
                  <a:cubicBezTo>
                    <a:pt x="185" y="1108"/>
                    <a:pt x="183" y="1099"/>
                    <a:pt x="178" y="1091"/>
                  </a:cubicBezTo>
                  <a:cubicBezTo>
                    <a:pt x="178" y="1091"/>
                    <a:pt x="178" y="1091"/>
                    <a:pt x="178" y="1091"/>
                  </a:cubicBezTo>
                  <a:cubicBezTo>
                    <a:pt x="178" y="1091"/>
                    <a:pt x="178" y="1091"/>
                    <a:pt x="178" y="1091"/>
                  </a:cubicBezTo>
                  <a:cubicBezTo>
                    <a:pt x="213" y="1045"/>
                    <a:pt x="213" y="1045"/>
                    <a:pt x="213" y="1045"/>
                  </a:cubicBezTo>
                  <a:cubicBezTo>
                    <a:pt x="943" y="82"/>
                    <a:pt x="943" y="82"/>
                    <a:pt x="943" y="82"/>
                  </a:cubicBezTo>
                  <a:cubicBezTo>
                    <a:pt x="835" y="0"/>
                    <a:pt x="835" y="0"/>
                    <a:pt x="835" y="0"/>
                  </a:cubicBezTo>
                </a:path>
              </a:pathLst>
            </a:custGeom>
            <a:solidFill>
              <a:srgbClr val="E07D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ï$líḋe"/>
            <p:cNvSpPr/>
            <p:nvPr/>
          </p:nvSpPr>
          <p:spPr bwMode="auto">
            <a:xfrm>
              <a:off x="4135438" y="4483100"/>
              <a:ext cx="25400" cy="14288"/>
            </a:xfrm>
            <a:custGeom>
              <a:avLst/>
              <a:gdLst>
                <a:gd name="T0" fmla="*/ 0 w 16"/>
                <a:gd name="T1" fmla="*/ 10 h 10"/>
                <a:gd name="T2" fmla="*/ 0 w 16"/>
                <a:gd name="T3" fmla="*/ 10 h 10"/>
                <a:gd name="T4" fmla="*/ 0 w 16"/>
                <a:gd name="T5" fmla="*/ 10 h 10"/>
                <a:gd name="T6" fmla="*/ 0 w 16"/>
                <a:gd name="T7" fmla="*/ 10 h 10"/>
                <a:gd name="T8" fmla="*/ 15 w 16"/>
                <a:gd name="T9" fmla="*/ 1 h 10"/>
                <a:gd name="T10" fmla="*/ 0 w 16"/>
                <a:gd name="T11" fmla="*/ 10 h 10"/>
                <a:gd name="T12" fmla="*/ 15 w 16"/>
                <a:gd name="T13" fmla="*/ 1 h 10"/>
                <a:gd name="T14" fmla="*/ 16 w 16"/>
                <a:gd name="T15" fmla="*/ 0 h 10"/>
                <a:gd name="T16" fmla="*/ 16 w 16"/>
                <a:gd name="T17" fmla="*/ 1 h 10"/>
                <a:gd name="T18" fmla="*/ 16 w 16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5" y="1"/>
                  </a:moveTo>
                  <a:cubicBezTo>
                    <a:pt x="11" y="6"/>
                    <a:pt x="5" y="9"/>
                    <a:pt x="0" y="10"/>
                  </a:cubicBezTo>
                  <a:cubicBezTo>
                    <a:pt x="5" y="9"/>
                    <a:pt x="11" y="6"/>
                    <a:pt x="15" y="1"/>
                  </a:cubicBezTo>
                  <a:moveTo>
                    <a:pt x="16" y="0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0"/>
                  </a:cubicBezTo>
                </a:path>
              </a:pathLst>
            </a:custGeom>
            <a:solidFill>
              <a:srgbClr val="428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îšļíḑè"/>
            <p:cNvSpPr/>
            <p:nvPr/>
          </p:nvSpPr>
          <p:spPr bwMode="auto">
            <a:xfrm>
              <a:off x="3951288" y="4314825"/>
              <a:ext cx="215900" cy="182563"/>
            </a:xfrm>
            <a:custGeom>
              <a:avLst/>
              <a:gdLst>
                <a:gd name="T0" fmla="*/ 24 w 143"/>
                <a:gd name="T1" fmla="*/ 0 h 121"/>
                <a:gd name="T2" fmla="*/ 0 w 143"/>
                <a:gd name="T3" fmla="*/ 30 h 121"/>
                <a:gd name="T4" fmla="*/ 108 w 143"/>
                <a:gd name="T5" fmla="*/ 112 h 121"/>
                <a:gd name="T6" fmla="*/ 116 w 143"/>
                <a:gd name="T7" fmla="*/ 119 h 121"/>
                <a:gd name="T8" fmla="*/ 122 w 143"/>
                <a:gd name="T9" fmla="*/ 121 h 121"/>
                <a:gd name="T10" fmla="*/ 122 w 143"/>
                <a:gd name="T11" fmla="*/ 121 h 121"/>
                <a:gd name="T12" fmla="*/ 122 w 143"/>
                <a:gd name="T13" fmla="*/ 121 h 121"/>
                <a:gd name="T14" fmla="*/ 137 w 143"/>
                <a:gd name="T15" fmla="*/ 112 h 121"/>
                <a:gd name="T16" fmla="*/ 138 w 143"/>
                <a:gd name="T17" fmla="*/ 112 h 121"/>
                <a:gd name="T18" fmla="*/ 138 w 143"/>
                <a:gd name="T19" fmla="*/ 111 h 121"/>
                <a:gd name="T20" fmla="*/ 138 w 143"/>
                <a:gd name="T21" fmla="*/ 111 h 121"/>
                <a:gd name="T22" fmla="*/ 143 w 143"/>
                <a:gd name="T23" fmla="*/ 97 h 121"/>
                <a:gd name="T24" fmla="*/ 140 w 143"/>
                <a:gd name="T25" fmla="*/ 88 h 121"/>
                <a:gd name="T26" fmla="*/ 136 w 143"/>
                <a:gd name="T27" fmla="*/ 85 h 121"/>
                <a:gd name="T28" fmla="*/ 24 w 143"/>
                <a:gd name="T2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3" h="121">
                  <a:moveTo>
                    <a:pt x="24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16" y="119"/>
                    <a:pt x="116" y="119"/>
                    <a:pt x="116" y="119"/>
                  </a:cubicBezTo>
                  <a:cubicBezTo>
                    <a:pt x="118" y="120"/>
                    <a:pt x="120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7" y="120"/>
                    <a:pt x="133" y="117"/>
                    <a:pt x="137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1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42" y="106"/>
                    <a:pt x="143" y="101"/>
                    <a:pt x="143" y="97"/>
                  </a:cubicBezTo>
                  <a:cubicBezTo>
                    <a:pt x="143" y="93"/>
                    <a:pt x="142" y="90"/>
                    <a:pt x="140" y="88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38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îŝ1ïdè"/>
            <p:cNvSpPr/>
            <p:nvPr/>
          </p:nvSpPr>
          <p:spPr bwMode="auto">
            <a:xfrm>
              <a:off x="2722563" y="4337050"/>
              <a:ext cx="1082675" cy="1395413"/>
            </a:xfrm>
            <a:custGeom>
              <a:avLst/>
              <a:gdLst>
                <a:gd name="T0" fmla="*/ 691 w 714"/>
                <a:gd name="T1" fmla="*/ 0 h 921"/>
                <a:gd name="T2" fmla="*/ 673 w 714"/>
                <a:gd name="T3" fmla="*/ 9 h 921"/>
                <a:gd name="T4" fmla="*/ 8 w 714"/>
                <a:gd name="T5" fmla="*/ 886 h 921"/>
                <a:gd name="T6" fmla="*/ 11 w 714"/>
                <a:gd name="T7" fmla="*/ 917 h 921"/>
                <a:gd name="T8" fmla="*/ 24 w 714"/>
                <a:gd name="T9" fmla="*/ 921 h 921"/>
                <a:gd name="T10" fmla="*/ 42 w 714"/>
                <a:gd name="T11" fmla="*/ 911 h 921"/>
                <a:gd name="T12" fmla="*/ 707 w 714"/>
                <a:gd name="T13" fmla="*/ 35 h 921"/>
                <a:gd name="T14" fmla="*/ 703 w 714"/>
                <a:gd name="T15" fmla="*/ 4 h 921"/>
                <a:gd name="T16" fmla="*/ 691 w 714"/>
                <a:gd name="T17" fmla="*/ 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4" h="921">
                  <a:moveTo>
                    <a:pt x="691" y="0"/>
                  </a:moveTo>
                  <a:cubicBezTo>
                    <a:pt x="684" y="0"/>
                    <a:pt x="677" y="3"/>
                    <a:pt x="673" y="9"/>
                  </a:cubicBezTo>
                  <a:cubicBezTo>
                    <a:pt x="8" y="886"/>
                    <a:pt x="8" y="886"/>
                    <a:pt x="8" y="886"/>
                  </a:cubicBezTo>
                  <a:cubicBezTo>
                    <a:pt x="0" y="896"/>
                    <a:pt x="2" y="909"/>
                    <a:pt x="11" y="917"/>
                  </a:cubicBezTo>
                  <a:cubicBezTo>
                    <a:pt x="15" y="919"/>
                    <a:pt x="19" y="921"/>
                    <a:pt x="24" y="921"/>
                  </a:cubicBezTo>
                  <a:cubicBezTo>
                    <a:pt x="30" y="921"/>
                    <a:pt x="37" y="917"/>
                    <a:pt x="42" y="911"/>
                  </a:cubicBezTo>
                  <a:cubicBezTo>
                    <a:pt x="707" y="35"/>
                    <a:pt x="707" y="35"/>
                    <a:pt x="707" y="35"/>
                  </a:cubicBezTo>
                  <a:cubicBezTo>
                    <a:pt x="714" y="25"/>
                    <a:pt x="713" y="11"/>
                    <a:pt x="703" y="4"/>
                  </a:cubicBezTo>
                  <a:cubicBezTo>
                    <a:pt x="700" y="1"/>
                    <a:pt x="695" y="0"/>
                    <a:pt x="691" y="0"/>
                  </a:cubicBezTo>
                </a:path>
              </a:pathLst>
            </a:custGeom>
            <a:solidFill>
              <a:srgbClr val="FBC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Word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65048" rIns="91440" bIns="165048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E" altLang="zh-CN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等线 Light" panose="02010600030101010101" charset="-122"/>
              <a:ea typeface="等线 Light" panose="0201060003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E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1" name="Rectangle 9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72" name="Rectangle 10"/>
          <p:cNvSpPr>
            <a:spLocks noChangeArrowheads="1"/>
          </p:cNvSpPr>
          <p:nvPr/>
        </p:nvSpPr>
        <p:spPr bwMode="auto">
          <a:xfrm>
            <a:off x="0" y="2752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2" name="任意多边形: 形状 191"/>
          <p:cNvSpPr/>
          <p:nvPr/>
        </p:nvSpPr>
        <p:spPr>
          <a:xfrm>
            <a:off x="5033987" y="319631"/>
            <a:ext cx="2124029" cy="1676400"/>
          </a:xfrm>
          <a:custGeom>
            <a:avLst/>
            <a:gdLst>
              <a:gd name="connsiteX0" fmla="*/ 1062014 w 2124029"/>
              <a:gd name="connsiteY0" fmla="*/ 0 h 1676400"/>
              <a:gd name="connsiteX1" fmla="*/ 2124029 w 2124029"/>
              <a:gd name="connsiteY1" fmla="*/ 1676400 h 1676400"/>
              <a:gd name="connsiteX2" fmla="*/ 0 w 2124029"/>
              <a:gd name="connsiteY2" fmla="*/ 1676400 h 1676400"/>
              <a:gd name="connsiteX3" fmla="*/ 1062014 w 2124029"/>
              <a:gd name="connsiteY3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029" h="1676400">
                <a:moveTo>
                  <a:pt x="1062014" y="0"/>
                </a:moveTo>
                <a:lnTo>
                  <a:pt x="2124029" y="1676400"/>
                </a:lnTo>
                <a:lnTo>
                  <a:pt x="0" y="1676400"/>
                </a:lnTo>
                <a:lnTo>
                  <a:pt x="10620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任意多边形: 形状 190"/>
          <p:cNvSpPr/>
          <p:nvPr/>
        </p:nvSpPr>
        <p:spPr>
          <a:xfrm>
            <a:off x="3628024" y="2300831"/>
            <a:ext cx="4935952" cy="1914525"/>
          </a:xfrm>
          <a:custGeom>
            <a:avLst/>
            <a:gdLst>
              <a:gd name="connsiteX0" fmla="*/ 1212869 w 4935952"/>
              <a:gd name="connsiteY0" fmla="*/ 0 h 1914525"/>
              <a:gd name="connsiteX1" fmla="*/ 3723084 w 4935952"/>
              <a:gd name="connsiteY1" fmla="*/ 0 h 1914525"/>
              <a:gd name="connsiteX2" fmla="*/ 4935952 w 4935952"/>
              <a:gd name="connsiteY2" fmla="*/ 1914525 h 1914525"/>
              <a:gd name="connsiteX3" fmla="*/ 0 w 4935952"/>
              <a:gd name="connsiteY3" fmla="*/ 1914525 h 1914525"/>
              <a:gd name="connsiteX4" fmla="*/ 1212869 w 4935952"/>
              <a:gd name="connsiteY4" fmla="*/ 0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952" h="1914525">
                <a:moveTo>
                  <a:pt x="1212869" y="0"/>
                </a:moveTo>
                <a:lnTo>
                  <a:pt x="3723084" y="0"/>
                </a:lnTo>
                <a:lnTo>
                  <a:pt x="4935952" y="1914525"/>
                </a:lnTo>
                <a:lnTo>
                  <a:pt x="0" y="1914525"/>
                </a:lnTo>
                <a:lnTo>
                  <a:pt x="1212869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任意多边形: 形状 189"/>
          <p:cNvSpPr/>
          <p:nvPr/>
        </p:nvSpPr>
        <p:spPr>
          <a:xfrm>
            <a:off x="1896217" y="4520156"/>
            <a:ext cx="8399566" cy="2428874"/>
          </a:xfrm>
          <a:custGeom>
            <a:avLst/>
            <a:gdLst>
              <a:gd name="connsiteX0" fmla="*/ 1538714 w 8399566"/>
              <a:gd name="connsiteY0" fmla="*/ 0 h 2428874"/>
              <a:gd name="connsiteX1" fmla="*/ 6860853 w 8399566"/>
              <a:gd name="connsiteY1" fmla="*/ 0 h 2428874"/>
              <a:gd name="connsiteX2" fmla="*/ 8399566 w 8399566"/>
              <a:gd name="connsiteY2" fmla="*/ 2428874 h 2428874"/>
              <a:gd name="connsiteX3" fmla="*/ 0 w 8399566"/>
              <a:gd name="connsiteY3" fmla="*/ 2428874 h 2428874"/>
              <a:gd name="connsiteX4" fmla="*/ 1538714 w 8399566"/>
              <a:gd name="connsiteY4" fmla="*/ 0 h 24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99566" h="2428874">
                <a:moveTo>
                  <a:pt x="1538714" y="0"/>
                </a:moveTo>
                <a:lnTo>
                  <a:pt x="6860853" y="0"/>
                </a:lnTo>
                <a:lnTo>
                  <a:pt x="8399566" y="2428874"/>
                </a:lnTo>
                <a:lnTo>
                  <a:pt x="0" y="2428874"/>
                </a:lnTo>
                <a:lnTo>
                  <a:pt x="153871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191" grpId="0" animBg="1"/>
      <p:bldP spid="19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9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72" name="Rectangle 10"/>
          <p:cNvSpPr>
            <a:spLocks noChangeArrowheads="1"/>
          </p:cNvSpPr>
          <p:nvPr/>
        </p:nvSpPr>
        <p:spPr bwMode="auto">
          <a:xfrm>
            <a:off x="0" y="2752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2" name="任意多边形: 形状 191"/>
          <p:cNvSpPr/>
          <p:nvPr/>
        </p:nvSpPr>
        <p:spPr>
          <a:xfrm>
            <a:off x="1008706" y="319631"/>
            <a:ext cx="2124029" cy="1676400"/>
          </a:xfrm>
          <a:custGeom>
            <a:avLst/>
            <a:gdLst>
              <a:gd name="connsiteX0" fmla="*/ 1062014 w 2124029"/>
              <a:gd name="connsiteY0" fmla="*/ 0 h 1676400"/>
              <a:gd name="connsiteX1" fmla="*/ 2124029 w 2124029"/>
              <a:gd name="connsiteY1" fmla="*/ 1676400 h 1676400"/>
              <a:gd name="connsiteX2" fmla="*/ 0 w 2124029"/>
              <a:gd name="connsiteY2" fmla="*/ 1676400 h 1676400"/>
              <a:gd name="connsiteX3" fmla="*/ 1062014 w 2124029"/>
              <a:gd name="connsiteY3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029" h="1676400">
                <a:moveTo>
                  <a:pt x="1062014" y="0"/>
                </a:moveTo>
                <a:lnTo>
                  <a:pt x="2124029" y="1676400"/>
                </a:lnTo>
                <a:lnTo>
                  <a:pt x="0" y="1676400"/>
                </a:lnTo>
                <a:lnTo>
                  <a:pt x="10620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任意多边形: 形状 190"/>
          <p:cNvSpPr/>
          <p:nvPr/>
        </p:nvSpPr>
        <p:spPr>
          <a:xfrm>
            <a:off x="-397257" y="2300831"/>
            <a:ext cx="4935952" cy="1914525"/>
          </a:xfrm>
          <a:custGeom>
            <a:avLst/>
            <a:gdLst>
              <a:gd name="connsiteX0" fmla="*/ 1212869 w 4935952"/>
              <a:gd name="connsiteY0" fmla="*/ 0 h 1914525"/>
              <a:gd name="connsiteX1" fmla="*/ 3723084 w 4935952"/>
              <a:gd name="connsiteY1" fmla="*/ 0 h 1914525"/>
              <a:gd name="connsiteX2" fmla="*/ 4935952 w 4935952"/>
              <a:gd name="connsiteY2" fmla="*/ 1914525 h 1914525"/>
              <a:gd name="connsiteX3" fmla="*/ 0 w 4935952"/>
              <a:gd name="connsiteY3" fmla="*/ 1914525 h 1914525"/>
              <a:gd name="connsiteX4" fmla="*/ 1212869 w 4935952"/>
              <a:gd name="connsiteY4" fmla="*/ 0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952" h="1914525">
                <a:moveTo>
                  <a:pt x="1212869" y="0"/>
                </a:moveTo>
                <a:lnTo>
                  <a:pt x="3723084" y="0"/>
                </a:lnTo>
                <a:lnTo>
                  <a:pt x="4935952" y="1914525"/>
                </a:lnTo>
                <a:lnTo>
                  <a:pt x="0" y="1914525"/>
                </a:lnTo>
                <a:lnTo>
                  <a:pt x="1212869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任意多边形: 形状 189"/>
          <p:cNvSpPr/>
          <p:nvPr/>
        </p:nvSpPr>
        <p:spPr>
          <a:xfrm>
            <a:off x="-2129064" y="4520156"/>
            <a:ext cx="8399566" cy="2428874"/>
          </a:xfrm>
          <a:custGeom>
            <a:avLst/>
            <a:gdLst>
              <a:gd name="connsiteX0" fmla="*/ 1538714 w 8399566"/>
              <a:gd name="connsiteY0" fmla="*/ 0 h 2428874"/>
              <a:gd name="connsiteX1" fmla="*/ 6860853 w 8399566"/>
              <a:gd name="connsiteY1" fmla="*/ 0 h 2428874"/>
              <a:gd name="connsiteX2" fmla="*/ 8399566 w 8399566"/>
              <a:gd name="connsiteY2" fmla="*/ 2428874 h 2428874"/>
              <a:gd name="connsiteX3" fmla="*/ 0 w 8399566"/>
              <a:gd name="connsiteY3" fmla="*/ 2428874 h 2428874"/>
              <a:gd name="connsiteX4" fmla="*/ 1538714 w 8399566"/>
              <a:gd name="connsiteY4" fmla="*/ 0 h 24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99566" h="2428874">
                <a:moveTo>
                  <a:pt x="1538714" y="0"/>
                </a:moveTo>
                <a:lnTo>
                  <a:pt x="6860853" y="0"/>
                </a:lnTo>
                <a:lnTo>
                  <a:pt x="8399566" y="2428874"/>
                </a:lnTo>
                <a:lnTo>
                  <a:pt x="0" y="2428874"/>
                </a:lnTo>
                <a:lnTo>
                  <a:pt x="153871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9" name="文本框 188"/>
          <p:cNvSpPr txBox="1"/>
          <p:nvPr/>
        </p:nvSpPr>
        <p:spPr>
          <a:xfrm>
            <a:off x="4813818" y="654547"/>
            <a:ext cx="4686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venir Next LT Pro Light" panose="020B0304020202020204" pitchFamily="34" charset="0"/>
              </a:rPr>
              <a:t>Express Layer</a:t>
            </a:r>
            <a:endParaRPr lang="zh-CN" altLang="en-US" sz="4400" dirty="0">
              <a:latin typeface="Avenir Next LT Pro Light" panose="020B0304020202020204" pitchFamily="34" charset="0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6099117" y="2765425"/>
            <a:ext cx="4686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venir Next LT Pro Light" panose="020B0304020202020204" pitchFamily="34" charset="0"/>
              </a:rPr>
              <a:t>Logic Layer</a:t>
            </a:r>
            <a:endParaRPr lang="zh-CN" altLang="en-US" sz="4400" dirty="0">
              <a:latin typeface="Avenir Next LT Pro Light" panose="020B0304020202020204" pitchFamily="34" charset="0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653307" y="5006975"/>
            <a:ext cx="4686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venir Next LT Pro Light" panose="020B0304020202020204" pitchFamily="34" charset="0"/>
              </a:rPr>
              <a:t>Data Layer</a:t>
            </a:r>
            <a:endParaRPr lang="zh-CN" altLang="en-US" sz="4400" dirty="0">
              <a:latin typeface="Avenir Next LT Pro Light" panose="020B03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Grp="1" noRot="1" noChangeAspect="1" noMove="1" noResize="1" noUngrp="1"/>
          </p:cNvGrpSpPr>
          <p:nvPr/>
        </p:nvGrpSpPr>
        <p:grpSpPr>
          <a:xfrm>
            <a:off x="1190440" y="1049670"/>
            <a:ext cx="1128382" cy="847206"/>
            <a:chOff x="7393391" y="1075612"/>
            <a:chExt cx="1128382" cy="847206"/>
          </a:xfrm>
        </p:grpSpPr>
        <p:sp>
          <p:nvSpPr>
            <p:cNvPr id="80" name="Freeform 5"/>
            <p:cNvSpPr/>
            <p:nvPr/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5"/>
            <p:cNvSpPr/>
            <p:nvPr/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3" name="Freeform: Shape 8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290946" y="426510"/>
            <a:ext cx="1366757" cy="1232062"/>
          </a:xfrm>
          <a:custGeom>
            <a:avLst/>
            <a:gdLst>
              <a:gd name="connsiteX0" fmla="*/ 389939 w 1366757"/>
              <a:gd name="connsiteY0" fmla="*/ 0 h 1232062"/>
              <a:gd name="connsiteX1" fmla="*/ 978131 w 1366757"/>
              <a:gd name="connsiteY1" fmla="*/ 0 h 1232062"/>
              <a:gd name="connsiteX2" fmla="*/ 1062158 w 1366757"/>
              <a:gd name="connsiteY2" fmla="*/ 48072 h 1232062"/>
              <a:gd name="connsiteX3" fmla="*/ 1356254 w 1366757"/>
              <a:gd name="connsiteY3" fmla="*/ 566179 h 1232062"/>
              <a:gd name="connsiteX4" fmla="*/ 1356254 w 1366757"/>
              <a:gd name="connsiteY4" fmla="*/ 665884 h 1232062"/>
              <a:gd name="connsiteX5" fmla="*/ 1062158 w 1366757"/>
              <a:gd name="connsiteY5" fmla="*/ 1183990 h 1232062"/>
              <a:gd name="connsiteX6" fmla="*/ 978131 w 1366757"/>
              <a:gd name="connsiteY6" fmla="*/ 1232062 h 1232062"/>
              <a:gd name="connsiteX7" fmla="*/ 389939 w 1366757"/>
              <a:gd name="connsiteY7" fmla="*/ 1232062 h 1232062"/>
              <a:gd name="connsiteX8" fmla="*/ 305913 w 1366757"/>
              <a:gd name="connsiteY8" fmla="*/ 1183990 h 1232062"/>
              <a:gd name="connsiteX9" fmla="*/ 11817 w 1366757"/>
              <a:gd name="connsiteY9" fmla="*/ 665884 h 1232062"/>
              <a:gd name="connsiteX10" fmla="*/ 11817 w 1366757"/>
              <a:gd name="connsiteY10" fmla="*/ 566179 h 1232062"/>
              <a:gd name="connsiteX11" fmla="*/ 305913 w 1366757"/>
              <a:gd name="connsiteY11" fmla="*/ 48072 h 1232062"/>
              <a:gd name="connsiteX12" fmla="*/ 389939 w 1366757"/>
              <a:gd name="connsiteY12" fmla="*/ 0 h 123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66757" h="1232062">
                <a:moveTo>
                  <a:pt x="389939" y="0"/>
                </a:moveTo>
                <a:cubicBezTo>
                  <a:pt x="978131" y="0"/>
                  <a:pt x="978131" y="0"/>
                  <a:pt x="978131" y="0"/>
                </a:cubicBezTo>
                <a:cubicBezTo>
                  <a:pt x="1007891" y="0"/>
                  <a:pt x="1046404" y="21366"/>
                  <a:pt x="1062158" y="48072"/>
                </a:cubicBezTo>
                <a:cubicBezTo>
                  <a:pt x="1356254" y="566179"/>
                  <a:pt x="1356254" y="566179"/>
                  <a:pt x="1356254" y="566179"/>
                </a:cubicBezTo>
                <a:cubicBezTo>
                  <a:pt x="1370259" y="594666"/>
                  <a:pt x="1370259" y="637396"/>
                  <a:pt x="1356254" y="665884"/>
                </a:cubicBezTo>
                <a:cubicBezTo>
                  <a:pt x="1062158" y="1183990"/>
                  <a:pt x="1062158" y="1183990"/>
                  <a:pt x="1062158" y="1183990"/>
                </a:cubicBezTo>
                <a:cubicBezTo>
                  <a:pt x="1046404" y="1210698"/>
                  <a:pt x="1007891" y="1232062"/>
                  <a:pt x="978131" y="1232062"/>
                </a:cubicBezTo>
                <a:lnTo>
                  <a:pt x="389939" y="1232062"/>
                </a:lnTo>
                <a:cubicBezTo>
                  <a:pt x="358429" y="1232062"/>
                  <a:pt x="319917" y="1210698"/>
                  <a:pt x="305913" y="1183990"/>
                </a:cubicBezTo>
                <a:cubicBezTo>
                  <a:pt x="11817" y="665884"/>
                  <a:pt x="11817" y="665884"/>
                  <a:pt x="11817" y="665884"/>
                </a:cubicBezTo>
                <a:cubicBezTo>
                  <a:pt x="-3939" y="637396"/>
                  <a:pt x="-3939" y="594666"/>
                  <a:pt x="11817" y="566179"/>
                </a:cubicBezTo>
                <a:cubicBezTo>
                  <a:pt x="305913" y="48072"/>
                  <a:pt x="305913" y="48072"/>
                  <a:pt x="305913" y="48072"/>
                </a:cubicBezTo>
                <a:cubicBezTo>
                  <a:pt x="319917" y="21366"/>
                  <a:pt x="358429" y="0"/>
                  <a:pt x="389939" y="0"/>
                </a:cubicBezTo>
                <a:close/>
              </a:path>
            </a:pathLst>
          </a:custGeom>
          <a:solidFill>
            <a:schemeClr val="bg1"/>
          </a:solidFill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9968" y="613259"/>
            <a:ext cx="796357" cy="8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5" name="Freeform: Shape 8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930791" y="1799112"/>
            <a:ext cx="4808198" cy="426190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图片 11" descr="图片包含 游戏机, 标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16" y="2674474"/>
            <a:ext cx="2856772" cy="2856772"/>
          </a:xfrm>
          <a:prstGeom prst="rect">
            <a:avLst/>
          </a:prstGeom>
        </p:spPr>
      </p:pic>
      <p:sp>
        <p:nvSpPr>
          <p:cNvPr id="87" name="Freeform: Shape 8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332560" y="1208098"/>
            <a:ext cx="2426310" cy="2187196"/>
          </a:xfrm>
          <a:custGeom>
            <a:avLst/>
            <a:gdLst>
              <a:gd name="connsiteX0" fmla="*/ 638327 w 2237370"/>
              <a:gd name="connsiteY0" fmla="*/ 0 h 2016876"/>
              <a:gd name="connsiteX1" fmla="*/ 1601193 w 2237370"/>
              <a:gd name="connsiteY1" fmla="*/ 0 h 2016876"/>
              <a:gd name="connsiteX2" fmla="*/ 1738744 w 2237370"/>
              <a:gd name="connsiteY2" fmla="*/ 78694 h 2016876"/>
              <a:gd name="connsiteX3" fmla="*/ 2220176 w 2237370"/>
              <a:gd name="connsiteY3" fmla="*/ 926830 h 2016876"/>
              <a:gd name="connsiteX4" fmla="*/ 2220176 w 2237370"/>
              <a:gd name="connsiteY4" fmla="*/ 1090047 h 2016876"/>
              <a:gd name="connsiteX5" fmla="*/ 1738744 w 2237370"/>
              <a:gd name="connsiteY5" fmla="*/ 1938183 h 2016876"/>
              <a:gd name="connsiteX6" fmla="*/ 1601193 w 2237370"/>
              <a:gd name="connsiteY6" fmla="*/ 2016876 h 2016876"/>
              <a:gd name="connsiteX7" fmla="*/ 638327 w 2237370"/>
              <a:gd name="connsiteY7" fmla="*/ 2016876 h 2016876"/>
              <a:gd name="connsiteX8" fmla="*/ 500776 w 2237370"/>
              <a:gd name="connsiteY8" fmla="*/ 1938183 h 2016876"/>
              <a:gd name="connsiteX9" fmla="*/ 19344 w 2237370"/>
              <a:gd name="connsiteY9" fmla="*/ 1090047 h 2016876"/>
              <a:gd name="connsiteX10" fmla="*/ 19344 w 2237370"/>
              <a:gd name="connsiteY10" fmla="*/ 926830 h 2016876"/>
              <a:gd name="connsiteX11" fmla="*/ 500776 w 2237370"/>
              <a:gd name="connsiteY11" fmla="*/ 78694 h 2016876"/>
              <a:gd name="connsiteX12" fmla="*/ 638327 w 2237370"/>
              <a:gd name="connsiteY12" fmla="*/ 0 h 201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370" h="2016876">
                <a:moveTo>
                  <a:pt x="638327" y="0"/>
                </a:moveTo>
                <a:cubicBezTo>
                  <a:pt x="1601193" y="0"/>
                  <a:pt x="1601193" y="0"/>
                  <a:pt x="1601193" y="0"/>
                </a:cubicBezTo>
                <a:cubicBezTo>
                  <a:pt x="1649909" y="0"/>
                  <a:pt x="1712954" y="34975"/>
                  <a:pt x="1738744" y="78694"/>
                </a:cubicBezTo>
                <a:cubicBezTo>
                  <a:pt x="2220176" y="926830"/>
                  <a:pt x="2220176" y="926830"/>
                  <a:pt x="2220176" y="926830"/>
                </a:cubicBezTo>
                <a:cubicBezTo>
                  <a:pt x="2243102" y="973464"/>
                  <a:pt x="2243102" y="1043413"/>
                  <a:pt x="2220176" y="1090047"/>
                </a:cubicBezTo>
                <a:cubicBezTo>
                  <a:pt x="1738744" y="1938183"/>
                  <a:pt x="1738744" y="1938183"/>
                  <a:pt x="1738744" y="1938183"/>
                </a:cubicBezTo>
                <a:cubicBezTo>
                  <a:pt x="1712954" y="1981902"/>
                  <a:pt x="1649909" y="2016876"/>
                  <a:pt x="1601193" y="2016876"/>
                </a:cubicBezTo>
                <a:lnTo>
                  <a:pt x="638327" y="2016876"/>
                </a:lnTo>
                <a:cubicBezTo>
                  <a:pt x="586746" y="2016876"/>
                  <a:pt x="523702" y="1981902"/>
                  <a:pt x="500776" y="1938183"/>
                </a:cubicBezTo>
                <a:cubicBezTo>
                  <a:pt x="19344" y="1090047"/>
                  <a:pt x="19344" y="1090047"/>
                  <a:pt x="19344" y="1090047"/>
                </a:cubicBezTo>
                <a:cubicBezTo>
                  <a:pt x="-6448" y="1043413"/>
                  <a:pt x="-6448" y="973464"/>
                  <a:pt x="19344" y="926830"/>
                </a:cubicBezTo>
                <a:cubicBezTo>
                  <a:pt x="500776" y="78694"/>
                  <a:pt x="500776" y="78694"/>
                  <a:pt x="500776" y="78694"/>
                </a:cubicBezTo>
                <a:cubicBezTo>
                  <a:pt x="523702" y="34975"/>
                  <a:pt x="586746" y="0"/>
                  <a:pt x="638327" y="0"/>
                </a:cubicBezTo>
                <a:close/>
              </a:path>
            </a:pathLst>
          </a:custGeom>
          <a:solidFill>
            <a:schemeClr val="bg1"/>
          </a:solidFill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Freeform: Shape 8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882185" y="4925651"/>
            <a:ext cx="1839293" cy="1658029"/>
          </a:xfrm>
          <a:custGeom>
            <a:avLst/>
            <a:gdLst>
              <a:gd name="connsiteX0" fmla="*/ 485386 w 1701304"/>
              <a:gd name="connsiteY0" fmla="*/ 0 h 1533639"/>
              <a:gd name="connsiteX1" fmla="*/ 1217552 w 1701304"/>
              <a:gd name="connsiteY1" fmla="*/ 0 h 1533639"/>
              <a:gd name="connsiteX2" fmla="*/ 1322147 w 1701304"/>
              <a:gd name="connsiteY2" fmla="*/ 59839 h 1533639"/>
              <a:gd name="connsiteX3" fmla="*/ 1688230 w 1701304"/>
              <a:gd name="connsiteY3" fmla="*/ 704765 h 1533639"/>
              <a:gd name="connsiteX4" fmla="*/ 1688230 w 1701304"/>
              <a:gd name="connsiteY4" fmla="*/ 828876 h 1533639"/>
              <a:gd name="connsiteX5" fmla="*/ 1322147 w 1701304"/>
              <a:gd name="connsiteY5" fmla="*/ 1473800 h 1533639"/>
              <a:gd name="connsiteX6" fmla="*/ 1217552 w 1701304"/>
              <a:gd name="connsiteY6" fmla="*/ 1533639 h 1533639"/>
              <a:gd name="connsiteX7" fmla="*/ 485386 w 1701304"/>
              <a:gd name="connsiteY7" fmla="*/ 1533639 h 1533639"/>
              <a:gd name="connsiteX8" fmla="*/ 380793 w 1701304"/>
              <a:gd name="connsiteY8" fmla="*/ 1473800 h 1533639"/>
              <a:gd name="connsiteX9" fmla="*/ 14709 w 1701304"/>
              <a:gd name="connsiteY9" fmla="*/ 828876 h 1533639"/>
              <a:gd name="connsiteX10" fmla="*/ 14709 w 1701304"/>
              <a:gd name="connsiteY10" fmla="*/ 704765 h 1533639"/>
              <a:gd name="connsiteX11" fmla="*/ 380793 w 1701304"/>
              <a:gd name="connsiteY11" fmla="*/ 59839 h 1533639"/>
              <a:gd name="connsiteX12" fmla="*/ 485386 w 1701304"/>
              <a:gd name="connsiteY12" fmla="*/ 0 h 153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304" h="1533639">
                <a:moveTo>
                  <a:pt x="485386" y="0"/>
                </a:moveTo>
                <a:cubicBezTo>
                  <a:pt x="1217552" y="0"/>
                  <a:pt x="1217552" y="0"/>
                  <a:pt x="1217552" y="0"/>
                </a:cubicBezTo>
                <a:cubicBezTo>
                  <a:pt x="1254597" y="0"/>
                  <a:pt x="1302536" y="26596"/>
                  <a:pt x="1322147" y="59839"/>
                </a:cubicBezTo>
                <a:cubicBezTo>
                  <a:pt x="1688230" y="704765"/>
                  <a:pt x="1688230" y="704765"/>
                  <a:pt x="1688230" y="704765"/>
                </a:cubicBezTo>
                <a:cubicBezTo>
                  <a:pt x="1705663" y="740225"/>
                  <a:pt x="1705663" y="793415"/>
                  <a:pt x="1688230" y="828876"/>
                </a:cubicBezTo>
                <a:cubicBezTo>
                  <a:pt x="1322147" y="1473800"/>
                  <a:pt x="1322147" y="1473800"/>
                  <a:pt x="1322147" y="1473800"/>
                </a:cubicBezTo>
                <a:cubicBezTo>
                  <a:pt x="1302536" y="1507046"/>
                  <a:pt x="1254597" y="1533639"/>
                  <a:pt x="1217552" y="1533639"/>
                </a:cubicBezTo>
                <a:lnTo>
                  <a:pt x="485386" y="1533639"/>
                </a:lnTo>
                <a:cubicBezTo>
                  <a:pt x="446164" y="1533639"/>
                  <a:pt x="398225" y="1507046"/>
                  <a:pt x="380793" y="1473800"/>
                </a:cubicBezTo>
                <a:cubicBezTo>
                  <a:pt x="14709" y="828876"/>
                  <a:pt x="14709" y="828876"/>
                  <a:pt x="14709" y="828876"/>
                </a:cubicBezTo>
                <a:cubicBezTo>
                  <a:pt x="-4903" y="793415"/>
                  <a:pt x="-4903" y="740225"/>
                  <a:pt x="14709" y="704765"/>
                </a:cubicBezTo>
                <a:cubicBezTo>
                  <a:pt x="380793" y="59839"/>
                  <a:pt x="380793" y="59839"/>
                  <a:pt x="380793" y="59839"/>
                </a:cubicBezTo>
                <a:cubicBezTo>
                  <a:pt x="398225" y="26596"/>
                  <a:pt x="446164" y="0"/>
                  <a:pt x="485386" y="0"/>
                </a:cubicBezTo>
                <a:close/>
              </a:path>
            </a:pathLst>
          </a:custGeom>
          <a:solidFill>
            <a:schemeClr val="bg1"/>
          </a:solidFill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6457" y="3150550"/>
            <a:ext cx="4905560" cy="1040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400" b="1" dirty="0">
                <a:latin typeface="Avenir Next LT Pro Light" panose="020B0304020202020204" pitchFamily="34" charset="0"/>
                <a:ea typeface="+mj-ea"/>
                <a:cs typeface="+mj-cs"/>
              </a:rPr>
              <a:t>Express Layer</a:t>
            </a:r>
            <a:endParaRPr lang="en-US" altLang="zh-CN" sz="5400" b="1" dirty="0">
              <a:latin typeface="Avenir Next LT Pro Light" panose="020B0304020202020204" pitchFamily="34" charset="0"/>
              <a:ea typeface="+mj-ea"/>
              <a:cs typeface="+mj-cs"/>
            </a:endParaRPr>
          </a:p>
        </p:txBody>
      </p:sp>
      <p:pic>
        <p:nvPicPr>
          <p:cNvPr id="16" name="图形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1554" y="5254388"/>
            <a:ext cx="1000554" cy="1000554"/>
          </a:xfrm>
          <a:prstGeom prst="rect">
            <a:avLst/>
          </a:prstGeom>
        </p:spPr>
      </p:pic>
      <p:sp>
        <p:nvSpPr>
          <p:cNvPr id="4" name="任意多边形: 形状 3"/>
          <p:cNvSpPr/>
          <p:nvPr/>
        </p:nvSpPr>
        <p:spPr>
          <a:xfrm>
            <a:off x="672670" y="174143"/>
            <a:ext cx="606038" cy="478320"/>
          </a:xfrm>
          <a:custGeom>
            <a:avLst/>
            <a:gdLst>
              <a:gd name="connsiteX0" fmla="*/ 1062014 w 2124029"/>
              <a:gd name="connsiteY0" fmla="*/ 0 h 1676400"/>
              <a:gd name="connsiteX1" fmla="*/ 2124029 w 2124029"/>
              <a:gd name="connsiteY1" fmla="*/ 1676400 h 1676400"/>
              <a:gd name="connsiteX2" fmla="*/ 0 w 2124029"/>
              <a:gd name="connsiteY2" fmla="*/ 1676400 h 1676400"/>
              <a:gd name="connsiteX3" fmla="*/ 1062014 w 2124029"/>
              <a:gd name="connsiteY3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029" h="1676400">
                <a:moveTo>
                  <a:pt x="1062014" y="0"/>
                </a:moveTo>
                <a:lnTo>
                  <a:pt x="2124029" y="1676400"/>
                </a:lnTo>
                <a:lnTo>
                  <a:pt x="0" y="1676400"/>
                </a:lnTo>
                <a:lnTo>
                  <a:pt x="10620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725486" y="692459"/>
            <a:ext cx="500406" cy="194094"/>
          </a:xfrm>
          <a:custGeom>
            <a:avLst/>
            <a:gdLst>
              <a:gd name="connsiteX0" fmla="*/ 1212869 w 4935952"/>
              <a:gd name="connsiteY0" fmla="*/ 0 h 1914525"/>
              <a:gd name="connsiteX1" fmla="*/ 3723084 w 4935952"/>
              <a:gd name="connsiteY1" fmla="*/ 0 h 1914525"/>
              <a:gd name="connsiteX2" fmla="*/ 4935952 w 4935952"/>
              <a:gd name="connsiteY2" fmla="*/ 1914525 h 1914525"/>
              <a:gd name="connsiteX3" fmla="*/ 0 w 4935952"/>
              <a:gd name="connsiteY3" fmla="*/ 1914525 h 1914525"/>
              <a:gd name="connsiteX4" fmla="*/ 1212869 w 4935952"/>
              <a:gd name="connsiteY4" fmla="*/ 0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952" h="1914525">
                <a:moveTo>
                  <a:pt x="1212869" y="0"/>
                </a:moveTo>
                <a:lnTo>
                  <a:pt x="3723084" y="0"/>
                </a:lnTo>
                <a:lnTo>
                  <a:pt x="4935952" y="1914525"/>
                </a:lnTo>
                <a:lnTo>
                  <a:pt x="0" y="1914525"/>
                </a:lnTo>
                <a:lnTo>
                  <a:pt x="1212869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>
            <a:off x="549916" y="917454"/>
            <a:ext cx="851546" cy="246239"/>
          </a:xfrm>
          <a:custGeom>
            <a:avLst/>
            <a:gdLst>
              <a:gd name="connsiteX0" fmla="*/ 1538714 w 8399566"/>
              <a:gd name="connsiteY0" fmla="*/ 0 h 2428874"/>
              <a:gd name="connsiteX1" fmla="*/ 6860853 w 8399566"/>
              <a:gd name="connsiteY1" fmla="*/ 0 h 2428874"/>
              <a:gd name="connsiteX2" fmla="*/ 8399566 w 8399566"/>
              <a:gd name="connsiteY2" fmla="*/ 2428874 h 2428874"/>
              <a:gd name="connsiteX3" fmla="*/ 0 w 8399566"/>
              <a:gd name="connsiteY3" fmla="*/ 2428874 h 2428874"/>
              <a:gd name="connsiteX4" fmla="*/ 1538714 w 8399566"/>
              <a:gd name="connsiteY4" fmla="*/ 0 h 24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99566" h="2428874">
                <a:moveTo>
                  <a:pt x="1538714" y="0"/>
                </a:moveTo>
                <a:lnTo>
                  <a:pt x="6860853" y="0"/>
                </a:lnTo>
                <a:lnTo>
                  <a:pt x="8399566" y="2428874"/>
                </a:lnTo>
                <a:lnTo>
                  <a:pt x="0" y="2428874"/>
                </a:lnTo>
                <a:lnTo>
                  <a:pt x="1538714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7" name="图片 26" descr="echart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26"/>
          <a:stretch>
            <a:fillRect/>
          </a:stretch>
        </p:blipFill>
        <p:spPr bwMode="auto">
          <a:xfrm>
            <a:off x="6896274" y="1658571"/>
            <a:ext cx="1418079" cy="128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/>
          <p:cNvSpPr txBox="1"/>
          <p:nvPr/>
        </p:nvSpPr>
        <p:spPr>
          <a:xfrm>
            <a:off x="4277208" y="1445728"/>
            <a:ext cx="2310742" cy="595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dirty="0">
                <a:latin typeface="Avenir Next LT Pro Light" panose="020B0304020202020204" pitchFamily="34" charset="0"/>
                <a:ea typeface="+mj-ea"/>
                <a:cs typeface="+mj-cs"/>
              </a:rPr>
              <a:t>Echarts.js</a:t>
            </a:r>
            <a:endParaRPr lang="en-US" altLang="zh-CN" sz="3600" dirty="0">
              <a:latin typeface="Avenir Next LT Pro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645517" y="468361"/>
            <a:ext cx="2310742" cy="595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 err="1">
                <a:latin typeface="Avenir Next LT Pro Light" panose="020B0304020202020204" pitchFamily="34" charset="0"/>
                <a:ea typeface="+mj-ea"/>
                <a:cs typeface="+mj-cs"/>
              </a:rPr>
              <a:t>DataV</a:t>
            </a:r>
            <a:endParaRPr lang="en-US" altLang="zh-CN" sz="2800" dirty="0">
              <a:latin typeface="Avenir Next LT Pro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406487" y="4176881"/>
            <a:ext cx="2426310" cy="5602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atin typeface="Avenir Next LT Pro Light" panose="020B0304020202020204" pitchFamily="34" charset="0"/>
                <a:ea typeface="+mj-ea"/>
                <a:cs typeface="+mj-cs"/>
              </a:rPr>
              <a:t>Vue.js</a:t>
            </a:r>
            <a:endParaRPr lang="en-US" altLang="zh-CN" sz="4000" dirty="0">
              <a:latin typeface="Avenir Next LT Pro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49237" y="5996714"/>
            <a:ext cx="2729679" cy="5953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atin typeface="Avenir Next LT Pro Light" panose="020B0304020202020204" pitchFamily="34" charset="0"/>
                <a:ea typeface="+mj-ea"/>
                <a:cs typeface="+mj-cs"/>
              </a:rPr>
              <a:t>Ant Design</a:t>
            </a:r>
            <a:endParaRPr lang="en-US" altLang="zh-CN" sz="4000" dirty="0">
              <a:latin typeface="Avenir Next LT Pro Light" panose="020B03040202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77703" y="3044279"/>
            <a:ext cx="4686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atin typeface="Avenir Next LT Pro Light" panose="020B0304020202020204" pitchFamily="34" charset="0"/>
              </a:rPr>
              <a:t>Logic Layer</a:t>
            </a:r>
            <a:endParaRPr lang="zh-CN" altLang="en-US" sz="6000" b="1" dirty="0">
              <a:latin typeface="Avenir Next LT Pro Light" panose="020B0304020202020204" pitchFamily="34" charset="0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862369" y="359463"/>
            <a:ext cx="215334" cy="169953"/>
          </a:xfrm>
          <a:custGeom>
            <a:avLst/>
            <a:gdLst>
              <a:gd name="connsiteX0" fmla="*/ 1062014 w 2124029"/>
              <a:gd name="connsiteY0" fmla="*/ 0 h 1676400"/>
              <a:gd name="connsiteX1" fmla="*/ 2124029 w 2124029"/>
              <a:gd name="connsiteY1" fmla="*/ 1676400 h 1676400"/>
              <a:gd name="connsiteX2" fmla="*/ 0 w 2124029"/>
              <a:gd name="connsiteY2" fmla="*/ 1676400 h 1676400"/>
              <a:gd name="connsiteX3" fmla="*/ 1062014 w 2124029"/>
              <a:gd name="connsiteY3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029" h="1676400">
                <a:moveTo>
                  <a:pt x="1062014" y="0"/>
                </a:moveTo>
                <a:lnTo>
                  <a:pt x="2124029" y="1676400"/>
                </a:lnTo>
                <a:lnTo>
                  <a:pt x="0" y="1676400"/>
                </a:lnTo>
                <a:lnTo>
                  <a:pt x="1062014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474959" y="552959"/>
            <a:ext cx="990154" cy="384054"/>
          </a:xfrm>
          <a:custGeom>
            <a:avLst/>
            <a:gdLst>
              <a:gd name="connsiteX0" fmla="*/ 1212869 w 4935952"/>
              <a:gd name="connsiteY0" fmla="*/ 0 h 1914525"/>
              <a:gd name="connsiteX1" fmla="*/ 3723084 w 4935952"/>
              <a:gd name="connsiteY1" fmla="*/ 0 h 1914525"/>
              <a:gd name="connsiteX2" fmla="*/ 4935952 w 4935952"/>
              <a:gd name="connsiteY2" fmla="*/ 1914525 h 1914525"/>
              <a:gd name="connsiteX3" fmla="*/ 0 w 4935952"/>
              <a:gd name="connsiteY3" fmla="*/ 1914525 h 1914525"/>
              <a:gd name="connsiteX4" fmla="*/ 1212869 w 4935952"/>
              <a:gd name="connsiteY4" fmla="*/ 0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952" h="1914525">
                <a:moveTo>
                  <a:pt x="1212869" y="0"/>
                </a:moveTo>
                <a:lnTo>
                  <a:pt x="3723084" y="0"/>
                </a:lnTo>
                <a:lnTo>
                  <a:pt x="4935952" y="1914525"/>
                </a:lnTo>
                <a:lnTo>
                  <a:pt x="0" y="1914525"/>
                </a:lnTo>
                <a:lnTo>
                  <a:pt x="1212869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544263" y="973907"/>
            <a:ext cx="851546" cy="246239"/>
          </a:xfrm>
          <a:custGeom>
            <a:avLst/>
            <a:gdLst>
              <a:gd name="connsiteX0" fmla="*/ 1538714 w 8399566"/>
              <a:gd name="connsiteY0" fmla="*/ 0 h 2428874"/>
              <a:gd name="connsiteX1" fmla="*/ 6860853 w 8399566"/>
              <a:gd name="connsiteY1" fmla="*/ 0 h 2428874"/>
              <a:gd name="connsiteX2" fmla="*/ 8399566 w 8399566"/>
              <a:gd name="connsiteY2" fmla="*/ 2428874 h 2428874"/>
              <a:gd name="connsiteX3" fmla="*/ 0 w 8399566"/>
              <a:gd name="connsiteY3" fmla="*/ 2428874 h 2428874"/>
              <a:gd name="connsiteX4" fmla="*/ 1538714 w 8399566"/>
              <a:gd name="connsiteY4" fmla="*/ 0 h 24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99566" h="2428874">
                <a:moveTo>
                  <a:pt x="1538714" y="0"/>
                </a:moveTo>
                <a:lnTo>
                  <a:pt x="6860853" y="0"/>
                </a:lnTo>
                <a:lnTo>
                  <a:pt x="8399566" y="2428874"/>
                </a:lnTo>
                <a:lnTo>
                  <a:pt x="0" y="2428874"/>
                </a:lnTo>
                <a:lnTo>
                  <a:pt x="1538714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5" name="Group 78"/>
          <p:cNvGrpSpPr>
            <a:grpSpLocks noGrp="1" noRot="1" noChangeAspect="1" noMove="1" noResize="1" noUngrp="1"/>
          </p:cNvGrpSpPr>
          <p:nvPr/>
        </p:nvGrpSpPr>
        <p:grpSpPr>
          <a:xfrm>
            <a:off x="1190440" y="1049670"/>
            <a:ext cx="1128382" cy="847206"/>
            <a:chOff x="7393391" y="1075612"/>
            <a:chExt cx="1128382" cy="847206"/>
          </a:xfrm>
        </p:grpSpPr>
        <p:sp>
          <p:nvSpPr>
            <p:cNvPr id="26" name="Freeform 5"/>
            <p:cNvSpPr/>
            <p:nvPr/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5"/>
            <p:cNvSpPr/>
            <p:nvPr/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 useBgFill="1">
        <p:nvSpPr>
          <p:cNvPr id="28" name="Freeform: Shape 8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930791" y="1799112"/>
            <a:ext cx="4808198" cy="426190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Flask: web development, one drop at a tim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402" y="3298279"/>
            <a:ext cx="39909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a89d4ab-9c32-4505-a849-928208c2e9c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03556" y="2230301"/>
            <a:ext cx="1984887" cy="1198699"/>
            <a:chOff x="3354388" y="1773305"/>
            <a:chExt cx="5483224" cy="3311391"/>
          </a:xfrm>
        </p:grpSpPr>
        <p:sp>
          <p:nvSpPr>
            <p:cNvPr id="5" name="ï$ḻïḋe"/>
            <p:cNvSpPr/>
            <p:nvPr/>
          </p:nvSpPr>
          <p:spPr bwMode="auto">
            <a:xfrm>
              <a:off x="6134144" y="2233420"/>
              <a:ext cx="367138" cy="629379"/>
            </a:xfrm>
            <a:custGeom>
              <a:avLst/>
              <a:gdLst>
                <a:gd name="T0" fmla="*/ 0 w 65"/>
                <a:gd name="T1" fmla="*/ 91 h 111"/>
                <a:gd name="T2" fmla="*/ 25 w 65"/>
                <a:gd name="T3" fmla="*/ 7 h 111"/>
                <a:gd name="T4" fmla="*/ 39 w 65"/>
                <a:gd name="T5" fmla="*/ 7 h 111"/>
                <a:gd name="T6" fmla="*/ 65 w 65"/>
                <a:gd name="T7" fmla="*/ 91 h 111"/>
                <a:gd name="T8" fmla="*/ 0 w 65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11">
                  <a:moveTo>
                    <a:pt x="0" y="91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7" y="0"/>
                    <a:pt x="37" y="0"/>
                    <a:pt x="39" y="7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1"/>
                    <a:pt x="29" y="111"/>
                    <a:pt x="0" y="91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ïṧľîḋè"/>
            <p:cNvSpPr/>
            <p:nvPr/>
          </p:nvSpPr>
          <p:spPr bwMode="auto">
            <a:xfrm>
              <a:off x="7097284" y="3449265"/>
              <a:ext cx="634147" cy="362370"/>
            </a:xfrm>
            <a:custGeom>
              <a:avLst/>
              <a:gdLst>
                <a:gd name="T0" fmla="*/ 17 w 112"/>
                <a:gd name="T1" fmla="*/ 0 h 64"/>
                <a:gd name="T2" fmla="*/ 104 w 112"/>
                <a:gd name="T3" fmla="*/ 14 h 64"/>
                <a:gd name="T4" fmla="*/ 105 w 112"/>
                <a:gd name="T5" fmla="*/ 29 h 64"/>
                <a:gd name="T6" fmla="*/ 25 w 112"/>
                <a:gd name="T7" fmla="*/ 64 h 64"/>
                <a:gd name="T8" fmla="*/ 17 w 112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17" y="0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11" y="16"/>
                    <a:pt x="112" y="26"/>
                    <a:pt x="105" y="29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0" y="31"/>
                    <a:pt x="17" y="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ïṡlîḍé"/>
            <p:cNvSpPr/>
            <p:nvPr/>
          </p:nvSpPr>
          <p:spPr bwMode="auto">
            <a:xfrm>
              <a:off x="5395101" y="2657774"/>
              <a:ext cx="510178" cy="524482"/>
            </a:xfrm>
            <a:custGeom>
              <a:avLst/>
              <a:gdLst>
                <a:gd name="T0" fmla="*/ 42 w 90"/>
                <a:gd name="T1" fmla="*/ 92 h 92"/>
                <a:gd name="T2" fmla="*/ 3 w 90"/>
                <a:gd name="T3" fmla="*/ 13 h 92"/>
                <a:gd name="T4" fmla="*/ 14 w 90"/>
                <a:gd name="T5" fmla="*/ 4 h 92"/>
                <a:gd name="T6" fmla="*/ 90 w 90"/>
                <a:gd name="T7" fmla="*/ 49 h 92"/>
                <a:gd name="T8" fmla="*/ 42 w 90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2">
                  <a:moveTo>
                    <a:pt x="42" y="92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0" y="7"/>
                    <a:pt x="7" y="0"/>
                    <a:pt x="14" y="4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77" y="87"/>
                    <a:pt x="42" y="92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í$ļïḓe"/>
            <p:cNvSpPr/>
            <p:nvPr/>
          </p:nvSpPr>
          <p:spPr bwMode="auto">
            <a:xfrm>
              <a:off x="6150831" y="4312277"/>
              <a:ext cx="362370" cy="631763"/>
            </a:xfrm>
            <a:custGeom>
              <a:avLst/>
              <a:gdLst>
                <a:gd name="T0" fmla="*/ 64 w 64"/>
                <a:gd name="T1" fmla="*/ 18 h 111"/>
                <a:gd name="T2" fmla="*/ 43 w 64"/>
                <a:gd name="T3" fmla="*/ 104 h 111"/>
                <a:gd name="T4" fmla="*/ 29 w 64"/>
                <a:gd name="T5" fmla="*/ 104 h 111"/>
                <a:gd name="T6" fmla="*/ 0 w 64"/>
                <a:gd name="T7" fmla="*/ 21 h 111"/>
                <a:gd name="T8" fmla="*/ 64 w 64"/>
                <a:gd name="T9" fmla="*/ 1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11">
                  <a:moveTo>
                    <a:pt x="64" y="18"/>
                  </a:moveTo>
                  <a:cubicBezTo>
                    <a:pt x="43" y="104"/>
                    <a:pt x="43" y="104"/>
                    <a:pt x="43" y="104"/>
                  </a:cubicBezTo>
                  <a:cubicBezTo>
                    <a:pt x="41" y="111"/>
                    <a:pt x="31" y="111"/>
                    <a:pt x="29" y="10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4" y="0"/>
                    <a:pt x="64" y="18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íṣḷïďè"/>
            <p:cNvSpPr/>
            <p:nvPr/>
          </p:nvSpPr>
          <p:spPr bwMode="auto">
            <a:xfrm>
              <a:off x="5395101" y="4188308"/>
              <a:ext cx="529250" cy="505410"/>
            </a:xfrm>
            <a:custGeom>
              <a:avLst/>
              <a:gdLst>
                <a:gd name="T0" fmla="*/ 93 w 93"/>
                <a:gd name="T1" fmla="*/ 47 h 89"/>
                <a:gd name="T2" fmla="*/ 14 w 93"/>
                <a:gd name="T3" fmla="*/ 86 h 89"/>
                <a:gd name="T4" fmla="*/ 4 w 93"/>
                <a:gd name="T5" fmla="*/ 76 h 89"/>
                <a:gd name="T6" fmla="*/ 49 w 93"/>
                <a:gd name="T7" fmla="*/ 0 h 89"/>
                <a:gd name="T8" fmla="*/ 93 w 93"/>
                <a:gd name="T9" fmla="*/ 4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9">
                  <a:moveTo>
                    <a:pt x="93" y="47"/>
                  </a:moveTo>
                  <a:cubicBezTo>
                    <a:pt x="14" y="86"/>
                    <a:pt x="14" y="86"/>
                    <a:pt x="14" y="86"/>
                  </a:cubicBezTo>
                  <a:cubicBezTo>
                    <a:pt x="7" y="89"/>
                    <a:pt x="0" y="82"/>
                    <a:pt x="4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87" y="12"/>
                    <a:pt x="93" y="47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ïṧľîḑè"/>
            <p:cNvSpPr/>
            <p:nvPr/>
          </p:nvSpPr>
          <p:spPr bwMode="auto">
            <a:xfrm>
              <a:off x="6944708" y="3976130"/>
              <a:ext cx="548322" cy="472034"/>
            </a:xfrm>
            <a:custGeom>
              <a:avLst/>
              <a:gdLst>
                <a:gd name="T0" fmla="*/ 37 w 97"/>
                <a:gd name="T1" fmla="*/ 0 h 83"/>
                <a:gd name="T2" fmla="*/ 92 w 97"/>
                <a:gd name="T3" fmla="*/ 69 h 83"/>
                <a:gd name="T4" fmla="*/ 84 w 97"/>
                <a:gd name="T5" fmla="*/ 80 h 83"/>
                <a:gd name="T6" fmla="*/ 0 w 97"/>
                <a:gd name="T7" fmla="*/ 53 h 83"/>
                <a:gd name="T8" fmla="*/ 37 w 97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3">
                  <a:moveTo>
                    <a:pt x="37" y="0"/>
                  </a:moveTo>
                  <a:cubicBezTo>
                    <a:pt x="92" y="69"/>
                    <a:pt x="92" y="69"/>
                    <a:pt x="92" y="69"/>
                  </a:cubicBezTo>
                  <a:cubicBezTo>
                    <a:pt x="97" y="75"/>
                    <a:pt x="91" y="83"/>
                    <a:pt x="84" y="8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4" y="12"/>
                    <a:pt x="37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iṡḷîḓè"/>
            <p:cNvSpPr/>
            <p:nvPr/>
          </p:nvSpPr>
          <p:spPr bwMode="auto">
            <a:xfrm>
              <a:off x="5361725" y="2653006"/>
              <a:ext cx="1938201" cy="1942969"/>
            </a:xfrm>
            <a:custGeom>
              <a:avLst/>
              <a:gdLst>
                <a:gd name="T0" fmla="*/ 342 w 342"/>
                <a:gd name="T1" fmla="*/ 171 h 342"/>
                <a:gd name="T2" fmla="*/ 229 w 342"/>
                <a:gd name="T3" fmla="*/ 331 h 342"/>
                <a:gd name="T4" fmla="*/ 206 w 342"/>
                <a:gd name="T5" fmla="*/ 338 h 342"/>
                <a:gd name="T6" fmla="*/ 171 w 342"/>
                <a:gd name="T7" fmla="*/ 342 h 342"/>
                <a:gd name="T8" fmla="*/ 13 w 342"/>
                <a:gd name="T9" fmla="*/ 237 h 342"/>
                <a:gd name="T10" fmla="*/ 11 w 342"/>
                <a:gd name="T11" fmla="*/ 232 h 342"/>
                <a:gd name="T12" fmla="*/ 9 w 342"/>
                <a:gd name="T13" fmla="*/ 225 h 342"/>
                <a:gd name="T14" fmla="*/ 7 w 342"/>
                <a:gd name="T15" fmla="*/ 219 h 342"/>
                <a:gd name="T16" fmla="*/ 3 w 342"/>
                <a:gd name="T17" fmla="*/ 206 h 342"/>
                <a:gd name="T18" fmla="*/ 0 w 342"/>
                <a:gd name="T19" fmla="*/ 184 h 342"/>
                <a:gd name="T20" fmla="*/ 0 w 342"/>
                <a:gd name="T21" fmla="*/ 171 h 342"/>
                <a:gd name="T22" fmla="*/ 171 w 342"/>
                <a:gd name="T23" fmla="*/ 0 h 342"/>
                <a:gd name="T24" fmla="*/ 315 w 342"/>
                <a:gd name="T25" fmla="*/ 78 h 342"/>
                <a:gd name="T26" fmla="*/ 327 w 342"/>
                <a:gd name="T27" fmla="*/ 101 h 342"/>
                <a:gd name="T28" fmla="*/ 342 w 342"/>
                <a:gd name="T29" fmla="*/ 17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42">
                  <a:moveTo>
                    <a:pt x="342" y="171"/>
                  </a:moveTo>
                  <a:cubicBezTo>
                    <a:pt x="342" y="244"/>
                    <a:pt x="295" y="307"/>
                    <a:pt x="229" y="331"/>
                  </a:cubicBezTo>
                  <a:cubicBezTo>
                    <a:pt x="222" y="334"/>
                    <a:pt x="214" y="336"/>
                    <a:pt x="206" y="338"/>
                  </a:cubicBezTo>
                  <a:cubicBezTo>
                    <a:pt x="195" y="340"/>
                    <a:pt x="183" y="342"/>
                    <a:pt x="171" y="342"/>
                  </a:cubicBezTo>
                  <a:cubicBezTo>
                    <a:pt x="100" y="342"/>
                    <a:pt x="39" y="298"/>
                    <a:pt x="13" y="237"/>
                  </a:cubicBezTo>
                  <a:cubicBezTo>
                    <a:pt x="12" y="235"/>
                    <a:pt x="12" y="233"/>
                    <a:pt x="11" y="232"/>
                  </a:cubicBezTo>
                  <a:cubicBezTo>
                    <a:pt x="10" y="230"/>
                    <a:pt x="9" y="227"/>
                    <a:pt x="9" y="225"/>
                  </a:cubicBezTo>
                  <a:cubicBezTo>
                    <a:pt x="8" y="223"/>
                    <a:pt x="7" y="221"/>
                    <a:pt x="7" y="219"/>
                  </a:cubicBezTo>
                  <a:cubicBezTo>
                    <a:pt x="6" y="215"/>
                    <a:pt x="4" y="210"/>
                    <a:pt x="3" y="206"/>
                  </a:cubicBezTo>
                  <a:cubicBezTo>
                    <a:pt x="2" y="199"/>
                    <a:pt x="1" y="192"/>
                    <a:pt x="0" y="184"/>
                  </a:cubicBezTo>
                  <a:cubicBezTo>
                    <a:pt x="0" y="180"/>
                    <a:pt x="0" y="175"/>
                    <a:pt x="0" y="171"/>
                  </a:cubicBezTo>
                  <a:cubicBezTo>
                    <a:pt x="0" y="76"/>
                    <a:pt x="76" y="0"/>
                    <a:pt x="171" y="0"/>
                  </a:cubicBezTo>
                  <a:cubicBezTo>
                    <a:pt x="231" y="0"/>
                    <a:pt x="284" y="31"/>
                    <a:pt x="315" y="78"/>
                  </a:cubicBezTo>
                  <a:cubicBezTo>
                    <a:pt x="319" y="86"/>
                    <a:pt x="324" y="93"/>
                    <a:pt x="327" y="101"/>
                  </a:cubicBezTo>
                  <a:cubicBezTo>
                    <a:pt x="337" y="122"/>
                    <a:pt x="342" y="146"/>
                    <a:pt x="342" y="17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íS1íḑê"/>
            <p:cNvSpPr/>
            <p:nvPr/>
          </p:nvSpPr>
          <p:spPr bwMode="auto">
            <a:xfrm>
              <a:off x="6546577" y="4233604"/>
              <a:ext cx="460115" cy="555475"/>
            </a:xfrm>
            <a:custGeom>
              <a:avLst/>
              <a:gdLst>
                <a:gd name="T0" fmla="*/ 54 w 81"/>
                <a:gd name="T1" fmla="*/ 1 h 98"/>
                <a:gd name="T2" fmla="*/ 79 w 81"/>
                <a:gd name="T3" fmla="*/ 86 h 98"/>
                <a:gd name="T4" fmla="*/ 67 w 81"/>
                <a:gd name="T5" fmla="*/ 93 h 98"/>
                <a:gd name="T6" fmla="*/ 0 w 81"/>
                <a:gd name="T7" fmla="*/ 36 h 98"/>
                <a:gd name="T8" fmla="*/ 54 w 81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8">
                  <a:moveTo>
                    <a:pt x="54" y="1"/>
                  </a:moveTo>
                  <a:cubicBezTo>
                    <a:pt x="79" y="86"/>
                    <a:pt x="79" y="86"/>
                    <a:pt x="79" y="86"/>
                  </a:cubicBezTo>
                  <a:cubicBezTo>
                    <a:pt x="81" y="93"/>
                    <a:pt x="72" y="98"/>
                    <a:pt x="67" y="9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9" y="0"/>
                    <a:pt x="54" y="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íṣľídè"/>
            <p:cNvSpPr/>
            <p:nvPr/>
          </p:nvSpPr>
          <p:spPr bwMode="auto">
            <a:xfrm>
              <a:off x="6529890" y="4436245"/>
              <a:ext cx="131121" cy="138273"/>
            </a:xfrm>
            <a:custGeom>
              <a:avLst/>
              <a:gdLst>
                <a:gd name="T0" fmla="*/ 23 w 23"/>
                <a:gd name="T1" fmla="*/ 17 h 24"/>
                <a:gd name="T2" fmla="*/ 0 w 23"/>
                <a:gd name="T3" fmla="*/ 24 h 24"/>
                <a:gd name="T4" fmla="*/ 3 w 23"/>
                <a:gd name="T5" fmla="*/ 0 h 24"/>
                <a:gd name="T6" fmla="*/ 23 w 23"/>
                <a:gd name="T7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4">
                  <a:moveTo>
                    <a:pt x="23" y="17"/>
                  </a:moveTo>
                  <a:cubicBezTo>
                    <a:pt x="16" y="20"/>
                    <a:pt x="8" y="22"/>
                    <a:pt x="0" y="24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işľïḑé"/>
            <p:cNvSpPr/>
            <p:nvPr/>
          </p:nvSpPr>
          <p:spPr bwMode="auto">
            <a:xfrm>
              <a:off x="7068676" y="3096431"/>
              <a:ext cx="147809" cy="221714"/>
            </a:xfrm>
            <a:custGeom>
              <a:avLst/>
              <a:gdLst>
                <a:gd name="T0" fmla="*/ 26 w 26"/>
                <a:gd name="T1" fmla="*/ 23 h 39"/>
                <a:gd name="T2" fmla="*/ 0 w 26"/>
                <a:gd name="T3" fmla="*/ 39 h 39"/>
                <a:gd name="T4" fmla="*/ 14 w 26"/>
                <a:gd name="T5" fmla="*/ 0 h 39"/>
                <a:gd name="T6" fmla="*/ 26 w 26"/>
                <a:gd name="T7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26" y="23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8"/>
                    <a:pt x="23" y="15"/>
                    <a:pt x="26" y="23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Sḻiḑé"/>
            <p:cNvSpPr/>
            <p:nvPr/>
          </p:nvSpPr>
          <p:spPr bwMode="auto">
            <a:xfrm>
              <a:off x="6825507" y="2812733"/>
              <a:ext cx="526867" cy="505410"/>
            </a:xfrm>
            <a:custGeom>
              <a:avLst/>
              <a:gdLst>
                <a:gd name="T0" fmla="*/ 0 w 93"/>
                <a:gd name="T1" fmla="*/ 40 h 89"/>
                <a:gd name="T2" fmla="*/ 80 w 93"/>
                <a:gd name="T3" fmla="*/ 4 h 89"/>
                <a:gd name="T4" fmla="*/ 89 w 93"/>
                <a:gd name="T5" fmla="*/ 14 h 89"/>
                <a:gd name="T6" fmla="*/ 43 w 93"/>
                <a:gd name="T7" fmla="*/ 89 h 89"/>
                <a:gd name="T8" fmla="*/ 0 w 93"/>
                <a:gd name="T9" fmla="*/ 4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9">
                  <a:moveTo>
                    <a:pt x="0" y="40"/>
                  </a:moveTo>
                  <a:cubicBezTo>
                    <a:pt x="80" y="4"/>
                    <a:pt x="80" y="4"/>
                    <a:pt x="80" y="4"/>
                  </a:cubicBezTo>
                  <a:cubicBezTo>
                    <a:pt x="87" y="0"/>
                    <a:pt x="93" y="8"/>
                    <a:pt x="89" y="14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3" y="89"/>
                    <a:pt x="4" y="76"/>
                    <a:pt x="0" y="4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isḷïḍe"/>
            <p:cNvSpPr/>
            <p:nvPr/>
          </p:nvSpPr>
          <p:spPr bwMode="auto">
            <a:xfrm>
              <a:off x="5299741" y="3856930"/>
              <a:ext cx="317074" cy="143041"/>
            </a:xfrm>
            <a:custGeom>
              <a:avLst/>
              <a:gdLst>
                <a:gd name="T0" fmla="*/ 56 w 56"/>
                <a:gd name="T1" fmla="*/ 23 h 25"/>
                <a:gd name="T2" fmla="*/ 24 w 56"/>
                <a:gd name="T3" fmla="*/ 25 h 25"/>
                <a:gd name="T4" fmla="*/ 22 w 56"/>
                <a:gd name="T5" fmla="*/ 20 h 25"/>
                <a:gd name="T6" fmla="*/ 19 w 56"/>
                <a:gd name="T7" fmla="*/ 12 h 25"/>
                <a:gd name="T8" fmla="*/ 1 w 56"/>
                <a:gd name="T9" fmla="*/ 7 h 25"/>
                <a:gd name="T10" fmla="*/ 0 w 56"/>
                <a:gd name="T11" fmla="*/ 0 h 25"/>
                <a:gd name="T12" fmla="*/ 18 w 56"/>
                <a:gd name="T13" fmla="*/ 7 h 25"/>
                <a:gd name="T14" fmla="*/ 56 w 56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5">
                  <a:moveTo>
                    <a:pt x="56" y="23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23" y="23"/>
                    <a:pt x="23" y="21"/>
                    <a:pt x="22" y="20"/>
                  </a:cubicBezTo>
                  <a:cubicBezTo>
                    <a:pt x="21" y="18"/>
                    <a:pt x="20" y="14"/>
                    <a:pt x="19" y="1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5"/>
                    <a:pt x="0" y="3"/>
                    <a:pt x="0" y="0"/>
                  </a:cubicBezTo>
                  <a:cubicBezTo>
                    <a:pt x="18" y="7"/>
                    <a:pt x="18" y="7"/>
                    <a:pt x="18" y="7"/>
                  </a:cubicBezTo>
                  <a:lnTo>
                    <a:pt x="56" y="23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ïŝľíḑé"/>
            <p:cNvSpPr/>
            <p:nvPr/>
          </p:nvSpPr>
          <p:spPr bwMode="auto">
            <a:xfrm>
              <a:off x="5106635" y="3618529"/>
              <a:ext cx="636532" cy="369522"/>
            </a:xfrm>
            <a:custGeom>
              <a:avLst/>
              <a:gdLst>
                <a:gd name="T0" fmla="*/ 93 w 112"/>
                <a:gd name="T1" fmla="*/ 65 h 65"/>
                <a:gd name="T2" fmla="*/ 57 w 112"/>
                <a:gd name="T3" fmla="*/ 55 h 65"/>
                <a:gd name="T4" fmla="*/ 39 w 112"/>
                <a:gd name="T5" fmla="*/ 50 h 65"/>
                <a:gd name="T6" fmla="*/ 8 w 112"/>
                <a:gd name="T7" fmla="*/ 42 h 65"/>
                <a:gd name="T8" fmla="*/ 7 w 112"/>
                <a:gd name="T9" fmla="*/ 28 h 65"/>
                <a:gd name="T10" fmla="*/ 48 w 112"/>
                <a:gd name="T11" fmla="*/ 14 h 65"/>
                <a:gd name="T12" fmla="*/ 91 w 112"/>
                <a:gd name="T13" fmla="*/ 0 h 65"/>
                <a:gd name="T14" fmla="*/ 93 w 112"/>
                <a:gd name="T1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5">
                  <a:moveTo>
                    <a:pt x="93" y="65"/>
                  </a:moveTo>
                  <a:cubicBezTo>
                    <a:pt x="57" y="55"/>
                    <a:pt x="57" y="55"/>
                    <a:pt x="57" y="55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" y="40"/>
                    <a:pt x="0" y="30"/>
                    <a:pt x="7" y="28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112" y="35"/>
                    <a:pt x="93" y="65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ïşḻîḑè"/>
            <p:cNvSpPr/>
            <p:nvPr/>
          </p:nvSpPr>
          <p:spPr bwMode="auto">
            <a:xfrm>
              <a:off x="4999355" y="3022526"/>
              <a:ext cx="584083" cy="402898"/>
            </a:xfrm>
            <a:custGeom>
              <a:avLst/>
              <a:gdLst>
                <a:gd name="T0" fmla="*/ 72 w 103"/>
                <a:gd name="T1" fmla="*/ 71 h 71"/>
                <a:gd name="T2" fmla="*/ 44 w 103"/>
                <a:gd name="T3" fmla="*/ 46 h 71"/>
                <a:gd name="T4" fmla="*/ 30 w 103"/>
                <a:gd name="T5" fmla="*/ 34 h 71"/>
                <a:gd name="T6" fmla="*/ 5 w 103"/>
                <a:gd name="T7" fmla="*/ 14 h 71"/>
                <a:gd name="T8" fmla="*/ 11 w 103"/>
                <a:gd name="T9" fmla="*/ 1 h 71"/>
                <a:gd name="T10" fmla="*/ 54 w 103"/>
                <a:gd name="T11" fmla="*/ 6 h 71"/>
                <a:gd name="T12" fmla="*/ 98 w 103"/>
                <a:gd name="T13" fmla="*/ 12 h 71"/>
                <a:gd name="T14" fmla="*/ 72 w 103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71">
                  <a:moveTo>
                    <a:pt x="72" y="71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0" y="9"/>
                    <a:pt x="4" y="0"/>
                    <a:pt x="11" y="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103" y="52"/>
                    <a:pt x="72" y="7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ïṣḷiḑé"/>
            <p:cNvSpPr/>
            <p:nvPr/>
          </p:nvSpPr>
          <p:spPr bwMode="auto">
            <a:xfrm>
              <a:off x="5685950" y="2953391"/>
              <a:ext cx="1268294" cy="1273061"/>
            </a:xfrm>
            <a:prstGeom prst="ellipse">
              <a:avLst/>
            </a:prstGeom>
            <a:solidFill>
              <a:srgbClr val="DD7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ïśḻiḋé"/>
            <p:cNvSpPr/>
            <p:nvPr/>
          </p:nvSpPr>
          <p:spPr bwMode="auto">
            <a:xfrm>
              <a:off x="5707406" y="3027294"/>
              <a:ext cx="719971" cy="1051349"/>
            </a:xfrm>
            <a:custGeom>
              <a:avLst/>
              <a:gdLst>
                <a:gd name="T0" fmla="*/ 124 w 127"/>
                <a:gd name="T1" fmla="*/ 19 h 185"/>
                <a:gd name="T2" fmla="*/ 78 w 127"/>
                <a:gd name="T3" fmla="*/ 3 h 185"/>
                <a:gd name="T4" fmla="*/ 28 w 127"/>
                <a:gd name="T5" fmla="*/ 39 h 185"/>
                <a:gd name="T6" fmla="*/ 48 w 127"/>
                <a:gd name="T7" fmla="*/ 167 h 185"/>
                <a:gd name="T8" fmla="*/ 75 w 127"/>
                <a:gd name="T9" fmla="*/ 111 h 185"/>
                <a:gd name="T10" fmla="*/ 107 w 127"/>
                <a:gd name="T11" fmla="*/ 39 h 185"/>
                <a:gd name="T12" fmla="*/ 124 w 127"/>
                <a:gd name="T13" fmla="*/ 1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85">
                  <a:moveTo>
                    <a:pt x="124" y="19"/>
                  </a:moveTo>
                  <a:cubicBezTo>
                    <a:pt x="118" y="4"/>
                    <a:pt x="98" y="0"/>
                    <a:pt x="78" y="3"/>
                  </a:cubicBezTo>
                  <a:cubicBezTo>
                    <a:pt x="60" y="7"/>
                    <a:pt x="44" y="17"/>
                    <a:pt x="28" y="39"/>
                  </a:cubicBezTo>
                  <a:cubicBezTo>
                    <a:pt x="0" y="77"/>
                    <a:pt x="1" y="149"/>
                    <a:pt x="48" y="167"/>
                  </a:cubicBezTo>
                  <a:cubicBezTo>
                    <a:pt x="96" y="185"/>
                    <a:pt x="105" y="135"/>
                    <a:pt x="75" y="111"/>
                  </a:cubicBezTo>
                  <a:cubicBezTo>
                    <a:pt x="46" y="88"/>
                    <a:pt x="67" y="44"/>
                    <a:pt x="107" y="39"/>
                  </a:cubicBezTo>
                  <a:cubicBezTo>
                    <a:pt x="125" y="37"/>
                    <a:pt x="127" y="28"/>
                    <a:pt x="124" y="19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íṡľîḍè"/>
            <p:cNvSpPr/>
            <p:nvPr/>
          </p:nvSpPr>
          <p:spPr bwMode="auto">
            <a:xfrm>
              <a:off x="6167520" y="3346752"/>
              <a:ext cx="641300" cy="612691"/>
            </a:xfrm>
            <a:custGeom>
              <a:avLst/>
              <a:gdLst>
                <a:gd name="T0" fmla="*/ 59 w 113"/>
                <a:gd name="T1" fmla="*/ 11 h 108"/>
                <a:gd name="T2" fmla="*/ 34 w 113"/>
                <a:gd name="T3" fmla="*/ 2 h 108"/>
                <a:gd name="T4" fmla="*/ 4 w 113"/>
                <a:gd name="T5" fmla="*/ 22 h 108"/>
                <a:gd name="T6" fmla="*/ 54 w 113"/>
                <a:gd name="T7" fmla="*/ 74 h 108"/>
                <a:gd name="T8" fmla="*/ 109 w 113"/>
                <a:gd name="T9" fmla="*/ 78 h 108"/>
                <a:gd name="T10" fmla="*/ 59 w 113"/>
                <a:gd name="T11" fmla="*/ 1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08">
                  <a:moveTo>
                    <a:pt x="59" y="11"/>
                  </a:moveTo>
                  <a:cubicBezTo>
                    <a:pt x="52" y="6"/>
                    <a:pt x="43" y="3"/>
                    <a:pt x="34" y="2"/>
                  </a:cubicBezTo>
                  <a:cubicBezTo>
                    <a:pt x="22" y="0"/>
                    <a:pt x="7" y="3"/>
                    <a:pt x="4" y="22"/>
                  </a:cubicBezTo>
                  <a:cubicBezTo>
                    <a:pt x="0" y="52"/>
                    <a:pt x="48" y="47"/>
                    <a:pt x="54" y="74"/>
                  </a:cubicBezTo>
                  <a:cubicBezTo>
                    <a:pt x="61" y="107"/>
                    <a:pt x="106" y="108"/>
                    <a:pt x="109" y="78"/>
                  </a:cubicBezTo>
                  <a:cubicBezTo>
                    <a:pt x="113" y="47"/>
                    <a:pt x="75" y="21"/>
                    <a:pt x="59" y="1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iś1íḍè"/>
            <p:cNvSpPr/>
            <p:nvPr/>
          </p:nvSpPr>
          <p:spPr bwMode="auto">
            <a:xfrm>
              <a:off x="6246192" y="3885538"/>
              <a:ext cx="333761" cy="340914"/>
            </a:xfrm>
            <a:custGeom>
              <a:avLst/>
              <a:gdLst>
                <a:gd name="T0" fmla="*/ 49 w 59"/>
                <a:gd name="T1" fmla="*/ 9 h 60"/>
                <a:gd name="T2" fmla="*/ 12 w 59"/>
                <a:gd name="T3" fmla="*/ 8 h 60"/>
                <a:gd name="T4" fmla="*/ 2 w 59"/>
                <a:gd name="T5" fmla="*/ 32 h 60"/>
                <a:gd name="T6" fmla="*/ 58 w 59"/>
                <a:gd name="T7" fmla="*/ 25 h 60"/>
                <a:gd name="T8" fmla="*/ 49 w 59"/>
                <a:gd name="T9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0">
                  <a:moveTo>
                    <a:pt x="49" y="9"/>
                  </a:moveTo>
                  <a:cubicBezTo>
                    <a:pt x="38" y="1"/>
                    <a:pt x="23" y="0"/>
                    <a:pt x="12" y="8"/>
                  </a:cubicBezTo>
                  <a:cubicBezTo>
                    <a:pt x="5" y="13"/>
                    <a:pt x="0" y="20"/>
                    <a:pt x="2" y="32"/>
                  </a:cubicBezTo>
                  <a:cubicBezTo>
                    <a:pt x="7" y="60"/>
                    <a:pt x="57" y="41"/>
                    <a:pt x="58" y="25"/>
                  </a:cubicBezTo>
                  <a:cubicBezTo>
                    <a:pt x="59" y="19"/>
                    <a:pt x="55" y="13"/>
                    <a:pt x="49" y="9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ïṧľïdé"/>
            <p:cNvSpPr/>
            <p:nvPr/>
          </p:nvSpPr>
          <p:spPr bwMode="auto">
            <a:xfrm>
              <a:off x="6444066" y="3108351"/>
              <a:ext cx="290849" cy="295617"/>
            </a:xfrm>
            <a:custGeom>
              <a:avLst/>
              <a:gdLst>
                <a:gd name="T0" fmla="*/ 33 w 51"/>
                <a:gd name="T1" fmla="*/ 3 h 52"/>
                <a:gd name="T2" fmla="*/ 15 w 51"/>
                <a:gd name="T3" fmla="*/ 2 h 52"/>
                <a:gd name="T4" fmla="*/ 3 w 51"/>
                <a:gd name="T5" fmla="*/ 25 h 52"/>
                <a:gd name="T6" fmla="*/ 51 w 51"/>
                <a:gd name="T7" fmla="*/ 23 h 52"/>
                <a:gd name="T8" fmla="*/ 33 w 51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33" y="3"/>
                  </a:moveTo>
                  <a:cubicBezTo>
                    <a:pt x="27" y="0"/>
                    <a:pt x="21" y="0"/>
                    <a:pt x="15" y="2"/>
                  </a:cubicBezTo>
                  <a:cubicBezTo>
                    <a:pt x="8" y="4"/>
                    <a:pt x="0" y="10"/>
                    <a:pt x="3" y="25"/>
                  </a:cubicBezTo>
                  <a:cubicBezTo>
                    <a:pt x="9" y="52"/>
                    <a:pt x="51" y="38"/>
                    <a:pt x="51" y="23"/>
                  </a:cubicBezTo>
                  <a:cubicBezTo>
                    <a:pt x="51" y="13"/>
                    <a:pt x="40" y="7"/>
                    <a:pt x="33" y="3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îṣļîḋe"/>
            <p:cNvSpPr/>
            <p:nvPr/>
          </p:nvSpPr>
          <p:spPr bwMode="auto">
            <a:xfrm>
              <a:off x="6653858" y="3346752"/>
              <a:ext cx="245554" cy="214561"/>
            </a:xfrm>
            <a:custGeom>
              <a:avLst/>
              <a:gdLst>
                <a:gd name="T0" fmla="*/ 10 w 43"/>
                <a:gd name="T1" fmla="*/ 31 h 38"/>
                <a:gd name="T2" fmla="*/ 23 w 43"/>
                <a:gd name="T3" fmla="*/ 37 h 38"/>
                <a:gd name="T4" fmla="*/ 38 w 43"/>
                <a:gd name="T5" fmla="*/ 24 h 38"/>
                <a:gd name="T6" fmla="*/ 3 w 43"/>
                <a:gd name="T7" fmla="*/ 11 h 38"/>
                <a:gd name="T8" fmla="*/ 10 w 43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10" y="31"/>
                  </a:moveTo>
                  <a:cubicBezTo>
                    <a:pt x="14" y="34"/>
                    <a:pt x="18" y="37"/>
                    <a:pt x="23" y="37"/>
                  </a:cubicBezTo>
                  <a:cubicBezTo>
                    <a:pt x="29" y="38"/>
                    <a:pt x="36" y="36"/>
                    <a:pt x="38" y="24"/>
                  </a:cubicBezTo>
                  <a:cubicBezTo>
                    <a:pt x="43" y="3"/>
                    <a:pt x="8" y="0"/>
                    <a:pt x="3" y="11"/>
                  </a:cubicBezTo>
                  <a:cubicBezTo>
                    <a:pt x="0" y="18"/>
                    <a:pt x="6" y="26"/>
                    <a:pt x="10" y="3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ïşľide"/>
            <p:cNvSpPr/>
            <p:nvPr/>
          </p:nvSpPr>
          <p:spPr bwMode="auto">
            <a:xfrm>
              <a:off x="3378228" y="3773490"/>
              <a:ext cx="367138" cy="283698"/>
            </a:xfrm>
            <a:custGeom>
              <a:avLst/>
              <a:gdLst>
                <a:gd name="T0" fmla="*/ 44 w 65"/>
                <a:gd name="T1" fmla="*/ 50 h 50"/>
                <a:gd name="T2" fmla="*/ 3 w 65"/>
                <a:gd name="T3" fmla="*/ 9 h 50"/>
                <a:gd name="T4" fmla="*/ 8 w 65"/>
                <a:gd name="T5" fmla="*/ 1 h 50"/>
                <a:gd name="T6" fmla="*/ 64 w 65"/>
                <a:gd name="T7" fmla="*/ 13 h 50"/>
                <a:gd name="T8" fmla="*/ 44 w 65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0">
                  <a:moveTo>
                    <a:pt x="44" y="5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0" y="6"/>
                    <a:pt x="3" y="0"/>
                    <a:pt x="8" y="1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5" y="40"/>
                    <a:pt x="44" y="5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işľîďe"/>
            <p:cNvSpPr/>
            <p:nvPr/>
          </p:nvSpPr>
          <p:spPr bwMode="auto">
            <a:xfrm>
              <a:off x="4358056" y="3392049"/>
              <a:ext cx="255090" cy="386210"/>
            </a:xfrm>
            <a:custGeom>
              <a:avLst/>
              <a:gdLst>
                <a:gd name="T0" fmla="*/ 0 w 45"/>
                <a:gd name="T1" fmla="*/ 49 h 68"/>
                <a:gd name="T2" fmla="*/ 36 w 45"/>
                <a:gd name="T3" fmla="*/ 4 h 68"/>
                <a:gd name="T4" fmla="*/ 45 w 45"/>
                <a:gd name="T5" fmla="*/ 8 h 68"/>
                <a:gd name="T6" fmla="*/ 39 w 45"/>
                <a:gd name="T7" fmla="*/ 65 h 68"/>
                <a:gd name="T8" fmla="*/ 0 w 45"/>
                <a:gd name="T9" fmla="*/ 4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8">
                  <a:moveTo>
                    <a:pt x="0" y="49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9" y="0"/>
                    <a:pt x="45" y="3"/>
                    <a:pt x="45" y="8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65"/>
                    <a:pt x="13" y="68"/>
                    <a:pt x="0" y="49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i$ľîḑe"/>
            <p:cNvSpPr/>
            <p:nvPr/>
          </p:nvSpPr>
          <p:spPr bwMode="auto">
            <a:xfrm>
              <a:off x="3354388" y="4250292"/>
              <a:ext cx="410050" cy="233633"/>
            </a:xfrm>
            <a:custGeom>
              <a:avLst/>
              <a:gdLst>
                <a:gd name="T0" fmla="*/ 64 w 72"/>
                <a:gd name="T1" fmla="*/ 41 h 41"/>
                <a:gd name="T2" fmla="*/ 6 w 72"/>
                <a:gd name="T3" fmla="*/ 38 h 41"/>
                <a:gd name="T4" fmla="*/ 4 w 72"/>
                <a:gd name="T5" fmla="*/ 29 h 41"/>
                <a:gd name="T6" fmla="*/ 53 w 72"/>
                <a:gd name="T7" fmla="*/ 0 h 41"/>
                <a:gd name="T8" fmla="*/ 64 w 72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1">
                  <a:moveTo>
                    <a:pt x="64" y="41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1" y="38"/>
                    <a:pt x="0" y="31"/>
                    <a:pt x="4" y="29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72" y="19"/>
                    <a:pt x="64" y="41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iṥlídê"/>
            <p:cNvSpPr/>
            <p:nvPr/>
          </p:nvSpPr>
          <p:spPr bwMode="auto">
            <a:xfrm>
              <a:off x="4584537" y="4369493"/>
              <a:ext cx="374290" cy="271777"/>
            </a:xfrm>
            <a:custGeom>
              <a:avLst/>
              <a:gdLst>
                <a:gd name="T0" fmla="*/ 20 w 66"/>
                <a:gd name="T1" fmla="*/ 0 h 48"/>
                <a:gd name="T2" fmla="*/ 62 w 66"/>
                <a:gd name="T3" fmla="*/ 39 h 48"/>
                <a:gd name="T4" fmla="*/ 58 w 66"/>
                <a:gd name="T5" fmla="*/ 47 h 48"/>
                <a:gd name="T6" fmla="*/ 1 w 66"/>
                <a:gd name="T7" fmla="*/ 38 h 48"/>
                <a:gd name="T8" fmla="*/ 20 w 66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8">
                  <a:moveTo>
                    <a:pt x="20" y="0"/>
                  </a:moveTo>
                  <a:cubicBezTo>
                    <a:pt x="62" y="39"/>
                    <a:pt x="62" y="39"/>
                    <a:pt x="62" y="39"/>
                  </a:cubicBezTo>
                  <a:cubicBezTo>
                    <a:pt x="66" y="42"/>
                    <a:pt x="63" y="48"/>
                    <a:pt x="58" y="47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0" y="11"/>
                    <a:pt x="20" y="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islíḋé"/>
            <p:cNvSpPr/>
            <p:nvPr/>
          </p:nvSpPr>
          <p:spPr bwMode="auto">
            <a:xfrm>
              <a:off x="4300839" y="4669878"/>
              <a:ext cx="233633" cy="414818"/>
            </a:xfrm>
            <a:custGeom>
              <a:avLst/>
              <a:gdLst>
                <a:gd name="T0" fmla="*/ 41 w 41"/>
                <a:gd name="T1" fmla="*/ 9 h 73"/>
                <a:gd name="T2" fmla="*/ 38 w 41"/>
                <a:gd name="T3" fmla="*/ 66 h 73"/>
                <a:gd name="T4" fmla="*/ 29 w 41"/>
                <a:gd name="T5" fmla="*/ 68 h 73"/>
                <a:gd name="T6" fmla="*/ 0 w 41"/>
                <a:gd name="T7" fmla="*/ 19 h 73"/>
                <a:gd name="T8" fmla="*/ 41 w 41"/>
                <a:gd name="T9" fmla="*/ 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3">
                  <a:moveTo>
                    <a:pt x="41" y="9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38" y="71"/>
                    <a:pt x="31" y="73"/>
                    <a:pt x="29" y="6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9" y="0"/>
                    <a:pt x="41" y="9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iṧlíḓé"/>
            <p:cNvSpPr/>
            <p:nvPr/>
          </p:nvSpPr>
          <p:spPr bwMode="auto">
            <a:xfrm>
              <a:off x="4629833" y="3802098"/>
              <a:ext cx="386210" cy="271777"/>
            </a:xfrm>
            <a:custGeom>
              <a:avLst/>
              <a:gdLst>
                <a:gd name="T0" fmla="*/ 3 w 68"/>
                <a:gd name="T1" fmla="*/ 10 h 48"/>
                <a:gd name="T2" fmla="*/ 60 w 68"/>
                <a:gd name="T3" fmla="*/ 1 h 48"/>
                <a:gd name="T4" fmla="*/ 64 w 68"/>
                <a:gd name="T5" fmla="*/ 9 h 48"/>
                <a:gd name="T6" fmla="*/ 22 w 68"/>
                <a:gd name="T7" fmla="*/ 48 h 48"/>
                <a:gd name="T8" fmla="*/ 3 w 6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8">
                  <a:moveTo>
                    <a:pt x="3" y="10"/>
                  </a:moveTo>
                  <a:cubicBezTo>
                    <a:pt x="60" y="1"/>
                    <a:pt x="60" y="1"/>
                    <a:pt x="60" y="1"/>
                  </a:cubicBezTo>
                  <a:cubicBezTo>
                    <a:pt x="65" y="0"/>
                    <a:pt x="68" y="6"/>
                    <a:pt x="64" y="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0" y="33"/>
                    <a:pt x="3" y="1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iš1ïḋè"/>
            <p:cNvSpPr/>
            <p:nvPr/>
          </p:nvSpPr>
          <p:spPr bwMode="auto">
            <a:xfrm>
              <a:off x="3464052" y="3585153"/>
              <a:ext cx="1387494" cy="1294518"/>
            </a:xfrm>
            <a:custGeom>
              <a:avLst/>
              <a:gdLst>
                <a:gd name="T0" fmla="*/ 182 w 245"/>
                <a:gd name="T1" fmla="*/ 14 h 228"/>
                <a:gd name="T2" fmla="*/ 238 w 245"/>
                <a:gd name="T3" fmla="*/ 129 h 228"/>
                <a:gd name="T4" fmla="*/ 235 w 245"/>
                <a:gd name="T5" fmla="*/ 145 h 228"/>
                <a:gd name="T6" fmla="*/ 226 w 245"/>
                <a:gd name="T7" fmla="*/ 166 h 228"/>
                <a:gd name="T8" fmla="*/ 115 w 245"/>
                <a:gd name="T9" fmla="*/ 223 h 228"/>
                <a:gd name="T10" fmla="*/ 112 w 245"/>
                <a:gd name="T11" fmla="*/ 223 h 228"/>
                <a:gd name="T12" fmla="*/ 108 w 245"/>
                <a:gd name="T13" fmla="*/ 222 h 228"/>
                <a:gd name="T14" fmla="*/ 104 w 245"/>
                <a:gd name="T15" fmla="*/ 221 h 228"/>
                <a:gd name="T16" fmla="*/ 95 w 245"/>
                <a:gd name="T17" fmla="*/ 219 h 228"/>
                <a:gd name="T18" fmla="*/ 81 w 245"/>
                <a:gd name="T19" fmla="*/ 214 h 228"/>
                <a:gd name="T20" fmla="*/ 73 w 245"/>
                <a:gd name="T21" fmla="*/ 210 h 228"/>
                <a:gd name="T22" fmla="*/ 30 w 245"/>
                <a:gd name="T23" fmla="*/ 58 h 228"/>
                <a:gd name="T24" fmla="*/ 120 w 245"/>
                <a:gd name="T25" fmla="*/ 0 h 228"/>
                <a:gd name="T26" fmla="*/ 137 w 245"/>
                <a:gd name="T27" fmla="*/ 0 h 228"/>
                <a:gd name="T28" fmla="*/ 182 w 245"/>
                <a:gd name="T29" fmla="*/ 1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8">
                  <a:moveTo>
                    <a:pt x="182" y="14"/>
                  </a:moveTo>
                  <a:cubicBezTo>
                    <a:pt x="224" y="37"/>
                    <a:pt x="245" y="84"/>
                    <a:pt x="238" y="129"/>
                  </a:cubicBezTo>
                  <a:cubicBezTo>
                    <a:pt x="237" y="134"/>
                    <a:pt x="236" y="140"/>
                    <a:pt x="235" y="145"/>
                  </a:cubicBezTo>
                  <a:cubicBezTo>
                    <a:pt x="232" y="152"/>
                    <a:pt x="229" y="159"/>
                    <a:pt x="226" y="166"/>
                  </a:cubicBezTo>
                  <a:cubicBezTo>
                    <a:pt x="203" y="207"/>
                    <a:pt x="159" y="228"/>
                    <a:pt x="115" y="223"/>
                  </a:cubicBezTo>
                  <a:cubicBezTo>
                    <a:pt x="114" y="223"/>
                    <a:pt x="113" y="223"/>
                    <a:pt x="112" y="223"/>
                  </a:cubicBezTo>
                  <a:cubicBezTo>
                    <a:pt x="111" y="223"/>
                    <a:pt x="109" y="222"/>
                    <a:pt x="108" y="222"/>
                  </a:cubicBezTo>
                  <a:cubicBezTo>
                    <a:pt x="106" y="222"/>
                    <a:pt x="105" y="222"/>
                    <a:pt x="104" y="221"/>
                  </a:cubicBezTo>
                  <a:cubicBezTo>
                    <a:pt x="101" y="221"/>
                    <a:pt x="98" y="220"/>
                    <a:pt x="95" y="219"/>
                  </a:cubicBezTo>
                  <a:cubicBezTo>
                    <a:pt x="90" y="218"/>
                    <a:pt x="86" y="216"/>
                    <a:pt x="81" y="214"/>
                  </a:cubicBezTo>
                  <a:cubicBezTo>
                    <a:pt x="79" y="213"/>
                    <a:pt x="76" y="211"/>
                    <a:pt x="73" y="210"/>
                  </a:cubicBezTo>
                  <a:cubicBezTo>
                    <a:pt x="19" y="180"/>
                    <a:pt x="0" y="112"/>
                    <a:pt x="30" y="58"/>
                  </a:cubicBezTo>
                  <a:cubicBezTo>
                    <a:pt x="49" y="23"/>
                    <a:pt x="84" y="3"/>
                    <a:pt x="120" y="0"/>
                  </a:cubicBezTo>
                  <a:cubicBezTo>
                    <a:pt x="126" y="0"/>
                    <a:pt x="131" y="0"/>
                    <a:pt x="137" y="0"/>
                  </a:cubicBezTo>
                  <a:cubicBezTo>
                    <a:pt x="152" y="2"/>
                    <a:pt x="167" y="6"/>
                    <a:pt x="182" y="14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ï$ḻiḑê"/>
            <p:cNvSpPr/>
            <p:nvPr/>
          </p:nvSpPr>
          <p:spPr bwMode="auto">
            <a:xfrm>
              <a:off x="4636986" y="4114403"/>
              <a:ext cx="412435" cy="238401"/>
            </a:xfrm>
            <a:custGeom>
              <a:avLst/>
              <a:gdLst>
                <a:gd name="T0" fmla="*/ 12 w 73"/>
                <a:gd name="T1" fmla="*/ 0 h 42"/>
                <a:gd name="T2" fmla="*/ 68 w 73"/>
                <a:gd name="T3" fmla="*/ 13 h 42"/>
                <a:gd name="T4" fmla="*/ 69 w 73"/>
                <a:gd name="T5" fmla="*/ 22 h 42"/>
                <a:gd name="T6" fmla="*/ 15 w 73"/>
                <a:gd name="T7" fmla="*/ 42 h 42"/>
                <a:gd name="T8" fmla="*/ 12 w 7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12" y="0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73" y="14"/>
                    <a:pt x="73" y="21"/>
                    <a:pt x="69" y="2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0" y="20"/>
                    <a:pt x="12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i$ḻíḍé"/>
            <p:cNvSpPr/>
            <p:nvPr/>
          </p:nvSpPr>
          <p:spPr bwMode="auto">
            <a:xfrm>
              <a:off x="4720425" y="4317045"/>
              <a:ext cx="92977" cy="92977"/>
            </a:xfrm>
            <a:custGeom>
              <a:avLst/>
              <a:gdLst>
                <a:gd name="T0" fmla="*/ 16 w 16"/>
                <a:gd name="T1" fmla="*/ 0 h 16"/>
                <a:gd name="T2" fmla="*/ 13 w 16"/>
                <a:gd name="T3" fmla="*/ 16 h 16"/>
                <a:gd name="T4" fmla="*/ 0 w 16"/>
                <a:gd name="T5" fmla="*/ 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cubicBezTo>
                    <a:pt x="15" y="5"/>
                    <a:pt x="14" y="11"/>
                    <a:pt x="13" y="16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ïṥḷîde"/>
            <p:cNvSpPr/>
            <p:nvPr/>
          </p:nvSpPr>
          <p:spPr bwMode="auto">
            <a:xfrm>
              <a:off x="4143495" y="3585153"/>
              <a:ext cx="102513" cy="119201"/>
            </a:xfrm>
            <a:custGeom>
              <a:avLst/>
              <a:gdLst>
                <a:gd name="T0" fmla="*/ 17 w 18"/>
                <a:gd name="T1" fmla="*/ 0 h 21"/>
                <a:gd name="T2" fmla="*/ 18 w 18"/>
                <a:gd name="T3" fmla="*/ 21 h 21"/>
                <a:gd name="T4" fmla="*/ 0 w 18"/>
                <a:gd name="T5" fmla="*/ 0 h 21"/>
                <a:gd name="T6" fmla="*/ 17 w 18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17" y="0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1" y="0"/>
                    <a:pt x="17" y="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išļïḑe"/>
            <p:cNvSpPr/>
            <p:nvPr/>
          </p:nvSpPr>
          <p:spPr bwMode="auto">
            <a:xfrm>
              <a:off x="4012375" y="3392049"/>
              <a:ext cx="233633" cy="410050"/>
            </a:xfrm>
            <a:custGeom>
              <a:avLst/>
              <a:gdLst>
                <a:gd name="T0" fmla="*/ 0 w 41"/>
                <a:gd name="T1" fmla="*/ 64 h 72"/>
                <a:gd name="T2" fmla="*/ 4 w 41"/>
                <a:gd name="T3" fmla="*/ 6 h 72"/>
                <a:gd name="T4" fmla="*/ 13 w 41"/>
                <a:gd name="T5" fmla="*/ 4 h 72"/>
                <a:gd name="T6" fmla="*/ 41 w 41"/>
                <a:gd name="T7" fmla="*/ 55 h 72"/>
                <a:gd name="T8" fmla="*/ 0 w 41"/>
                <a:gd name="T9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2">
                  <a:moveTo>
                    <a:pt x="0" y="64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1"/>
                    <a:pt x="11" y="0"/>
                    <a:pt x="13" y="4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21" y="72"/>
                    <a:pt x="0" y="64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ïṧľïḍé"/>
            <p:cNvSpPr/>
            <p:nvPr/>
          </p:nvSpPr>
          <p:spPr bwMode="auto">
            <a:xfrm>
              <a:off x="3990918" y="4743782"/>
              <a:ext cx="174034" cy="154961"/>
            </a:xfrm>
            <a:custGeom>
              <a:avLst/>
              <a:gdLst>
                <a:gd name="T0" fmla="*/ 31 w 31"/>
                <a:gd name="T1" fmla="*/ 0 h 27"/>
                <a:gd name="T2" fmla="*/ 22 w 31"/>
                <a:gd name="T3" fmla="*/ 19 h 27"/>
                <a:gd name="T4" fmla="*/ 19 w 31"/>
                <a:gd name="T5" fmla="*/ 19 h 27"/>
                <a:gd name="T6" fmla="*/ 14 w 31"/>
                <a:gd name="T7" fmla="*/ 18 h 27"/>
                <a:gd name="T8" fmla="*/ 6 w 31"/>
                <a:gd name="T9" fmla="*/ 27 h 27"/>
                <a:gd name="T10" fmla="*/ 0 w 31"/>
                <a:gd name="T11" fmla="*/ 25 h 27"/>
                <a:gd name="T12" fmla="*/ 1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18" y="19"/>
                    <a:pt x="15" y="18"/>
                    <a:pt x="14" y="1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6"/>
                    <a:pt x="2" y="26"/>
                    <a:pt x="0" y="25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iślîḋê"/>
            <p:cNvSpPr/>
            <p:nvPr/>
          </p:nvSpPr>
          <p:spPr bwMode="auto">
            <a:xfrm>
              <a:off x="3893174" y="4619813"/>
              <a:ext cx="278930" cy="374290"/>
            </a:xfrm>
            <a:custGeom>
              <a:avLst/>
              <a:gdLst>
                <a:gd name="T0" fmla="*/ 49 w 49"/>
                <a:gd name="T1" fmla="*/ 21 h 66"/>
                <a:gd name="T2" fmla="*/ 32 w 49"/>
                <a:gd name="T3" fmla="*/ 38 h 66"/>
                <a:gd name="T4" fmla="*/ 24 w 49"/>
                <a:gd name="T5" fmla="*/ 47 h 66"/>
                <a:gd name="T6" fmla="*/ 10 w 49"/>
                <a:gd name="T7" fmla="*/ 62 h 66"/>
                <a:gd name="T8" fmla="*/ 1 w 49"/>
                <a:gd name="T9" fmla="*/ 58 h 66"/>
                <a:gd name="T10" fmla="*/ 6 w 49"/>
                <a:gd name="T11" fmla="*/ 30 h 66"/>
                <a:gd name="T12" fmla="*/ 12 w 49"/>
                <a:gd name="T13" fmla="*/ 1 h 66"/>
                <a:gd name="T14" fmla="*/ 49 w 49"/>
                <a:gd name="T15" fmla="*/ 2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6">
                  <a:moveTo>
                    <a:pt x="49" y="21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6" y="66"/>
                    <a:pt x="0" y="63"/>
                    <a:pt x="1" y="5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38" y="0"/>
                    <a:pt x="49" y="2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ïşļíḋe"/>
            <p:cNvSpPr/>
            <p:nvPr/>
          </p:nvSpPr>
          <p:spPr bwMode="auto">
            <a:xfrm>
              <a:off x="3428292" y="4493461"/>
              <a:ext cx="352834" cy="319457"/>
            </a:xfrm>
            <a:custGeom>
              <a:avLst/>
              <a:gdLst>
                <a:gd name="T0" fmla="*/ 62 w 62"/>
                <a:gd name="T1" fmla="*/ 34 h 56"/>
                <a:gd name="T2" fmla="*/ 39 w 62"/>
                <a:gd name="T3" fmla="*/ 43 h 56"/>
                <a:gd name="T4" fmla="*/ 28 w 62"/>
                <a:gd name="T5" fmla="*/ 47 h 56"/>
                <a:gd name="T6" fmla="*/ 8 w 62"/>
                <a:gd name="T7" fmla="*/ 54 h 56"/>
                <a:gd name="T8" fmla="*/ 3 w 62"/>
                <a:gd name="T9" fmla="*/ 47 h 56"/>
                <a:gd name="T10" fmla="*/ 19 w 62"/>
                <a:gd name="T11" fmla="*/ 24 h 56"/>
                <a:gd name="T12" fmla="*/ 37 w 62"/>
                <a:gd name="T13" fmla="*/ 0 h 56"/>
                <a:gd name="T14" fmla="*/ 62 w 62"/>
                <a:gd name="T15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56">
                  <a:moveTo>
                    <a:pt x="62" y="34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4" y="56"/>
                    <a:pt x="0" y="51"/>
                    <a:pt x="3" y="47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61" y="11"/>
                    <a:pt x="62" y="34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ṧlîḑe"/>
            <p:cNvSpPr/>
            <p:nvPr/>
          </p:nvSpPr>
          <p:spPr bwMode="auto">
            <a:xfrm>
              <a:off x="3690533" y="3737729"/>
              <a:ext cx="951221" cy="955989"/>
            </a:xfrm>
            <a:custGeom>
              <a:avLst/>
              <a:gdLst>
                <a:gd name="T0" fmla="*/ 119 w 168"/>
                <a:gd name="T1" fmla="*/ 20 h 168"/>
                <a:gd name="T2" fmla="*/ 148 w 168"/>
                <a:gd name="T3" fmla="*/ 120 h 168"/>
                <a:gd name="T4" fmla="*/ 48 w 168"/>
                <a:gd name="T5" fmla="*/ 149 h 168"/>
                <a:gd name="T6" fmla="*/ 20 w 168"/>
                <a:gd name="T7" fmla="*/ 49 h 168"/>
                <a:gd name="T8" fmla="*/ 119 w 168"/>
                <a:gd name="T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19" y="20"/>
                  </a:moveTo>
                  <a:cubicBezTo>
                    <a:pt x="155" y="40"/>
                    <a:pt x="168" y="84"/>
                    <a:pt x="148" y="120"/>
                  </a:cubicBezTo>
                  <a:cubicBezTo>
                    <a:pt x="128" y="155"/>
                    <a:pt x="84" y="168"/>
                    <a:pt x="48" y="149"/>
                  </a:cubicBezTo>
                  <a:cubicBezTo>
                    <a:pt x="13" y="129"/>
                    <a:pt x="0" y="84"/>
                    <a:pt x="20" y="49"/>
                  </a:cubicBezTo>
                  <a:cubicBezTo>
                    <a:pt x="39" y="13"/>
                    <a:pt x="84" y="0"/>
                    <a:pt x="119" y="20"/>
                  </a:cubicBezTo>
                  <a:close/>
                </a:path>
              </a:pathLst>
            </a:custGeom>
            <a:solidFill>
              <a:srgbClr val="DD7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îṩḻiďè"/>
            <p:cNvSpPr/>
            <p:nvPr/>
          </p:nvSpPr>
          <p:spPr bwMode="auto">
            <a:xfrm>
              <a:off x="3781125" y="4011891"/>
              <a:ext cx="638915" cy="641300"/>
            </a:xfrm>
            <a:custGeom>
              <a:avLst/>
              <a:gdLst>
                <a:gd name="T0" fmla="*/ 27 w 113"/>
                <a:gd name="T1" fmla="*/ 2 h 113"/>
                <a:gd name="T2" fmla="*/ 3 w 113"/>
                <a:gd name="T3" fmla="*/ 23 h 113"/>
                <a:gd name="T4" fmla="*/ 8 w 113"/>
                <a:gd name="T5" fmla="*/ 63 h 113"/>
                <a:gd name="T6" fmla="*/ 88 w 113"/>
                <a:gd name="T7" fmla="*/ 92 h 113"/>
                <a:gd name="T8" fmla="*/ 65 w 113"/>
                <a:gd name="T9" fmla="*/ 59 h 113"/>
                <a:gd name="T10" fmla="*/ 33 w 113"/>
                <a:gd name="T11" fmla="*/ 18 h 113"/>
                <a:gd name="T12" fmla="*/ 27 w 113"/>
                <a:gd name="T13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13">
                  <a:moveTo>
                    <a:pt x="27" y="2"/>
                  </a:moveTo>
                  <a:cubicBezTo>
                    <a:pt x="17" y="0"/>
                    <a:pt x="8" y="11"/>
                    <a:pt x="3" y="23"/>
                  </a:cubicBezTo>
                  <a:cubicBezTo>
                    <a:pt x="0" y="35"/>
                    <a:pt x="0" y="47"/>
                    <a:pt x="8" y="63"/>
                  </a:cubicBezTo>
                  <a:cubicBezTo>
                    <a:pt x="21" y="91"/>
                    <a:pt x="62" y="113"/>
                    <a:pt x="88" y="92"/>
                  </a:cubicBezTo>
                  <a:cubicBezTo>
                    <a:pt x="113" y="71"/>
                    <a:pt x="87" y="49"/>
                    <a:pt x="65" y="59"/>
                  </a:cubicBezTo>
                  <a:cubicBezTo>
                    <a:pt x="42" y="68"/>
                    <a:pt x="23" y="42"/>
                    <a:pt x="33" y="18"/>
                  </a:cubicBezTo>
                  <a:cubicBezTo>
                    <a:pt x="38" y="7"/>
                    <a:pt x="33" y="3"/>
                    <a:pt x="27" y="2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ï$ļïḋé"/>
            <p:cNvSpPr/>
            <p:nvPr/>
          </p:nvSpPr>
          <p:spPr bwMode="auto">
            <a:xfrm>
              <a:off x="4000454" y="3942754"/>
              <a:ext cx="517331" cy="374290"/>
            </a:xfrm>
            <a:custGeom>
              <a:avLst/>
              <a:gdLst>
                <a:gd name="T0" fmla="*/ 20 w 91"/>
                <a:gd name="T1" fmla="*/ 20 h 66"/>
                <a:gd name="T2" fmla="*/ 8 w 91"/>
                <a:gd name="T3" fmla="*/ 31 h 66"/>
                <a:gd name="T4" fmla="*/ 10 w 91"/>
                <a:gd name="T5" fmla="*/ 54 h 66"/>
                <a:gd name="T6" fmla="*/ 55 w 91"/>
                <a:gd name="T7" fmla="*/ 43 h 66"/>
                <a:gd name="T8" fmla="*/ 75 w 91"/>
                <a:gd name="T9" fmla="*/ 12 h 66"/>
                <a:gd name="T10" fmla="*/ 20 w 91"/>
                <a:gd name="T11" fmla="*/ 2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20" y="20"/>
                  </a:moveTo>
                  <a:cubicBezTo>
                    <a:pt x="15" y="22"/>
                    <a:pt x="11" y="26"/>
                    <a:pt x="8" y="31"/>
                  </a:cubicBezTo>
                  <a:cubicBezTo>
                    <a:pt x="3" y="37"/>
                    <a:pt x="0" y="47"/>
                    <a:pt x="10" y="54"/>
                  </a:cubicBezTo>
                  <a:cubicBezTo>
                    <a:pt x="25" y="66"/>
                    <a:pt x="38" y="37"/>
                    <a:pt x="55" y="43"/>
                  </a:cubicBezTo>
                  <a:cubicBezTo>
                    <a:pt x="76" y="49"/>
                    <a:pt x="91" y="23"/>
                    <a:pt x="75" y="12"/>
                  </a:cubicBezTo>
                  <a:cubicBezTo>
                    <a:pt x="58" y="0"/>
                    <a:pt x="32" y="14"/>
                    <a:pt x="20" y="2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í$ḷíḋe"/>
            <p:cNvSpPr/>
            <p:nvPr/>
          </p:nvSpPr>
          <p:spPr bwMode="auto">
            <a:xfrm>
              <a:off x="4353288" y="4193076"/>
              <a:ext cx="193106" cy="243169"/>
            </a:xfrm>
            <a:custGeom>
              <a:avLst/>
              <a:gdLst>
                <a:gd name="T0" fmla="*/ 13 w 34"/>
                <a:gd name="T1" fmla="*/ 3 h 43"/>
                <a:gd name="T2" fmla="*/ 1 w 34"/>
                <a:gd name="T3" fmla="*/ 24 h 43"/>
                <a:gd name="T4" fmla="*/ 12 w 34"/>
                <a:gd name="T5" fmla="*/ 37 h 43"/>
                <a:gd name="T6" fmla="*/ 25 w 34"/>
                <a:gd name="T7" fmla="*/ 3 h 43"/>
                <a:gd name="T8" fmla="*/ 13 w 34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3">
                  <a:moveTo>
                    <a:pt x="13" y="3"/>
                  </a:moveTo>
                  <a:cubicBezTo>
                    <a:pt x="5" y="6"/>
                    <a:pt x="0" y="15"/>
                    <a:pt x="1" y="24"/>
                  </a:cubicBezTo>
                  <a:cubicBezTo>
                    <a:pt x="1" y="29"/>
                    <a:pt x="4" y="34"/>
                    <a:pt x="12" y="37"/>
                  </a:cubicBezTo>
                  <a:cubicBezTo>
                    <a:pt x="29" y="43"/>
                    <a:pt x="34" y="8"/>
                    <a:pt x="25" y="3"/>
                  </a:cubicBezTo>
                  <a:cubicBezTo>
                    <a:pt x="22" y="0"/>
                    <a:pt x="17" y="1"/>
                    <a:pt x="13" y="3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íSlïḑe"/>
            <p:cNvSpPr/>
            <p:nvPr/>
          </p:nvSpPr>
          <p:spPr bwMode="auto">
            <a:xfrm>
              <a:off x="3955159" y="3852162"/>
              <a:ext cx="188338" cy="205025"/>
            </a:xfrm>
            <a:custGeom>
              <a:avLst/>
              <a:gdLst>
                <a:gd name="T0" fmla="*/ 7 w 33"/>
                <a:gd name="T1" fmla="*/ 7 h 36"/>
                <a:gd name="T2" fmla="*/ 1 w 33"/>
                <a:gd name="T3" fmla="*/ 17 h 36"/>
                <a:gd name="T4" fmla="*/ 10 w 33"/>
                <a:gd name="T5" fmla="*/ 31 h 36"/>
                <a:gd name="T6" fmla="*/ 24 w 33"/>
                <a:gd name="T7" fmla="*/ 3 h 36"/>
                <a:gd name="T8" fmla="*/ 7 w 33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6">
                  <a:moveTo>
                    <a:pt x="7" y="7"/>
                  </a:moveTo>
                  <a:cubicBezTo>
                    <a:pt x="4" y="9"/>
                    <a:pt x="2" y="13"/>
                    <a:pt x="1" y="17"/>
                  </a:cubicBezTo>
                  <a:cubicBezTo>
                    <a:pt x="0" y="22"/>
                    <a:pt x="1" y="28"/>
                    <a:pt x="10" y="31"/>
                  </a:cubicBezTo>
                  <a:cubicBezTo>
                    <a:pt x="27" y="36"/>
                    <a:pt x="33" y="8"/>
                    <a:pt x="24" y="3"/>
                  </a:cubicBezTo>
                  <a:cubicBezTo>
                    <a:pt x="19" y="0"/>
                    <a:pt x="12" y="4"/>
                    <a:pt x="7" y="7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íṣḷîdê"/>
            <p:cNvSpPr/>
            <p:nvPr/>
          </p:nvSpPr>
          <p:spPr bwMode="auto">
            <a:xfrm>
              <a:off x="4143495" y="3811635"/>
              <a:ext cx="169265" cy="164497"/>
            </a:xfrm>
            <a:custGeom>
              <a:avLst/>
              <a:gdLst>
                <a:gd name="T0" fmla="*/ 19 w 30"/>
                <a:gd name="T1" fmla="*/ 28 h 29"/>
                <a:gd name="T2" fmla="*/ 26 w 30"/>
                <a:gd name="T3" fmla="*/ 22 h 29"/>
                <a:gd name="T4" fmla="*/ 24 w 30"/>
                <a:gd name="T5" fmla="*/ 9 h 29"/>
                <a:gd name="T6" fmla="*/ 5 w 30"/>
                <a:gd name="T7" fmla="*/ 25 h 29"/>
                <a:gd name="T8" fmla="*/ 19 w 30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19" y="28"/>
                  </a:moveTo>
                  <a:cubicBezTo>
                    <a:pt x="22" y="27"/>
                    <a:pt x="25" y="25"/>
                    <a:pt x="26" y="22"/>
                  </a:cubicBezTo>
                  <a:cubicBezTo>
                    <a:pt x="29" y="19"/>
                    <a:pt x="30" y="14"/>
                    <a:pt x="24" y="9"/>
                  </a:cubicBezTo>
                  <a:cubicBezTo>
                    <a:pt x="13" y="0"/>
                    <a:pt x="0" y="19"/>
                    <a:pt x="5" y="25"/>
                  </a:cubicBezTo>
                  <a:cubicBezTo>
                    <a:pt x="8" y="29"/>
                    <a:pt x="15" y="29"/>
                    <a:pt x="19" y="28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ïṩliḋe"/>
            <p:cNvSpPr/>
            <p:nvPr/>
          </p:nvSpPr>
          <p:spPr bwMode="auto">
            <a:xfrm>
              <a:off x="7998440" y="2459900"/>
              <a:ext cx="169265" cy="295617"/>
            </a:xfrm>
            <a:custGeom>
              <a:avLst/>
              <a:gdLst>
                <a:gd name="T0" fmla="*/ 0 w 30"/>
                <a:gd name="T1" fmla="*/ 47 h 52"/>
                <a:gd name="T2" fmla="*/ 1 w 30"/>
                <a:gd name="T3" fmla="*/ 5 h 52"/>
                <a:gd name="T4" fmla="*/ 8 w 30"/>
                <a:gd name="T5" fmla="*/ 3 h 52"/>
                <a:gd name="T6" fmla="*/ 30 w 30"/>
                <a:gd name="T7" fmla="*/ 39 h 52"/>
                <a:gd name="T8" fmla="*/ 0 w 30"/>
                <a:gd name="T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2">
                  <a:moveTo>
                    <a:pt x="0" y="47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2"/>
                    <a:pt x="6" y="0"/>
                    <a:pt x="8" y="3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16" y="52"/>
                    <a:pt x="0" y="47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ïşľïďe"/>
            <p:cNvSpPr/>
            <p:nvPr/>
          </p:nvSpPr>
          <p:spPr bwMode="auto">
            <a:xfrm>
              <a:off x="8549146" y="2891407"/>
              <a:ext cx="288466" cy="188338"/>
            </a:xfrm>
            <a:custGeom>
              <a:avLst/>
              <a:gdLst>
                <a:gd name="T0" fmla="*/ 4 w 51"/>
                <a:gd name="T1" fmla="*/ 4 h 33"/>
                <a:gd name="T2" fmla="*/ 45 w 51"/>
                <a:gd name="T3" fmla="*/ 0 h 33"/>
                <a:gd name="T4" fmla="*/ 48 w 51"/>
                <a:gd name="T5" fmla="*/ 6 h 33"/>
                <a:gd name="T6" fmla="*/ 15 w 51"/>
                <a:gd name="T7" fmla="*/ 33 h 33"/>
                <a:gd name="T8" fmla="*/ 4 w 51"/>
                <a:gd name="T9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3">
                  <a:moveTo>
                    <a:pt x="4" y="4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1" y="4"/>
                    <a:pt x="48" y="6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0" y="21"/>
                    <a:pt x="4" y="4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í$ḷïde"/>
            <p:cNvSpPr/>
            <p:nvPr/>
          </p:nvSpPr>
          <p:spPr bwMode="auto">
            <a:xfrm>
              <a:off x="7652758" y="2767438"/>
              <a:ext cx="259858" cy="221714"/>
            </a:xfrm>
            <a:custGeom>
              <a:avLst/>
              <a:gdLst>
                <a:gd name="T0" fmla="*/ 30 w 46"/>
                <a:gd name="T1" fmla="*/ 39 h 39"/>
                <a:gd name="T2" fmla="*/ 2 w 46"/>
                <a:gd name="T3" fmla="*/ 7 h 39"/>
                <a:gd name="T4" fmla="*/ 6 w 46"/>
                <a:gd name="T5" fmla="*/ 1 h 39"/>
                <a:gd name="T6" fmla="*/ 46 w 46"/>
                <a:gd name="T7" fmla="*/ 13 h 39"/>
                <a:gd name="T8" fmla="*/ 30 w 46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9">
                  <a:moveTo>
                    <a:pt x="30" y="39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3" y="0"/>
                    <a:pt x="6" y="1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32"/>
                    <a:pt x="30" y="39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íṡļidé"/>
            <p:cNvSpPr/>
            <p:nvPr/>
          </p:nvSpPr>
          <p:spPr bwMode="auto">
            <a:xfrm>
              <a:off x="8213001" y="3413504"/>
              <a:ext cx="171649" cy="295617"/>
            </a:xfrm>
            <a:custGeom>
              <a:avLst/>
              <a:gdLst>
                <a:gd name="T0" fmla="*/ 29 w 30"/>
                <a:gd name="T1" fmla="*/ 5 h 52"/>
                <a:gd name="T2" fmla="*/ 30 w 30"/>
                <a:gd name="T3" fmla="*/ 47 h 52"/>
                <a:gd name="T4" fmla="*/ 23 w 30"/>
                <a:gd name="T5" fmla="*/ 49 h 52"/>
                <a:gd name="T6" fmla="*/ 0 w 30"/>
                <a:gd name="T7" fmla="*/ 14 h 52"/>
                <a:gd name="T8" fmla="*/ 29 w 30"/>
                <a:gd name="T9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2">
                  <a:moveTo>
                    <a:pt x="29" y="5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30" y="50"/>
                    <a:pt x="25" y="52"/>
                    <a:pt x="23" y="4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3" y="0"/>
                    <a:pt x="29" y="5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ïšḻîḓè"/>
            <p:cNvSpPr/>
            <p:nvPr/>
          </p:nvSpPr>
          <p:spPr bwMode="auto">
            <a:xfrm>
              <a:off x="7895927" y="3442112"/>
              <a:ext cx="216946" cy="262241"/>
            </a:xfrm>
            <a:custGeom>
              <a:avLst/>
              <a:gdLst>
                <a:gd name="T0" fmla="*/ 38 w 38"/>
                <a:gd name="T1" fmla="*/ 16 h 46"/>
                <a:gd name="T2" fmla="*/ 6 w 38"/>
                <a:gd name="T3" fmla="*/ 44 h 46"/>
                <a:gd name="T4" fmla="*/ 1 w 38"/>
                <a:gd name="T5" fmla="*/ 40 h 46"/>
                <a:gd name="T6" fmla="*/ 12 w 38"/>
                <a:gd name="T7" fmla="*/ 0 h 46"/>
                <a:gd name="T8" fmla="*/ 38 w 38"/>
                <a:gd name="T9" fmla="*/ 1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6">
                  <a:moveTo>
                    <a:pt x="38" y="16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4" y="46"/>
                    <a:pt x="0" y="43"/>
                    <a:pt x="1" y="4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31" y="1"/>
                    <a:pt x="38" y="16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îṡ1ïdê"/>
            <p:cNvSpPr/>
            <p:nvPr/>
          </p:nvSpPr>
          <p:spPr bwMode="auto">
            <a:xfrm>
              <a:off x="8537227" y="3165567"/>
              <a:ext cx="288466" cy="174033"/>
            </a:xfrm>
            <a:custGeom>
              <a:avLst/>
              <a:gdLst>
                <a:gd name="T0" fmla="*/ 14 w 51"/>
                <a:gd name="T1" fmla="*/ 0 h 31"/>
                <a:gd name="T2" fmla="*/ 48 w 51"/>
                <a:gd name="T3" fmla="*/ 24 h 31"/>
                <a:gd name="T4" fmla="*/ 46 w 51"/>
                <a:gd name="T5" fmla="*/ 31 h 31"/>
                <a:gd name="T6" fmla="*/ 4 w 51"/>
                <a:gd name="T7" fmla="*/ 28 h 31"/>
                <a:gd name="T8" fmla="*/ 14 w 5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1">
                  <a:moveTo>
                    <a:pt x="14" y="0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51" y="27"/>
                    <a:pt x="49" y="31"/>
                    <a:pt x="46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0" y="10"/>
                    <a:pt x="14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í$1îḍè"/>
            <p:cNvSpPr/>
            <p:nvPr/>
          </p:nvSpPr>
          <p:spPr bwMode="auto">
            <a:xfrm>
              <a:off x="7686134" y="2612477"/>
              <a:ext cx="1003669" cy="984597"/>
            </a:xfrm>
            <a:custGeom>
              <a:avLst/>
              <a:gdLst>
                <a:gd name="T0" fmla="*/ 168 w 177"/>
                <a:gd name="T1" fmla="*/ 65 h 173"/>
                <a:gd name="T2" fmla="*/ 136 w 177"/>
                <a:gd name="T3" fmla="*/ 153 h 173"/>
                <a:gd name="T4" fmla="*/ 127 w 177"/>
                <a:gd name="T5" fmla="*/ 158 h 173"/>
                <a:gd name="T6" fmla="*/ 111 w 177"/>
                <a:gd name="T7" fmla="*/ 164 h 173"/>
                <a:gd name="T8" fmla="*/ 25 w 177"/>
                <a:gd name="T9" fmla="*/ 136 h 173"/>
                <a:gd name="T10" fmla="*/ 24 w 177"/>
                <a:gd name="T11" fmla="*/ 134 h 173"/>
                <a:gd name="T12" fmla="*/ 22 w 177"/>
                <a:gd name="T13" fmla="*/ 131 h 173"/>
                <a:gd name="T14" fmla="*/ 20 w 177"/>
                <a:gd name="T15" fmla="*/ 128 h 173"/>
                <a:gd name="T16" fmla="*/ 17 w 177"/>
                <a:gd name="T17" fmla="*/ 123 h 173"/>
                <a:gd name="T18" fmla="*/ 13 w 177"/>
                <a:gd name="T19" fmla="*/ 113 h 173"/>
                <a:gd name="T20" fmla="*/ 11 w 177"/>
                <a:gd name="T21" fmla="*/ 107 h 173"/>
                <a:gd name="T22" fmla="*/ 69 w 177"/>
                <a:gd name="T23" fmla="*/ 7 h 173"/>
                <a:gd name="T24" fmla="*/ 145 w 177"/>
                <a:gd name="T25" fmla="*/ 26 h 173"/>
                <a:gd name="T26" fmla="*/ 153 w 177"/>
                <a:gd name="T27" fmla="*/ 35 h 173"/>
                <a:gd name="T28" fmla="*/ 168 w 177"/>
                <a:gd name="T29" fmla="*/ 6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173">
                  <a:moveTo>
                    <a:pt x="168" y="65"/>
                  </a:moveTo>
                  <a:cubicBezTo>
                    <a:pt x="177" y="99"/>
                    <a:pt x="164" y="134"/>
                    <a:pt x="136" y="153"/>
                  </a:cubicBezTo>
                  <a:cubicBezTo>
                    <a:pt x="133" y="155"/>
                    <a:pt x="130" y="157"/>
                    <a:pt x="127" y="158"/>
                  </a:cubicBezTo>
                  <a:cubicBezTo>
                    <a:pt x="122" y="161"/>
                    <a:pt x="116" y="163"/>
                    <a:pt x="111" y="164"/>
                  </a:cubicBezTo>
                  <a:cubicBezTo>
                    <a:pt x="78" y="173"/>
                    <a:pt x="45" y="161"/>
                    <a:pt x="25" y="136"/>
                  </a:cubicBezTo>
                  <a:cubicBezTo>
                    <a:pt x="25" y="135"/>
                    <a:pt x="24" y="134"/>
                    <a:pt x="24" y="134"/>
                  </a:cubicBezTo>
                  <a:cubicBezTo>
                    <a:pt x="23" y="133"/>
                    <a:pt x="23" y="132"/>
                    <a:pt x="22" y="131"/>
                  </a:cubicBezTo>
                  <a:cubicBezTo>
                    <a:pt x="22" y="130"/>
                    <a:pt x="21" y="129"/>
                    <a:pt x="20" y="128"/>
                  </a:cubicBezTo>
                  <a:cubicBezTo>
                    <a:pt x="19" y="127"/>
                    <a:pt x="18" y="125"/>
                    <a:pt x="17" y="123"/>
                  </a:cubicBezTo>
                  <a:cubicBezTo>
                    <a:pt x="16" y="120"/>
                    <a:pt x="14" y="117"/>
                    <a:pt x="13" y="113"/>
                  </a:cubicBezTo>
                  <a:cubicBezTo>
                    <a:pt x="12" y="111"/>
                    <a:pt x="12" y="109"/>
                    <a:pt x="11" y="107"/>
                  </a:cubicBezTo>
                  <a:cubicBezTo>
                    <a:pt x="0" y="64"/>
                    <a:pt x="25" y="19"/>
                    <a:pt x="69" y="7"/>
                  </a:cubicBezTo>
                  <a:cubicBezTo>
                    <a:pt x="96" y="0"/>
                    <a:pt x="125" y="8"/>
                    <a:pt x="145" y="26"/>
                  </a:cubicBezTo>
                  <a:cubicBezTo>
                    <a:pt x="147" y="29"/>
                    <a:pt x="150" y="32"/>
                    <a:pt x="153" y="35"/>
                  </a:cubicBezTo>
                  <a:cubicBezTo>
                    <a:pt x="160" y="43"/>
                    <a:pt x="165" y="53"/>
                    <a:pt x="168" y="65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ïṩliḑè"/>
            <p:cNvSpPr/>
            <p:nvPr/>
          </p:nvSpPr>
          <p:spPr bwMode="auto">
            <a:xfrm>
              <a:off x="8394186" y="3318144"/>
              <a:ext cx="250322" cy="243169"/>
            </a:xfrm>
            <a:custGeom>
              <a:avLst/>
              <a:gdLst>
                <a:gd name="T0" fmla="*/ 21 w 44"/>
                <a:gd name="T1" fmla="*/ 0 h 43"/>
                <a:gd name="T2" fmla="*/ 42 w 44"/>
                <a:gd name="T3" fmla="*/ 36 h 43"/>
                <a:gd name="T4" fmla="*/ 38 w 44"/>
                <a:gd name="T5" fmla="*/ 41 h 43"/>
                <a:gd name="T6" fmla="*/ 0 w 44"/>
                <a:gd name="T7" fmla="*/ 23 h 43"/>
                <a:gd name="T8" fmla="*/ 21 w 44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21" y="0"/>
                  </a:moveTo>
                  <a:cubicBezTo>
                    <a:pt x="42" y="36"/>
                    <a:pt x="42" y="36"/>
                    <a:pt x="42" y="36"/>
                  </a:cubicBezTo>
                  <a:cubicBezTo>
                    <a:pt x="44" y="39"/>
                    <a:pt x="41" y="43"/>
                    <a:pt x="38" y="4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4" y="4"/>
                    <a:pt x="21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íṥļîḋé"/>
            <p:cNvSpPr/>
            <p:nvPr/>
          </p:nvSpPr>
          <p:spPr bwMode="auto">
            <a:xfrm>
              <a:off x="8394186" y="3449265"/>
              <a:ext cx="64369" cy="61984"/>
            </a:xfrm>
            <a:custGeom>
              <a:avLst/>
              <a:gdLst>
                <a:gd name="T0" fmla="*/ 11 w 11"/>
                <a:gd name="T1" fmla="*/ 6 h 11"/>
                <a:gd name="T2" fmla="*/ 2 w 11"/>
                <a:gd name="T3" fmla="*/ 11 h 11"/>
                <a:gd name="T4" fmla="*/ 0 w 11"/>
                <a:gd name="T5" fmla="*/ 0 h 11"/>
                <a:gd name="T6" fmla="*/ 11 w 11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8" y="8"/>
                    <a:pt x="5" y="10"/>
                    <a:pt x="2" y="1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" y="6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íŝlîḋè"/>
            <p:cNvSpPr/>
            <p:nvPr/>
          </p:nvSpPr>
          <p:spPr bwMode="auto">
            <a:xfrm>
              <a:off x="8496698" y="2760285"/>
              <a:ext cx="57216" cy="109664"/>
            </a:xfrm>
            <a:custGeom>
              <a:avLst/>
              <a:gdLst>
                <a:gd name="T0" fmla="*/ 10 w 10"/>
                <a:gd name="T1" fmla="*/ 9 h 19"/>
                <a:gd name="T2" fmla="*/ 0 w 10"/>
                <a:gd name="T3" fmla="*/ 19 h 19"/>
                <a:gd name="T4" fmla="*/ 2 w 10"/>
                <a:gd name="T5" fmla="*/ 0 h 19"/>
                <a:gd name="T6" fmla="*/ 10 w 10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">
                  <a:moveTo>
                    <a:pt x="10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3"/>
                    <a:pt x="7" y="6"/>
                    <a:pt x="10" y="9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isliḋé"/>
            <p:cNvSpPr/>
            <p:nvPr/>
          </p:nvSpPr>
          <p:spPr bwMode="auto">
            <a:xfrm>
              <a:off x="8348889" y="2607709"/>
              <a:ext cx="221714" cy="262241"/>
            </a:xfrm>
            <a:custGeom>
              <a:avLst/>
              <a:gdLst>
                <a:gd name="T0" fmla="*/ 0 w 39"/>
                <a:gd name="T1" fmla="*/ 29 h 46"/>
                <a:gd name="T2" fmla="*/ 32 w 39"/>
                <a:gd name="T3" fmla="*/ 3 h 46"/>
                <a:gd name="T4" fmla="*/ 38 w 39"/>
                <a:gd name="T5" fmla="*/ 6 h 46"/>
                <a:gd name="T6" fmla="*/ 26 w 39"/>
                <a:gd name="T7" fmla="*/ 46 h 46"/>
                <a:gd name="T8" fmla="*/ 0 w 39"/>
                <a:gd name="T9" fmla="*/ 2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6">
                  <a:moveTo>
                    <a:pt x="0" y="29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5" y="0"/>
                    <a:pt x="39" y="3"/>
                    <a:pt x="38" y="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7" y="45"/>
                    <a:pt x="0" y="29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ïṥlïḍê"/>
            <p:cNvSpPr/>
            <p:nvPr/>
          </p:nvSpPr>
          <p:spPr bwMode="auto">
            <a:xfrm>
              <a:off x="7748118" y="3334832"/>
              <a:ext cx="164497" cy="52448"/>
            </a:xfrm>
            <a:custGeom>
              <a:avLst/>
              <a:gdLst>
                <a:gd name="T0" fmla="*/ 29 w 29"/>
                <a:gd name="T1" fmla="*/ 4 h 9"/>
                <a:gd name="T2" fmla="*/ 14 w 29"/>
                <a:gd name="T3" fmla="*/ 9 h 9"/>
                <a:gd name="T4" fmla="*/ 13 w 29"/>
                <a:gd name="T5" fmla="*/ 7 h 9"/>
                <a:gd name="T6" fmla="*/ 11 w 29"/>
                <a:gd name="T7" fmla="*/ 4 h 9"/>
                <a:gd name="T8" fmla="*/ 2 w 29"/>
                <a:gd name="T9" fmla="*/ 4 h 9"/>
                <a:gd name="T10" fmla="*/ 0 w 29"/>
                <a:gd name="T11" fmla="*/ 0 h 9"/>
                <a:gd name="T12" fmla="*/ 9 w 29"/>
                <a:gd name="T13" fmla="*/ 1 h 9"/>
                <a:gd name="T14" fmla="*/ 29 w 29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">
                  <a:moveTo>
                    <a:pt x="29" y="4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3" y="7"/>
                    <a:pt x="13" y="7"/>
                  </a:cubicBezTo>
                  <a:cubicBezTo>
                    <a:pt x="12" y="6"/>
                    <a:pt x="11" y="5"/>
                    <a:pt x="1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1" y="2"/>
                    <a:pt x="0" y="0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iṣḻiḋé"/>
            <p:cNvSpPr/>
            <p:nvPr/>
          </p:nvSpPr>
          <p:spPr bwMode="auto">
            <a:xfrm>
              <a:off x="7657526" y="3187024"/>
              <a:ext cx="290849" cy="171649"/>
            </a:xfrm>
            <a:custGeom>
              <a:avLst/>
              <a:gdLst>
                <a:gd name="T0" fmla="*/ 46 w 51"/>
                <a:gd name="T1" fmla="*/ 30 h 30"/>
                <a:gd name="T2" fmla="*/ 28 w 51"/>
                <a:gd name="T3" fmla="*/ 30 h 30"/>
                <a:gd name="T4" fmla="*/ 20 w 51"/>
                <a:gd name="T5" fmla="*/ 30 h 30"/>
                <a:gd name="T6" fmla="*/ 4 w 51"/>
                <a:gd name="T7" fmla="*/ 30 h 30"/>
                <a:gd name="T8" fmla="*/ 2 w 51"/>
                <a:gd name="T9" fmla="*/ 23 h 30"/>
                <a:gd name="T10" fmla="*/ 20 w 51"/>
                <a:gd name="T11" fmla="*/ 12 h 30"/>
                <a:gd name="T12" fmla="*/ 37 w 51"/>
                <a:gd name="T13" fmla="*/ 0 h 30"/>
                <a:gd name="T14" fmla="*/ 46 w 51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0">
                  <a:moveTo>
                    <a:pt x="46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0"/>
                    <a:pt x="0" y="25"/>
                    <a:pt x="2" y="2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51" y="13"/>
                    <a:pt x="46" y="3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íŝlíḋe"/>
            <p:cNvSpPr/>
            <p:nvPr/>
          </p:nvSpPr>
          <p:spPr bwMode="auto">
            <a:xfrm>
              <a:off x="7516870" y="2953391"/>
              <a:ext cx="293234" cy="171649"/>
            </a:xfrm>
            <a:custGeom>
              <a:avLst/>
              <a:gdLst>
                <a:gd name="T0" fmla="*/ 41 w 52"/>
                <a:gd name="T1" fmla="*/ 30 h 30"/>
                <a:gd name="T2" fmla="*/ 25 w 52"/>
                <a:gd name="T3" fmla="*/ 22 h 30"/>
                <a:gd name="T4" fmla="*/ 17 w 52"/>
                <a:gd name="T5" fmla="*/ 19 h 30"/>
                <a:gd name="T6" fmla="*/ 3 w 52"/>
                <a:gd name="T7" fmla="*/ 12 h 30"/>
                <a:gd name="T8" fmla="*/ 4 w 52"/>
                <a:gd name="T9" fmla="*/ 5 h 30"/>
                <a:gd name="T10" fmla="*/ 24 w 52"/>
                <a:gd name="T11" fmla="*/ 3 h 30"/>
                <a:gd name="T12" fmla="*/ 46 w 52"/>
                <a:gd name="T13" fmla="*/ 0 h 30"/>
                <a:gd name="T14" fmla="*/ 41 w 52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0">
                  <a:moveTo>
                    <a:pt x="41" y="30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11"/>
                    <a:pt x="1" y="6"/>
                    <a:pt x="4" y="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52" y="18"/>
                    <a:pt x="41" y="3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îS1íḑè"/>
            <p:cNvSpPr/>
            <p:nvPr/>
          </p:nvSpPr>
          <p:spPr bwMode="auto">
            <a:xfrm>
              <a:off x="7850632" y="2750749"/>
              <a:ext cx="669908" cy="674676"/>
            </a:xfrm>
            <a:custGeom>
              <a:avLst/>
              <a:gdLst>
                <a:gd name="T0" fmla="*/ 111 w 118"/>
                <a:gd name="T1" fmla="*/ 46 h 119"/>
                <a:gd name="T2" fmla="*/ 73 w 118"/>
                <a:gd name="T3" fmla="*/ 111 h 119"/>
                <a:gd name="T4" fmla="*/ 8 w 118"/>
                <a:gd name="T5" fmla="*/ 73 h 119"/>
                <a:gd name="T6" fmla="*/ 45 w 118"/>
                <a:gd name="T7" fmla="*/ 8 h 119"/>
                <a:gd name="T8" fmla="*/ 111 w 118"/>
                <a:gd name="T9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9">
                  <a:moveTo>
                    <a:pt x="111" y="46"/>
                  </a:moveTo>
                  <a:cubicBezTo>
                    <a:pt x="118" y="74"/>
                    <a:pt x="101" y="103"/>
                    <a:pt x="73" y="111"/>
                  </a:cubicBezTo>
                  <a:cubicBezTo>
                    <a:pt x="45" y="119"/>
                    <a:pt x="15" y="102"/>
                    <a:pt x="8" y="73"/>
                  </a:cubicBezTo>
                  <a:cubicBezTo>
                    <a:pt x="0" y="45"/>
                    <a:pt x="17" y="16"/>
                    <a:pt x="45" y="8"/>
                  </a:cubicBezTo>
                  <a:cubicBezTo>
                    <a:pt x="74" y="0"/>
                    <a:pt x="103" y="17"/>
                    <a:pt x="111" y="46"/>
                  </a:cubicBezTo>
                  <a:close/>
                </a:path>
              </a:pathLst>
            </a:custGeom>
            <a:solidFill>
              <a:srgbClr val="DD7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íšḻîḑè"/>
            <p:cNvSpPr/>
            <p:nvPr/>
          </p:nvSpPr>
          <p:spPr bwMode="auto">
            <a:xfrm>
              <a:off x="7891159" y="2834190"/>
              <a:ext cx="321842" cy="488723"/>
            </a:xfrm>
            <a:custGeom>
              <a:avLst/>
              <a:gdLst>
                <a:gd name="T0" fmla="*/ 50 w 57"/>
                <a:gd name="T1" fmla="*/ 6 h 86"/>
                <a:gd name="T2" fmla="*/ 26 w 57"/>
                <a:gd name="T3" fmla="*/ 4 h 86"/>
                <a:gd name="T4" fmla="*/ 8 w 57"/>
                <a:gd name="T5" fmla="*/ 27 h 86"/>
                <a:gd name="T6" fmla="*/ 33 w 57"/>
                <a:gd name="T7" fmla="*/ 83 h 86"/>
                <a:gd name="T8" fmla="*/ 39 w 57"/>
                <a:gd name="T9" fmla="*/ 54 h 86"/>
                <a:gd name="T10" fmla="*/ 45 w 57"/>
                <a:gd name="T11" fmla="*/ 17 h 86"/>
                <a:gd name="T12" fmla="*/ 50 w 57"/>
                <a:gd name="T13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86">
                  <a:moveTo>
                    <a:pt x="50" y="6"/>
                  </a:moveTo>
                  <a:cubicBezTo>
                    <a:pt x="45" y="0"/>
                    <a:pt x="35" y="0"/>
                    <a:pt x="26" y="4"/>
                  </a:cubicBezTo>
                  <a:cubicBezTo>
                    <a:pt x="19" y="8"/>
                    <a:pt x="13" y="15"/>
                    <a:pt x="8" y="27"/>
                  </a:cubicBezTo>
                  <a:cubicBezTo>
                    <a:pt x="0" y="48"/>
                    <a:pt x="9" y="81"/>
                    <a:pt x="33" y="83"/>
                  </a:cubicBezTo>
                  <a:cubicBezTo>
                    <a:pt x="57" y="86"/>
                    <a:pt x="55" y="62"/>
                    <a:pt x="39" y="54"/>
                  </a:cubicBezTo>
                  <a:cubicBezTo>
                    <a:pt x="22" y="47"/>
                    <a:pt x="27" y="24"/>
                    <a:pt x="45" y="17"/>
                  </a:cubicBezTo>
                  <a:cubicBezTo>
                    <a:pt x="52" y="14"/>
                    <a:pt x="52" y="10"/>
                    <a:pt x="50" y="6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iṧlîḋe"/>
            <p:cNvSpPr/>
            <p:nvPr/>
          </p:nvSpPr>
          <p:spPr bwMode="auto">
            <a:xfrm>
              <a:off x="8105720" y="2972463"/>
              <a:ext cx="333761" cy="259858"/>
            </a:xfrm>
            <a:custGeom>
              <a:avLst/>
              <a:gdLst>
                <a:gd name="T0" fmla="*/ 25 w 59"/>
                <a:gd name="T1" fmla="*/ 2 h 46"/>
                <a:gd name="T2" fmla="*/ 13 w 59"/>
                <a:gd name="T3" fmla="*/ 1 h 46"/>
                <a:gd name="T4" fmla="*/ 1 w 59"/>
                <a:gd name="T5" fmla="*/ 14 h 46"/>
                <a:gd name="T6" fmla="*/ 31 w 59"/>
                <a:gd name="T7" fmla="*/ 32 h 46"/>
                <a:gd name="T8" fmla="*/ 56 w 59"/>
                <a:gd name="T9" fmla="*/ 27 h 46"/>
                <a:gd name="T10" fmla="*/ 25 w 59"/>
                <a:gd name="T1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46">
                  <a:moveTo>
                    <a:pt x="25" y="2"/>
                  </a:moveTo>
                  <a:cubicBezTo>
                    <a:pt x="21" y="1"/>
                    <a:pt x="17" y="0"/>
                    <a:pt x="13" y="1"/>
                  </a:cubicBezTo>
                  <a:cubicBezTo>
                    <a:pt x="7" y="2"/>
                    <a:pt x="0" y="5"/>
                    <a:pt x="1" y="14"/>
                  </a:cubicBezTo>
                  <a:cubicBezTo>
                    <a:pt x="3" y="28"/>
                    <a:pt x="24" y="20"/>
                    <a:pt x="31" y="32"/>
                  </a:cubicBezTo>
                  <a:cubicBezTo>
                    <a:pt x="38" y="46"/>
                    <a:pt x="59" y="41"/>
                    <a:pt x="56" y="27"/>
                  </a:cubicBezTo>
                  <a:cubicBezTo>
                    <a:pt x="54" y="12"/>
                    <a:pt x="34" y="5"/>
                    <a:pt x="25" y="2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iṥ1ïḑé"/>
            <p:cNvSpPr/>
            <p:nvPr/>
          </p:nvSpPr>
          <p:spPr bwMode="auto">
            <a:xfrm>
              <a:off x="8203465" y="3210864"/>
              <a:ext cx="164497" cy="176417"/>
            </a:xfrm>
            <a:custGeom>
              <a:avLst/>
              <a:gdLst>
                <a:gd name="T0" fmla="*/ 21 w 29"/>
                <a:gd name="T1" fmla="*/ 2 h 31"/>
                <a:gd name="T2" fmla="*/ 4 w 29"/>
                <a:gd name="T3" fmla="*/ 6 h 31"/>
                <a:gd name="T4" fmla="*/ 3 w 29"/>
                <a:gd name="T5" fmla="*/ 18 h 31"/>
                <a:gd name="T6" fmla="*/ 28 w 29"/>
                <a:gd name="T7" fmla="*/ 8 h 31"/>
                <a:gd name="T8" fmla="*/ 21 w 29"/>
                <a:gd name="T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1">
                  <a:moveTo>
                    <a:pt x="21" y="2"/>
                  </a:moveTo>
                  <a:cubicBezTo>
                    <a:pt x="15" y="0"/>
                    <a:pt x="8" y="1"/>
                    <a:pt x="4" y="6"/>
                  </a:cubicBezTo>
                  <a:cubicBezTo>
                    <a:pt x="2" y="9"/>
                    <a:pt x="0" y="13"/>
                    <a:pt x="3" y="18"/>
                  </a:cubicBezTo>
                  <a:cubicBezTo>
                    <a:pt x="8" y="31"/>
                    <a:pt x="29" y="16"/>
                    <a:pt x="28" y="8"/>
                  </a:cubicBezTo>
                  <a:cubicBezTo>
                    <a:pt x="27" y="5"/>
                    <a:pt x="24" y="3"/>
                    <a:pt x="21" y="2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ïSľîḋé"/>
            <p:cNvSpPr/>
            <p:nvPr/>
          </p:nvSpPr>
          <p:spPr bwMode="auto">
            <a:xfrm>
              <a:off x="8191544" y="2834190"/>
              <a:ext cx="152577" cy="147809"/>
            </a:xfrm>
            <a:custGeom>
              <a:avLst/>
              <a:gdLst>
                <a:gd name="T0" fmla="*/ 14 w 27"/>
                <a:gd name="T1" fmla="*/ 0 h 26"/>
                <a:gd name="T2" fmla="*/ 6 w 27"/>
                <a:gd name="T3" fmla="*/ 2 h 26"/>
                <a:gd name="T4" fmla="*/ 3 w 27"/>
                <a:gd name="T5" fmla="*/ 14 h 26"/>
                <a:gd name="T6" fmla="*/ 25 w 27"/>
                <a:gd name="T7" fmla="*/ 7 h 26"/>
                <a:gd name="T8" fmla="*/ 14 w 2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11" y="0"/>
                    <a:pt x="8" y="0"/>
                    <a:pt x="6" y="2"/>
                  </a:cubicBezTo>
                  <a:cubicBezTo>
                    <a:pt x="3" y="4"/>
                    <a:pt x="0" y="7"/>
                    <a:pt x="3" y="14"/>
                  </a:cubicBezTo>
                  <a:cubicBezTo>
                    <a:pt x="9" y="26"/>
                    <a:pt x="27" y="14"/>
                    <a:pt x="25" y="7"/>
                  </a:cubicBezTo>
                  <a:cubicBezTo>
                    <a:pt x="24" y="3"/>
                    <a:pt x="18" y="1"/>
                    <a:pt x="14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iṣḷïḍe"/>
            <p:cNvSpPr/>
            <p:nvPr/>
          </p:nvSpPr>
          <p:spPr bwMode="auto">
            <a:xfrm>
              <a:off x="8322666" y="2915247"/>
              <a:ext cx="107281" cy="102513"/>
            </a:xfrm>
            <a:custGeom>
              <a:avLst/>
              <a:gdLst>
                <a:gd name="T0" fmla="*/ 6 w 19"/>
                <a:gd name="T1" fmla="*/ 16 h 18"/>
                <a:gd name="T2" fmla="*/ 13 w 19"/>
                <a:gd name="T3" fmla="*/ 18 h 18"/>
                <a:gd name="T4" fmla="*/ 19 w 19"/>
                <a:gd name="T5" fmla="*/ 10 h 18"/>
                <a:gd name="T6" fmla="*/ 1 w 19"/>
                <a:gd name="T7" fmla="*/ 8 h 18"/>
                <a:gd name="T8" fmla="*/ 6 w 19"/>
                <a:gd name="T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6" y="16"/>
                  </a:moveTo>
                  <a:cubicBezTo>
                    <a:pt x="8" y="18"/>
                    <a:pt x="11" y="18"/>
                    <a:pt x="13" y="18"/>
                  </a:cubicBezTo>
                  <a:cubicBezTo>
                    <a:pt x="16" y="17"/>
                    <a:pt x="19" y="16"/>
                    <a:pt x="19" y="10"/>
                  </a:cubicBezTo>
                  <a:cubicBezTo>
                    <a:pt x="18" y="0"/>
                    <a:pt x="2" y="3"/>
                    <a:pt x="1" y="8"/>
                  </a:cubicBezTo>
                  <a:cubicBezTo>
                    <a:pt x="0" y="12"/>
                    <a:pt x="4" y="15"/>
                    <a:pt x="6" y="16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ṣḻïḍé"/>
            <p:cNvSpPr/>
            <p:nvPr/>
          </p:nvSpPr>
          <p:spPr bwMode="auto">
            <a:xfrm>
              <a:off x="5423709" y="1773305"/>
              <a:ext cx="109664" cy="193106"/>
            </a:xfrm>
            <a:custGeom>
              <a:avLst/>
              <a:gdLst>
                <a:gd name="T0" fmla="*/ 0 w 19"/>
                <a:gd name="T1" fmla="*/ 30 h 34"/>
                <a:gd name="T2" fmla="*/ 1 w 19"/>
                <a:gd name="T3" fmla="*/ 3 h 34"/>
                <a:gd name="T4" fmla="*/ 5 w 19"/>
                <a:gd name="T5" fmla="*/ 2 h 34"/>
                <a:gd name="T6" fmla="*/ 19 w 19"/>
                <a:gd name="T7" fmla="*/ 25 h 34"/>
                <a:gd name="T8" fmla="*/ 0 w 19"/>
                <a:gd name="T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0" y="3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4" y="0"/>
                    <a:pt x="5" y="2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0" y="34"/>
                    <a:pt x="0" y="3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ïśḻídè"/>
            <p:cNvSpPr/>
            <p:nvPr/>
          </p:nvSpPr>
          <p:spPr bwMode="auto">
            <a:xfrm>
              <a:off x="5788462" y="2049850"/>
              <a:ext cx="185953" cy="126353"/>
            </a:xfrm>
            <a:custGeom>
              <a:avLst/>
              <a:gdLst>
                <a:gd name="T0" fmla="*/ 2 w 33"/>
                <a:gd name="T1" fmla="*/ 3 h 22"/>
                <a:gd name="T2" fmla="*/ 29 w 33"/>
                <a:gd name="T3" fmla="*/ 0 h 22"/>
                <a:gd name="T4" fmla="*/ 31 w 33"/>
                <a:gd name="T5" fmla="*/ 5 h 22"/>
                <a:gd name="T6" fmla="*/ 10 w 33"/>
                <a:gd name="T7" fmla="*/ 22 h 22"/>
                <a:gd name="T8" fmla="*/ 2 w 33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">
                  <a:moveTo>
                    <a:pt x="2" y="3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3" y="3"/>
                    <a:pt x="31" y="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0" y="14"/>
                    <a:pt x="2" y="3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íŝļíḋê"/>
            <p:cNvSpPr/>
            <p:nvPr/>
          </p:nvSpPr>
          <p:spPr bwMode="auto">
            <a:xfrm>
              <a:off x="5197227" y="1971179"/>
              <a:ext cx="171649" cy="143041"/>
            </a:xfrm>
            <a:custGeom>
              <a:avLst/>
              <a:gdLst>
                <a:gd name="T0" fmla="*/ 19 w 30"/>
                <a:gd name="T1" fmla="*/ 25 h 25"/>
                <a:gd name="T2" fmla="*/ 1 w 30"/>
                <a:gd name="T3" fmla="*/ 5 h 25"/>
                <a:gd name="T4" fmla="*/ 4 w 30"/>
                <a:gd name="T5" fmla="*/ 1 h 25"/>
                <a:gd name="T6" fmla="*/ 30 w 30"/>
                <a:gd name="T7" fmla="*/ 8 h 25"/>
                <a:gd name="T8" fmla="*/ 19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19" y="2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2" y="0"/>
                    <a:pt x="4" y="1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21"/>
                    <a:pt x="19" y="25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išľîḑè"/>
            <p:cNvSpPr/>
            <p:nvPr/>
          </p:nvSpPr>
          <p:spPr bwMode="auto">
            <a:xfrm>
              <a:off x="5566750" y="2397916"/>
              <a:ext cx="107281" cy="193106"/>
            </a:xfrm>
            <a:custGeom>
              <a:avLst/>
              <a:gdLst>
                <a:gd name="T0" fmla="*/ 19 w 19"/>
                <a:gd name="T1" fmla="*/ 3 h 34"/>
                <a:gd name="T2" fmla="*/ 19 w 19"/>
                <a:gd name="T3" fmla="*/ 31 h 34"/>
                <a:gd name="T4" fmla="*/ 15 w 19"/>
                <a:gd name="T5" fmla="*/ 32 h 34"/>
                <a:gd name="T6" fmla="*/ 0 w 19"/>
                <a:gd name="T7" fmla="*/ 9 h 34"/>
                <a:gd name="T8" fmla="*/ 19 w 19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9" y="3"/>
                  </a:moveTo>
                  <a:cubicBezTo>
                    <a:pt x="19" y="31"/>
                    <a:pt x="19" y="31"/>
                    <a:pt x="19" y="31"/>
                  </a:cubicBezTo>
                  <a:cubicBezTo>
                    <a:pt x="19" y="33"/>
                    <a:pt x="16" y="34"/>
                    <a:pt x="15" y="3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8" y="0"/>
                    <a:pt x="19" y="3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ïṧļíḓê"/>
            <p:cNvSpPr/>
            <p:nvPr/>
          </p:nvSpPr>
          <p:spPr bwMode="auto">
            <a:xfrm>
              <a:off x="5356957" y="2414605"/>
              <a:ext cx="140657" cy="169265"/>
            </a:xfrm>
            <a:custGeom>
              <a:avLst/>
              <a:gdLst>
                <a:gd name="T0" fmla="*/ 25 w 25"/>
                <a:gd name="T1" fmla="*/ 11 h 30"/>
                <a:gd name="T2" fmla="*/ 4 w 25"/>
                <a:gd name="T3" fmla="*/ 29 h 30"/>
                <a:gd name="T4" fmla="*/ 0 w 25"/>
                <a:gd name="T5" fmla="*/ 26 h 30"/>
                <a:gd name="T6" fmla="*/ 8 w 25"/>
                <a:gd name="T7" fmla="*/ 0 h 30"/>
                <a:gd name="T8" fmla="*/ 25 w 25"/>
                <a:gd name="T9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25" y="11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2" y="30"/>
                    <a:pt x="0" y="29"/>
                    <a:pt x="0" y="2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20" y="1"/>
                    <a:pt x="25" y="11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îsľiḋé"/>
            <p:cNvSpPr/>
            <p:nvPr/>
          </p:nvSpPr>
          <p:spPr bwMode="auto">
            <a:xfrm>
              <a:off x="5781311" y="2233420"/>
              <a:ext cx="188338" cy="112049"/>
            </a:xfrm>
            <a:custGeom>
              <a:avLst/>
              <a:gdLst>
                <a:gd name="T0" fmla="*/ 9 w 33"/>
                <a:gd name="T1" fmla="*/ 0 h 20"/>
                <a:gd name="T2" fmla="*/ 31 w 33"/>
                <a:gd name="T3" fmla="*/ 16 h 20"/>
                <a:gd name="T4" fmla="*/ 29 w 33"/>
                <a:gd name="T5" fmla="*/ 20 h 20"/>
                <a:gd name="T6" fmla="*/ 2 w 33"/>
                <a:gd name="T7" fmla="*/ 19 h 20"/>
                <a:gd name="T8" fmla="*/ 9 w 3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">
                  <a:moveTo>
                    <a:pt x="9" y="0"/>
                  </a:moveTo>
                  <a:cubicBezTo>
                    <a:pt x="31" y="16"/>
                    <a:pt x="31" y="16"/>
                    <a:pt x="31" y="16"/>
                  </a:cubicBezTo>
                  <a:cubicBezTo>
                    <a:pt x="33" y="17"/>
                    <a:pt x="32" y="20"/>
                    <a:pt x="29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0" y="6"/>
                    <a:pt x="9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iṡ1îdè"/>
            <p:cNvSpPr/>
            <p:nvPr/>
          </p:nvSpPr>
          <p:spPr bwMode="auto">
            <a:xfrm>
              <a:off x="5221067" y="1868665"/>
              <a:ext cx="657987" cy="648451"/>
            </a:xfrm>
            <a:custGeom>
              <a:avLst/>
              <a:gdLst>
                <a:gd name="T0" fmla="*/ 110 w 116"/>
                <a:gd name="T1" fmla="*/ 43 h 114"/>
                <a:gd name="T2" fmla="*/ 89 w 116"/>
                <a:gd name="T3" fmla="*/ 100 h 114"/>
                <a:gd name="T4" fmla="*/ 83 w 116"/>
                <a:gd name="T5" fmla="*/ 104 h 114"/>
                <a:gd name="T6" fmla="*/ 73 w 116"/>
                <a:gd name="T7" fmla="*/ 108 h 114"/>
                <a:gd name="T8" fmla="*/ 16 w 116"/>
                <a:gd name="T9" fmla="*/ 89 h 114"/>
                <a:gd name="T10" fmla="*/ 16 w 116"/>
                <a:gd name="T11" fmla="*/ 88 h 114"/>
                <a:gd name="T12" fmla="*/ 14 w 116"/>
                <a:gd name="T13" fmla="*/ 86 h 114"/>
                <a:gd name="T14" fmla="*/ 13 w 116"/>
                <a:gd name="T15" fmla="*/ 85 h 114"/>
                <a:gd name="T16" fmla="*/ 11 w 116"/>
                <a:gd name="T17" fmla="*/ 81 h 114"/>
                <a:gd name="T18" fmla="*/ 8 w 116"/>
                <a:gd name="T19" fmla="*/ 75 h 114"/>
                <a:gd name="T20" fmla="*/ 7 w 116"/>
                <a:gd name="T21" fmla="*/ 71 h 114"/>
                <a:gd name="T22" fmla="*/ 45 w 116"/>
                <a:gd name="T23" fmla="*/ 5 h 114"/>
                <a:gd name="T24" fmla="*/ 95 w 116"/>
                <a:gd name="T25" fmla="*/ 17 h 114"/>
                <a:gd name="T26" fmla="*/ 100 w 116"/>
                <a:gd name="T27" fmla="*/ 23 h 114"/>
                <a:gd name="T28" fmla="*/ 110 w 116"/>
                <a:gd name="T29" fmla="*/ 4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114">
                  <a:moveTo>
                    <a:pt x="110" y="43"/>
                  </a:moveTo>
                  <a:cubicBezTo>
                    <a:pt x="116" y="65"/>
                    <a:pt x="107" y="88"/>
                    <a:pt x="89" y="100"/>
                  </a:cubicBezTo>
                  <a:cubicBezTo>
                    <a:pt x="87" y="102"/>
                    <a:pt x="85" y="103"/>
                    <a:pt x="83" y="104"/>
                  </a:cubicBezTo>
                  <a:cubicBezTo>
                    <a:pt x="80" y="106"/>
                    <a:pt x="76" y="107"/>
                    <a:pt x="73" y="108"/>
                  </a:cubicBezTo>
                  <a:cubicBezTo>
                    <a:pt x="51" y="114"/>
                    <a:pt x="29" y="106"/>
                    <a:pt x="16" y="89"/>
                  </a:cubicBezTo>
                  <a:cubicBezTo>
                    <a:pt x="16" y="89"/>
                    <a:pt x="16" y="89"/>
                    <a:pt x="16" y="88"/>
                  </a:cubicBezTo>
                  <a:cubicBezTo>
                    <a:pt x="15" y="87"/>
                    <a:pt x="15" y="87"/>
                    <a:pt x="14" y="86"/>
                  </a:cubicBezTo>
                  <a:cubicBezTo>
                    <a:pt x="14" y="86"/>
                    <a:pt x="14" y="85"/>
                    <a:pt x="13" y="85"/>
                  </a:cubicBezTo>
                  <a:cubicBezTo>
                    <a:pt x="12" y="83"/>
                    <a:pt x="12" y="82"/>
                    <a:pt x="11" y="81"/>
                  </a:cubicBezTo>
                  <a:cubicBezTo>
                    <a:pt x="10" y="79"/>
                    <a:pt x="9" y="77"/>
                    <a:pt x="8" y="75"/>
                  </a:cubicBezTo>
                  <a:cubicBezTo>
                    <a:pt x="8" y="73"/>
                    <a:pt x="8" y="72"/>
                    <a:pt x="7" y="71"/>
                  </a:cubicBezTo>
                  <a:cubicBezTo>
                    <a:pt x="0" y="42"/>
                    <a:pt x="16" y="13"/>
                    <a:pt x="45" y="5"/>
                  </a:cubicBezTo>
                  <a:cubicBezTo>
                    <a:pt x="63" y="0"/>
                    <a:pt x="82" y="5"/>
                    <a:pt x="95" y="17"/>
                  </a:cubicBezTo>
                  <a:cubicBezTo>
                    <a:pt x="97" y="19"/>
                    <a:pt x="98" y="21"/>
                    <a:pt x="100" y="23"/>
                  </a:cubicBezTo>
                  <a:cubicBezTo>
                    <a:pt x="105" y="29"/>
                    <a:pt x="108" y="35"/>
                    <a:pt x="110" y="43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îṡ1iḋé"/>
            <p:cNvSpPr/>
            <p:nvPr/>
          </p:nvSpPr>
          <p:spPr bwMode="auto">
            <a:xfrm>
              <a:off x="5685950" y="2335931"/>
              <a:ext cx="164497" cy="157345"/>
            </a:xfrm>
            <a:custGeom>
              <a:avLst/>
              <a:gdLst>
                <a:gd name="T0" fmla="*/ 13 w 29"/>
                <a:gd name="T1" fmla="*/ 0 h 28"/>
                <a:gd name="T2" fmla="*/ 28 w 29"/>
                <a:gd name="T3" fmla="*/ 23 h 28"/>
                <a:gd name="T4" fmla="*/ 25 w 29"/>
                <a:gd name="T5" fmla="*/ 27 h 28"/>
                <a:gd name="T6" fmla="*/ 0 w 29"/>
                <a:gd name="T7" fmla="*/ 15 h 28"/>
                <a:gd name="T8" fmla="*/ 13 w 2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13" y="0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29" y="25"/>
                    <a:pt x="27" y="28"/>
                    <a:pt x="25" y="2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3"/>
                    <a:pt x="13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iṧľiďè"/>
            <p:cNvSpPr/>
            <p:nvPr/>
          </p:nvSpPr>
          <p:spPr bwMode="auto">
            <a:xfrm>
              <a:off x="5685950" y="2419373"/>
              <a:ext cx="38144" cy="40529"/>
            </a:xfrm>
            <a:custGeom>
              <a:avLst/>
              <a:gdLst>
                <a:gd name="T0" fmla="*/ 7 w 7"/>
                <a:gd name="T1" fmla="*/ 3 h 7"/>
                <a:gd name="T2" fmla="*/ 1 w 7"/>
                <a:gd name="T3" fmla="*/ 7 h 7"/>
                <a:gd name="T4" fmla="*/ 0 w 7"/>
                <a:gd name="T5" fmla="*/ 0 h 7"/>
                <a:gd name="T6" fmla="*/ 7 w 7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5" y="5"/>
                    <a:pt x="3" y="6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3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îš1îdé"/>
            <p:cNvSpPr/>
            <p:nvPr/>
          </p:nvSpPr>
          <p:spPr bwMode="auto">
            <a:xfrm>
              <a:off x="5752702" y="1966411"/>
              <a:ext cx="35761" cy="73905"/>
            </a:xfrm>
            <a:custGeom>
              <a:avLst/>
              <a:gdLst>
                <a:gd name="T0" fmla="*/ 6 w 6"/>
                <a:gd name="T1" fmla="*/ 6 h 13"/>
                <a:gd name="T2" fmla="*/ 0 w 6"/>
                <a:gd name="T3" fmla="*/ 13 h 13"/>
                <a:gd name="T4" fmla="*/ 1 w 6"/>
                <a:gd name="T5" fmla="*/ 0 h 13"/>
                <a:gd name="T6" fmla="*/ 6 w 6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6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2"/>
                    <a:pt x="4" y="4"/>
                    <a:pt x="6" y="6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ïṡļiďê"/>
            <p:cNvSpPr/>
            <p:nvPr/>
          </p:nvSpPr>
          <p:spPr bwMode="auto">
            <a:xfrm>
              <a:off x="5657342" y="1868665"/>
              <a:ext cx="140657" cy="171649"/>
            </a:xfrm>
            <a:custGeom>
              <a:avLst/>
              <a:gdLst>
                <a:gd name="T0" fmla="*/ 0 w 25"/>
                <a:gd name="T1" fmla="*/ 19 h 30"/>
                <a:gd name="T2" fmla="*/ 21 w 25"/>
                <a:gd name="T3" fmla="*/ 1 h 30"/>
                <a:gd name="T4" fmla="*/ 25 w 25"/>
                <a:gd name="T5" fmla="*/ 4 h 30"/>
                <a:gd name="T6" fmla="*/ 17 w 25"/>
                <a:gd name="T7" fmla="*/ 30 h 30"/>
                <a:gd name="T8" fmla="*/ 0 w 25"/>
                <a:gd name="T9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0" y="19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0"/>
                    <a:pt x="25" y="2"/>
                    <a:pt x="25" y="4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4" y="29"/>
                    <a:pt x="0" y="19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iśľïḋê"/>
            <p:cNvSpPr/>
            <p:nvPr/>
          </p:nvSpPr>
          <p:spPr bwMode="auto">
            <a:xfrm>
              <a:off x="5259212" y="2345467"/>
              <a:ext cx="109664" cy="28608"/>
            </a:xfrm>
            <a:custGeom>
              <a:avLst/>
              <a:gdLst>
                <a:gd name="T0" fmla="*/ 19 w 19"/>
                <a:gd name="T1" fmla="*/ 2 h 5"/>
                <a:gd name="T2" fmla="*/ 9 w 19"/>
                <a:gd name="T3" fmla="*/ 5 h 5"/>
                <a:gd name="T4" fmla="*/ 9 w 19"/>
                <a:gd name="T5" fmla="*/ 4 h 5"/>
                <a:gd name="T6" fmla="*/ 7 w 19"/>
                <a:gd name="T7" fmla="*/ 2 h 5"/>
                <a:gd name="T8" fmla="*/ 1 w 19"/>
                <a:gd name="T9" fmla="*/ 2 h 5"/>
                <a:gd name="T10" fmla="*/ 0 w 19"/>
                <a:gd name="T11" fmla="*/ 0 h 5"/>
                <a:gd name="T12" fmla="*/ 6 w 19"/>
                <a:gd name="T13" fmla="*/ 1 h 5"/>
                <a:gd name="T14" fmla="*/ 19 w 19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">
                  <a:moveTo>
                    <a:pt x="19" y="2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19" y="2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ïṣḻiďe"/>
            <p:cNvSpPr/>
            <p:nvPr/>
          </p:nvSpPr>
          <p:spPr bwMode="auto">
            <a:xfrm>
              <a:off x="5197227" y="2250107"/>
              <a:ext cx="193106" cy="107281"/>
            </a:xfrm>
            <a:custGeom>
              <a:avLst/>
              <a:gdLst>
                <a:gd name="T0" fmla="*/ 31 w 34"/>
                <a:gd name="T1" fmla="*/ 19 h 19"/>
                <a:gd name="T2" fmla="*/ 19 w 34"/>
                <a:gd name="T3" fmla="*/ 19 h 19"/>
                <a:gd name="T4" fmla="*/ 13 w 34"/>
                <a:gd name="T5" fmla="*/ 19 h 19"/>
                <a:gd name="T6" fmla="*/ 3 w 34"/>
                <a:gd name="T7" fmla="*/ 19 h 19"/>
                <a:gd name="T8" fmla="*/ 2 w 34"/>
                <a:gd name="T9" fmla="*/ 15 h 19"/>
                <a:gd name="T10" fmla="*/ 13 w 34"/>
                <a:gd name="T11" fmla="*/ 7 h 19"/>
                <a:gd name="T12" fmla="*/ 25 w 34"/>
                <a:gd name="T13" fmla="*/ 0 h 19"/>
                <a:gd name="T14" fmla="*/ 31 w 34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9">
                  <a:moveTo>
                    <a:pt x="31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0" y="16"/>
                    <a:pt x="2" y="1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34" y="8"/>
                    <a:pt x="31" y="19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íṧļiḍê"/>
            <p:cNvSpPr/>
            <p:nvPr/>
          </p:nvSpPr>
          <p:spPr bwMode="auto">
            <a:xfrm>
              <a:off x="5106635" y="2090379"/>
              <a:ext cx="197874" cy="114432"/>
            </a:xfrm>
            <a:custGeom>
              <a:avLst/>
              <a:gdLst>
                <a:gd name="T0" fmla="*/ 27 w 35"/>
                <a:gd name="T1" fmla="*/ 20 h 20"/>
                <a:gd name="T2" fmla="*/ 16 w 35"/>
                <a:gd name="T3" fmla="*/ 15 h 20"/>
                <a:gd name="T4" fmla="*/ 11 w 35"/>
                <a:gd name="T5" fmla="*/ 13 h 20"/>
                <a:gd name="T6" fmla="*/ 2 w 35"/>
                <a:gd name="T7" fmla="*/ 9 h 20"/>
                <a:gd name="T8" fmla="*/ 3 w 35"/>
                <a:gd name="T9" fmla="*/ 4 h 20"/>
                <a:gd name="T10" fmla="*/ 16 w 35"/>
                <a:gd name="T11" fmla="*/ 2 h 20"/>
                <a:gd name="T12" fmla="*/ 30 w 35"/>
                <a:gd name="T13" fmla="*/ 0 h 20"/>
                <a:gd name="T14" fmla="*/ 27 w 35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0">
                  <a:moveTo>
                    <a:pt x="27" y="20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8"/>
                    <a:pt x="0" y="5"/>
                    <a:pt x="3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5" y="12"/>
                    <a:pt x="27" y="2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îṥlïḍè"/>
            <p:cNvSpPr/>
            <p:nvPr/>
          </p:nvSpPr>
          <p:spPr bwMode="auto">
            <a:xfrm>
              <a:off x="5328349" y="1959258"/>
              <a:ext cx="441043" cy="443426"/>
            </a:xfrm>
            <a:custGeom>
              <a:avLst/>
              <a:gdLst>
                <a:gd name="T0" fmla="*/ 72 w 78"/>
                <a:gd name="T1" fmla="*/ 30 h 78"/>
                <a:gd name="T2" fmla="*/ 48 w 78"/>
                <a:gd name="T3" fmla="*/ 73 h 78"/>
                <a:gd name="T4" fmla="*/ 5 w 78"/>
                <a:gd name="T5" fmla="*/ 48 h 78"/>
                <a:gd name="T6" fmla="*/ 30 w 78"/>
                <a:gd name="T7" fmla="*/ 5 h 78"/>
                <a:gd name="T8" fmla="*/ 72 w 78"/>
                <a:gd name="T9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8">
                  <a:moveTo>
                    <a:pt x="72" y="30"/>
                  </a:moveTo>
                  <a:cubicBezTo>
                    <a:pt x="78" y="49"/>
                    <a:pt x="66" y="68"/>
                    <a:pt x="48" y="73"/>
                  </a:cubicBezTo>
                  <a:cubicBezTo>
                    <a:pt x="29" y="78"/>
                    <a:pt x="10" y="67"/>
                    <a:pt x="5" y="48"/>
                  </a:cubicBezTo>
                  <a:cubicBezTo>
                    <a:pt x="0" y="30"/>
                    <a:pt x="11" y="10"/>
                    <a:pt x="30" y="5"/>
                  </a:cubicBezTo>
                  <a:cubicBezTo>
                    <a:pt x="48" y="0"/>
                    <a:pt x="67" y="11"/>
                    <a:pt x="72" y="30"/>
                  </a:cubicBezTo>
                  <a:close/>
                </a:path>
              </a:pathLst>
            </a:custGeom>
            <a:solidFill>
              <a:srgbClr val="DD7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îṥlíḑé"/>
            <p:cNvSpPr/>
            <p:nvPr/>
          </p:nvSpPr>
          <p:spPr bwMode="auto">
            <a:xfrm>
              <a:off x="5356957" y="2016474"/>
              <a:ext cx="209793" cy="319457"/>
            </a:xfrm>
            <a:custGeom>
              <a:avLst/>
              <a:gdLst>
                <a:gd name="T0" fmla="*/ 32 w 37"/>
                <a:gd name="T1" fmla="*/ 4 h 56"/>
                <a:gd name="T2" fmla="*/ 17 w 37"/>
                <a:gd name="T3" fmla="*/ 3 h 56"/>
                <a:gd name="T4" fmla="*/ 5 w 37"/>
                <a:gd name="T5" fmla="*/ 18 h 56"/>
                <a:gd name="T6" fmla="*/ 21 w 37"/>
                <a:gd name="T7" fmla="*/ 55 h 56"/>
                <a:gd name="T8" fmla="*/ 25 w 37"/>
                <a:gd name="T9" fmla="*/ 36 h 56"/>
                <a:gd name="T10" fmla="*/ 29 w 37"/>
                <a:gd name="T11" fmla="*/ 11 h 56"/>
                <a:gd name="T12" fmla="*/ 32 w 37"/>
                <a:gd name="T13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6">
                  <a:moveTo>
                    <a:pt x="32" y="4"/>
                  </a:moveTo>
                  <a:cubicBezTo>
                    <a:pt x="29" y="0"/>
                    <a:pt x="23" y="0"/>
                    <a:pt x="17" y="3"/>
                  </a:cubicBezTo>
                  <a:cubicBezTo>
                    <a:pt x="12" y="5"/>
                    <a:pt x="8" y="10"/>
                    <a:pt x="5" y="18"/>
                  </a:cubicBezTo>
                  <a:cubicBezTo>
                    <a:pt x="0" y="31"/>
                    <a:pt x="6" y="53"/>
                    <a:pt x="21" y="55"/>
                  </a:cubicBezTo>
                  <a:cubicBezTo>
                    <a:pt x="37" y="56"/>
                    <a:pt x="36" y="40"/>
                    <a:pt x="25" y="36"/>
                  </a:cubicBezTo>
                  <a:cubicBezTo>
                    <a:pt x="14" y="31"/>
                    <a:pt x="17" y="16"/>
                    <a:pt x="29" y="11"/>
                  </a:cubicBezTo>
                  <a:cubicBezTo>
                    <a:pt x="34" y="9"/>
                    <a:pt x="34" y="6"/>
                    <a:pt x="32" y="4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îṥľidê"/>
            <p:cNvSpPr/>
            <p:nvPr/>
          </p:nvSpPr>
          <p:spPr bwMode="auto">
            <a:xfrm>
              <a:off x="5497613" y="2107066"/>
              <a:ext cx="216946" cy="171649"/>
            </a:xfrm>
            <a:custGeom>
              <a:avLst/>
              <a:gdLst>
                <a:gd name="T0" fmla="*/ 16 w 38"/>
                <a:gd name="T1" fmla="*/ 1 h 30"/>
                <a:gd name="T2" fmla="*/ 8 w 38"/>
                <a:gd name="T3" fmla="*/ 0 h 30"/>
                <a:gd name="T4" fmla="*/ 0 w 38"/>
                <a:gd name="T5" fmla="*/ 9 h 30"/>
                <a:gd name="T6" fmla="*/ 19 w 38"/>
                <a:gd name="T7" fmla="*/ 20 h 30"/>
                <a:gd name="T8" fmla="*/ 36 w 38"/>
                <a:gd name="T9" fmla="*/ 17 h 30"/>
                <a:gd name="T10" fmla="*/ 16 w 38"/>
                <a:gd name="T1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16" y="1"/>
                  </a:moveTo>
                  <a:cubicBezTo>
                    <a:pt x="13" y="0"/>
                    <a:pt x="10" y="0"/>
                    <a:pt x="8" y="0"/>
                  </a:cubicBezTo>
                  <a:cubicBezTo>
                    <a:pt x="4" y="1"/>
                    <a:pt x="0" y="3"/>
                    <a:pt x="0" y="9"/>
                  </a:cubicBezTo>
                  <a:cubicBezTo>
                    <a:pt x="1" y="18"/>
                    <a:pt x="15" y="13"/>
                    <a:pt x="19" y="20"/>
                  </a:cubicBezTo>
                  <a:cubicBezTo>
                    <a:pt x="24" y="30"/>
                    <a:pt x="38" y="26"/>
                    <a:pt x="36" y="17"/>
                  </a:cubicBezTo>
                  <a:cubicBezTo>
                    <a:pt x="35" y="7"/>
                    <a:pt x="21" y="3"/>
                    <a:pt x="16" y="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isļíḋè"/>
            <p:cNvSpPr/>
            <p:nvPr/>
          </p:nvSpPr>
          <p:spPr bwMode="auto">
            <a:xfrm>
              <a:off x="5559597" y="2262028"/>
              <a:ext cx="109664" cy="112049"/>
            </a:xfrm>
            <a:custGeom>
              <a:avLst/>
              <a:gdLst>
                <a:gd name="T0" fmla="*/ 14 w 19"/>
                <a:gd name="T1" fmla="*/ 2 h 20"/>
                <a:gd name="T2" fmla="*/ 2 w 19"/>
                <a:gd name="T3" fmla="*/ 4 h 20"/>
                <a:gd name="T4" fmla="*/ 1 w 19"/>
                <a:gd name="T5" fmla="*/ 12 h 20"/>
                <a:gd name="T6" fmla="*/ 18 w 19"/>
                <a:gd name="T7" fmla="*/ 6 h 20"/>
                <a:gd name="T8" fmla="*/ 14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4" y="2"/>
                  </a:moveTo>
                  <a:cubicBezTo>
                    <a:pt x="10" y="0"/>
                    <a:pt x="5" y="1"/>
                    <a:pt x="2" y="4"/>
                  </a:cubicBezTo>
                  <a:cubicBezTo>
                    <a:pt x="1" y="6"/>
                    <a:pt x="0" y="9"/>
                    <a:pt x="1" y="12"/>
                  </a:cubicBezTo>
                  <a:cubicBezTo>
                    <a:pt x="5" y="20"/>
                    <a:pt x="19" y="11"/>
                    <a:pt x="18" y="6"/>
                  </a:cubicBezTo>
                  <a:cubicBezTo>
                    <a:pt x="17" y="4"/>
                    <a:pt x="16" y="2"/>
                    <a:pt x="14" y="2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îṣḻïdè"/>
            <p:cNvSpPr/>
            <p:nvPr/>
          </p:nvSpPr>
          <p:spPr bwMode="auto">
            <a:xfrm>
              <a:off x="5550061" y="2016474"/>
              <a:ext cx="100128" cy="97745"/>
            </a:xfrm>
            <a:custGeom>
              <a:avLst/>
              <a:gdLst>
                <a:gd name="T0" fmla="*/ 10 w 18"/>
                <a:gd name="T1" fmla="*/ 0 h 17"/>
                <a:gd name="T2" fmla="*/ 4 w 18"/>
                <a:gd name="T3" fmla="*/ 1 h 17"/>
                <a:gd name="T4" fmla="*/ 2 w 18"/>
                <a:gd name="T5" fmla="*/ 9 h 17"/>
                <a:gd name="T6" fmla="*/ 17 w 18"/>
                <a:gd name="T7" fmla="*/ 5 h 17"/>
                <a:gd name="T8" fmla="*/ 10 w 1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0" y="0"/>
                  </a:moveTo>
                  <a:cubicBezTo>
                    <a:pt x="8" y="0"/>
                    <a:pt x="6" y="0"/>
                    <a:pt x="4" y="1"/>
                  </a:cubicBezTo>
                  <a:cubicBezTo>
                    <a:pt x="2" y="2"/>
                    <a:pt x="0" y="5"/>
                    <a:pt x="2" y="9"/>
                  </a:cubicBezTo>
                  <a:cubicBezTo>
                    <a:pt x="6" y="17"/>
                    <a:pt x="18" y="9"/>
                    <a:pt x="17" y="5"/>
                  </a:cubicBezTo>
                  <a:cubicBezTo>
                    <a:pt x="16" y="2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išḻîḑè"/>
            <p:cNvSpPr/>
            <p:nvPr/>
          </p:nvSpPr>
          <p:spPr bwMode="auto">
            <a:xfrm>
              <a:off x="5640653" y="2068922"/>
              <a:ext cx="66752" cy="66752"/>
            </a:xfrm>
            <a:custGeom>
              <a:avLst/>
              <a:gdLst>
                <a:gd name="T0" fmla="*/ 4 w 12"/>
                <a:gd name="T1" fmla="*/ 11 h 12"/>
                <a:gd name="T2" fmla="*/ 8 w 12"/>
                <a:gd name="T3" fmla="*/ 12 h 12"/>
                <a:gd name="T4" fmla="*/ 12 w 12"/>
                <a:gd name="T5" fmla="*/ 7 h 12"/>
                <a:gd name="T6" fmla="*/ 0 w 12"/>
                <a:gd name="T7" fmla="*/ 5 h 12"/>
                <a:gd name="T8" fmla="*/ 4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4" y="11"/>
                  </a:moveTo>
                  <a:cubicBezTo>
                    <a:pt x="5" y="12"/>
                    <a:pt x="6" y="12"/>
                    <a:pt x="8" y="12"/>
                  </a:cubicBezTo>
                  <a:cubicBezTo>
                    <a:pt x="10" y="11"/>
                    <a:pt x="12" y="10"/>
                    <a:pt x="12" y="7"/>
                  </a:cubicBezTo>
                  <a:cubicBezTo>
                    <a:pt x="11" y="0"/>
                    <a:pt x="0" y="2"/>
                    <a:pt x="0" y="5"/>
                  </a:cubicBezTo>
                  <a:cubicBezTo>
                    <a:pt x="0" y="8"/>
                    <a:pt x="2" y="10"/>
                    <a:pt x="4" y="1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îsḻïḍé"/>
            <p:cNvSpPr/>
            <p:nvPr/>
          </p:nvSpPr>
          <p:spPr bwMode="auto">
            <a:xfrm>
              <a:off x="7998440" y="3995203"/>
              <a:ext cx="107281" cy="197874"/>
            </a:xfrm>
            <a:custGeom>
              <a:avLst/>
              <a:gdLst>
                <a:gd name="T0" fmla="*/ 0 w 19"/>
                <a:gd name="T1" fmla="*/ 31 h 35"/>
                <a:gd name="T2" fmla="*/ 0 w 19"/>
                <a:gd name="T3" fmla="*/ 4 h 35"/>
                <a:gd name="T4" fmla="*/ 5 w 19"/>
                <a:gd name="T5" fmla="*/ 2 h 35"/>
                <a:gd name="T6" fmla="*/ 19 w 19"/>
                <a:gd name="T7" fmla="*/ 26 h 35"/>
                <a:gd name="T8" fmla="*/ 0 w 19"/>
                <a:gd name="T9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">
                  <a:moveTo>
                    <a:pt x="0" y="3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3" y="0"/>
                    <a:pt x="5" y="2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0" y="35"/>
                    <a:pt x="0" y="31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îṩ1iḍè"/>
            <p:cNvSpPr/>
            <p:nvPr/>
          </p:nvSpPr>
          <p:spPr bwMode="auto">
            <a:xfrm>
              <a:off x="8360810" y="4278901"/>
              <a:ext cx="188338" cy="119201"/>
            </a:xfrm>
            <a:custGeom>
              <a:avLst/>
              <a:gdLst>
                <a:gd name="T0" fmla="*/ 2 w 33"/>
                <a:gd name="T1" fmla="*/ 3 h 21"/>
                <a:gd name="T2" fmla="*/ 29 w 33"/>
                <a:gd name="T3" fmla="*/ 0 h 21"/>
                <a:gd name="T4" fmla="*/ 31 w 33"/>
                <a:gd name="T5" fmla="*/ 4 h 21"/>
                <a:gd name="T6" fmla="*/ 9 w 33"/>
                <a:gd name="T7" fmla="*/ 21 h 21"/>
                <a:gd name="T8" fmla="*/ 2 w 33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1">
                  <a:moveTo>
                    <a:pt x="2" y="3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3" y="3"/>
                    <a:pt x="31" y="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0" y="14"/>
                    <a:pt x="2" y="3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îśḷîďè"/>
            <p:cNvSpPr/>
            <p:nvPr/>
          </p:nvSpPr>
          <p:spPr bwMode="auto">
            <a:xfrm>
              <a:off x="7771959" y="4197844"/>
              <a:ext cx="169265" cy="143041"/>
            </a:xfrm>
            <a:custGeom>
              <a:avLst/>
              <a:gdLst>
                <a:gd name="T0" fmla="*/ 19 w 30"/>
                <a:gd name="T1" fmla="*/ 25 h 25"/>
                <a:gd name="T2" fmla="*/ 1 w 30"/>
                <a:gd name="T3" fmla="*/ 4 h 25"/>
                <a:gd name="T4" fmla="*/ 4 w 30"/>
                <a:gd name="T5" fmla="*/ 1 h 25"/>
                <a:gd name="T6" fmla="*/ 30 w 30"/>
                <a:gd name="T7" fmla="*/ 8 h 25"/>
                <a:gd name="T8" fmla="*/ 19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19" y="2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0"/>
                    <a:pt x="4" y="1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21"/>
                    <a:pt x="19" y="25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íSliḍé"/>
            <p:cNvSpPr/>
            <p:nvPr/>
          </p:nvSpPr>
          <p:spPr bwMode="auto">
            <a:xfrm>
              <a:off x="8134328" y="4624581"/>
              <a:ext cx="114433" cy="193106"/>
            </a:xfrm>
            <a:custGeom>
              <a:avLst/>
              <a:gdLst>
                <a:gd name="T0" fmla="*/ 20 w 20"/>
                <a:gd name="T1" fmla="*/ 3 h 34"/>
                <a:gd name="T2" fmla="*/ 20 w 20"/>
                <a:gd name="T3" fmla="*/ 30 h 34"/>
                <a:gd name="T4" fmla="*/ 16 w 20"/>
                <a:gd name="T5" fmla="*/ 32 h 34"/>
                <a:gd name="T6" fmla="*/ 0 w 20"/>
                <a:gd name="T7" fmla="*/ 9 h 34"/>
                <a:gd name="T8" fmla="*/ 20 w 20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4">
                  <a:moveTo>
                    <a:pt x="20" y="3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20" y="33"/>
                    <a:pt x="17" y="34"/>
                    <a:pt x="16" y="3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9" y="0"/>
                    <a:pt x="20" y="3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îṣľiḋé"/>
            <p:cNvSpPr/>
            <p:nvPr/>
          </p:nvSpPr>
          <p:spPr bwMode="auto">
            <a:xfrm>
              <a:off x="7929303" y="4641270"/>
              <a:ext cx="143041" cy="171649"/>
            </a:xfrm>
            <a:custGeom>
              <a:avLst/>
              <a:gdLst>
                <a:gd name="T0" fmla="*/ 25 w 25"/>
                <a:gd name="T1" fmla="*/ 10 h 30"/>
                <a:gd name="T2" fmla="*/ 4 w 25"/>
                <a:gd name="T3" fmla="*/ 29 h 30"/>
                <a:gd name="T4" fmla="*/ 0 w 25"/>
                <a:gd name="T5" fmla="*/ 26 h 30"/>
                <a:gd name="T6" fmla="*/ 8 w 25"/>
                <a:gd name="T7" fmla="*/ 0 h 30"/>
                <a:gd name="T8" fmla="*/ 25 w 25"/>
                <a:gd name="T9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25" y="10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2" y="30"/>
                    <a:pt x="0" y="28"/>
                    <a:pt x="0" y="2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20" y="0"/>
                    <a:pt x="25" y="10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îš1iḑê"/>
            <p:cNvSpPr/>
            <p:nvPr/>
          </p:nvSpPr>
          <p:spPr bwMode="auto">
            <a:xfrm>
              <a:off x="8348889" y="4455317"/>
              <a:ext cx="188338" cy="119201"/>
            </a:xfrm>
            <a:custGeom>
              <a:avLst/>
              <a:gdLst>
                <a:gd name="T0" fmla="*/ 10 w 33"/>
                <a:gd name="T1" fmla="*/ 0 h 21"/>
                <a:gd name="T2" fmla="*/ 32 w 33"/>
                <a:gd name="T3" fmla="*/ 17 h 21"/>
                <a:gd name="T4" fmla="*/ 30 w 33"/>
                <a:gd name="T5" fmla="*/ 21 h 21"/>
                <a:gd name="T6" fmla="*/ 3 w 33"/>
                <a:gd name="T7" fmla="*/ 19 h 21"/>
                <a:gd name="T8" fmla="*/ 10 w 3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1">
                  <a:moveTo>
                    <a:pt x="10" y="0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3" y="18"/>
                    <a:pt x="32" y="21"/>
                    <a:pt x="3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0" y="7"/>
                    <a:pt x="10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ïśḷïďê"/>
            <p:cNvSpPr/>
            <p:nvPr/>
          </p:nvSpPr>
          <p:spPr bwMode="auto">
            <a:xfrm>
              <a:off x="7788647" y="4095331"/>
              <a:ext cx="662755" cy="648451"/>
            </a:xfrm>
            <a:custGeom>
              <a:avLst/>
              <a:gdLst>
                <a:gd name="T0" fmla="*/ 111 w 117"/>
                <a:gd name="T1" fmla="*/ 43 h 114"/>
                <a:gd name="T2" fmla="*/ 90 w 117"/>
                <a:gd name="T3" fmla="*/ 100 h 114"/>
                <a:gd name="T4" fmla="*/ 84 w 117"/>
                <a:gd name="T5" fmla="*/ 104 h 114"/>
                <a:gd name="T6" fmla="*/ 73 w 117"/>
                <a:gd name="T7" fmla="*/ 108 h 114"/>
                <a:gd name="T8" fmla="*/ 17 w 117"/>
                <a:gd name="T9" fmla="*/ 89 h 114"/>
                <a:gd name="T10" fmla="*/ 16 w 117"/>
                <a:gd name="T11" fmla="*/ 88 h 114"/>
                <a:gd name="T12" fmla="*/ 15 w 117"/>
                <a:gd name="T13" fmla="*/ 86 h 114"/>
                <a:gd name="T14" fmla="*/ 14 w 117"/>
                <a:gd name="T15" fmla="*/ 84 h 114"/>
                <a:gd name="T16" fmla="*/ 12 w 117"/>
                <a:gd name="T17" fmla="*/ 81 h 114"/>
                <a:gd name="T18" fmla="*/ 9 w 117"/>
                <a:gd name="T19" fmla="*/ 74 h 114"/>
                <a:gd name="T20" fmla="*/ 8 w 117"/>
                <a:gd name="T21" fmla="*/ 70 h 114"/>
                <a:gd name="T22" fmla="*/ 46 w 117"/>
                <a:gd name="T23" fmla="*/ 5 h 114"/>
                <a:gd name="T24" fmla="*/ 96 w 117"/>
                <a:gd name="T25" fmla="*/ 17 h 114"/>
                <a:gd name="T26" fmla="*/ 101 w 117"/>
                <a:gd name="T27" fmla="*/ 23 h 114"/>
                <a:gd name="T28" fmla="*/ 111 w 117"/>
                <a:gd name="T29" fmla="*/ 4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114">
                  <a:moveTo>
                    <a:pt x="111" y="43"/>
                  </a:moveTo>
                  <a:cubicBezTo>
                    <a:pt x="117" y="65"/>
                    <a:pt x="108" y="88"/>
                    <a:pt x="90" y="100"/>
                  </a:cubicBezTo>
                  <a:cubicBezTo>
                    <a:pt x="88" y="102"/>
                    <a:pt x="86" y="103"/>
                    <a:pt x="84" y="104"/>
                  </a:cubicBezTo>
                  <a:cubicBezTo>
                    <a:pt x="81" y="106"/>
                    <a:pt x="77" y="107"/>
                    <a:pt x="73" y="108"/>
                  </a:cubicBezTo>
                  <a:cubicBezTo>
                    <a:pt x="52" y="114"/>
                    <a:pt x="30" y="106"/>
                    <a:pt x="17" y="89"/>
                  </a:cubicBezTo>
                  <a:cubicBezTo>
                    <a:pt x="17" y="89"/>
                    <a:pt x="17" y="88"/>
                    <a:pt x="16" y="88"/>
                  </a:cubicBezTo>
                  <a:cubicBezTo>
                    <a:pt x="16" y="87"/>
                    <a:pt x="16" y="87"/>
                    <a:pt x="15" y="86"/>
                  </a:cubicBezTo>
                  <a:cubicBezTo>
                    <a:pt x="15" y="85"/>
                    <a:pt x="14" y="85"/>
                    <a:pt x="14" y="84"/>
                  </a:cubicBezTo>
                  <a:cubicBezTo>
                    <a:pt x="13" y="83"/>
                    <a:pt x="13" y="82"/>
                    <a:pt x="12" y="81"/>
                  </a:cubicBezTo>
                  <a:cubicBezTo>
                    <a:pt x="11" y="79"/>
                    <a:pt x="10" y="76"/>
                    <a:pt x="9" y="74"/>
                  </a:cubicBezTo>
                  <a:cubicBezTo>
                    <a:pt x="9" y="73"/>
                    <a:pt x="8" y="72"/>
                    <a:pt x="8" y="70"/>
                  </a:cubicBezTo>
                  <a:cubicBezTo>
                    <a:pt x="0" y="42"/>
                    <a:pt x="17" y="12"/>
                    <a:pt x="46" y="5"/>
                  </a:cubicBezTo>
                  <a:cubicBezTo>
                    <a:pt x="64" y="0"/>
                    <a:pt x="83" y="5"/>
                    <a:pt x="96" y="17"/>
                  </a:cubicBezTo>
                  <a:cubicBezTo>
                    <a:pt x="97" y="19"/>
                    <a:pt x="99" y="21"/>
                    <a:pt x="101" y="23"/>
                  </a:cubicBezTo>
                  <a:cubicBezTo>
                    <a:pt x="106" y="28"/>
                    <a:pt x="109" y="35"/>
                    <a:pt x="111" y="43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iṡ1îḋê"/>
            <p:cNvSpPr/>
            <p:nvPr/>
          </p:nvSpPr>
          <p:spPr bwMode="auto">
            <a:xfrm>
              <a:off x="8258297" y="4562597"/>
              <a:ext cx="164497" cy="152577"/>
            </a:xfrm>
            <a:custGeom>
              <a:avLst/>
              <a:gdLst>
                <a:gd name="T0" fmla="*/ 13 w 29"/>
                <a:gd name="T1" fmla="*/ 0 h 27"/>
                <a:gd name="T2" fmla="*/ 27 w 29"/>
                <a:gd name="T3" fmla="*/ 23 h 27"/>
                <a:gd name="T4" fmla="*/ 24 w 29"/>
                <a:gd name="T5" fmla="*/ 26 h 27"/>
                <a:gd name="T6" fmla="*/ 0 w 29"/>
                <a:gd name="T7" fmla="*/ 15 h 27"/>
                <a:gd name="T8" fmla="*/ 13 w 2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7">
                  <a:moveTo>
                    <a:pt x="13" y="0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9" y="25"/>
                    <a:pt x="27" y="27"/>
                    <a:pt x="24" y="2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2" y="2"/>
                    <a:pt x="13" y="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îṥḻîḍè"/>
            <p:cNvSpPr/>
            <p:nvPr/>
          </p:nvSpPr>
          <p:spPr bwMode="auto">
            <a:xfrm>
              <a:off x="8258297" y="4648421"/>
              <a:ext cx="40529" cy="38144"/>
            </a:xfrm>
            <a:custGeom>
              <a:avLst/>
              <a:gdLst>
                <a:gd name="T0" fmla="*/ 7 w 7"/>
                <a:gd name="T1" fmla="*/ 3 h 7"/>
                <a:gd name="T2" fmla="*/ 1 w 7"/>
                <a:gd name="T3" fmla="*/ 7 h 7"/>
                <a:gd name="T4" fmla="*/ 0 w 7"/>
                <a:gd name="T5" fmla="*/ 0 h 7"/>
                <a:gd name="T6" fmla="*/ 7 w 7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5" y="5"/>
                    <a:pt x="3" y="6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3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iṥḷiḍê"/>
            <p:cNvSpPr/>
            <p:nvPr/>
          </p:nvSpPr>
          <p:spPr bwMode="auto">
            <a:xfrm>
              <a:off x="8322666" y="4193076"/>
              <a:ext cx="38144" cy="73905"/>
            </a:xfrm>
            <a:custGeom>
              <a:avLst/>
              <a:gdLst>
                <a:gd name="T0" fmla="*/ 7 w 7"/>
                <a:gd name="T1" fmla="*/ 6 h 13"/>
                <a:gd name="T2" fmla="*/ 0 w 7"/>
                <a:gd name="T3" fmla="*/ 13 h 13"/>
                <a:gd name="T4" fmla="*/ 2 w 7"/>
                <a:gd name="T5" fmla="*/ 0 h 13"/>
                <a:gd name="T6" fmla="*/ 7 w 7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7" y="6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2"/>
                    <a:pt x="5" y="4"/>
                    <a:pt x="7" y="6"/>
                  </a:cubicBez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iṥlíḑé"/>
            <p:cNvSpPr/>
            <p:nvPr/>
          </p:nvSpPr>
          <p:spPr bwMode="auto">
            <a:xfrm>
              <a:off x="8229689" y="4090563"/>
              <a:ext cx="143041" cy="176417"/>
            </a:xfrm>
            <a:custGeom>
              <a:avLst/>
              <a:gdLst>
                <a:gd name="T0" fmla="*/ 0 w 25"/>
                <a:gd name="T1" fmla="*/ 20 h 31"/>
                <a:gd name="T2" fmla="*/ 21 w 25"/>
                <a:gd name="T3" fmla="*/ 2 h 31"/>
                <a:gd name="T4" fmla="*/ 24 w 25"/>
                <a:gd name="T5" fmla="*/ 4 h 31"/>
                <a:gd name="T6" fmla="*/ 16 w 25"/>
                <a:gd name="T7" fmla="*/ 31 h 31"/>
                <a:gd name="T8" fmla="*/ 0 w 25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0" y="20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5" y="2"/>
                    <a:pt x="24" y="4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4" y="30"/>
                    <a:pt x="0" y="2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íṥḷïḑé"/>
            <p:cNvSpPr/>
            <p:nvPr/>
          </p:nvSpPr>
          <p:spPr bwMode="auto">
            <a:xfrm>
              <a:off x="7833943" y="4574518"/>
              <a:ext cx="107281" cy="28608"/>
            </a:xfrm>
            <a:custGeom>
              <a:avLst/>
              <a:gdLst>
                <a:gd name="T0" fmla="*/ 19 w 19"/>
                <a:gd name="T1" fmla="*/ 2 h 5"/>
                <a:gd name="T2" fmla="*/ 9 w 19"/>
                <a:gd name="T3" fmla="*/ 5 h 5"/>
                <a:gd name="T4" fmla="*/ 8 w 19"/>
                <a:gd name="T5" fmla="*/ 4 h 5"/>
                <a:gd name="T6" fmla="*/ 7 w 19"/>
                <a:gd name="T7" fmla="*/ 2 h 5"/>
                <a:gd name="T8" fmla="*/ 1 w 19"/>
                <a:gd name="T9" fmla="*/ 2 h 5"/>
                <a:gd name="T10" fmla="*/ 0 w 19"/>
                <a:gd name="T11" fmla="*/ 0 h 5"/>
                <a:gd name="T12" fmla="*/ 6 w 19"/>
                <a:gd name="T13" fmla="*/ 0 h 5"/>
                <a:gd name="T14" fmla="*/ 19 w 19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">
                  <a:moveTo>
                    <a:pt x="19" y="2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9" y="2"/>
                  </a:lnTo>
                  <a:close/>
                </a:path>
              </a:pathLst>
            </a:custGeom>
            <a:solidFill>
              <a:srgbClr val="B82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îṩ1íḓê"/>
            <p:cNvSpPr/>
            <p:nvPr/>
          </p:nvSpPr>
          <p:spPr bwMode="auto">
            <a:xfrm>
              <a:off x="7771959" y="4472005"/>
              <a:ext cx="193106" cy="112049"/>
            </a:xfrm>
            <a:custGeom>
              <a:avLst/>
              <a:gdLst>
                <a:gd name="T0" fmla="*/ 31 w 34"/>
                <a:gd name="T1" fmla="*/ 20 h 20"/>
                <a:gd name="T2" fmla="*/ 19 w 34"/>
                <a:gd name="T3" fmla="*/ 20 h 20"/>
                <a:gd name="T4" fmla="*/ 13 w 34"/>
                <a:gd name="T5" fmla="*/ 20 h 20"/>
                <a:gd name="T6" fmla="*/ 3 w 34"/>
                <a:gd name="T7" fmla="*/ 20 h 20"/>
                <a:gd name="T8" fmla="*/ 2 w 34"/>
                <a:gd name="T9" fmla="*/ 15 h 20"/>
                <a:gd name="T10" fmla="*/ 13 w 34"/>
                <a:gd name="T11" fmla="*/ 8 h 20"/>
                <a:gd name="T12" fmla="*/ 25 w 34"/>
                <a:gd name="T13" fmla="*/ 0 h 20"/>
                <a:gd name="T14" fmla="*/ 31 w 3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0">
                  <a:moveTo>
                    <a:pt x="31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0"/>
                    <a:pt x="0" y="17"/>
                    <a:pt x="2" y="15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34" y="9"/>
                    <a:pt x="31" y="2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îšľîḍé"/>
            <p:cNvSpPr/>
            <p:nvPr/>
          </p:nvSpPr>
          <p:spPr bwMode="auto">
            <a:xfrm>
              <a:off x="7681366" y="4317045"/>
              <a:ext cx="193106" cy="114432"/>
            </a:xfrm>
            <a:custGeom>
              <a:avLst/>
              <a:gdLst>
                <a:gd name="T0" fmla="*/ 27 w 34"/>
                <a:gd name="T1" fmla="*/ 20 h 20"/>
                <a:gd name="T2" fmla="*/ 16 w 34"/>
                <a:gd name="T3" fmla="*/ 15 h 20"/>
                <a:gd name="T4" fmla="*/ 11 w 34"/>
                <a:gd name="T5" fmla="*/ 13 h 20"/>
                <a:gd name="T6" fmla="*/ 2 w 34"/>
                <a:gd name="T7" fmla="*/ 8 h 20"/>
                <a:gd name="T8" fmla="*/ 3 w 34"/>
                <a:gd name="T9" fmla="*/ 4 h 20"/>
                <a:gd name="T10" fmla="*/ 16 w 34"/>
                <a:gd name="T11" fmla="*/ 2 h 20"/>
                <a:gd name="T12" fmla="*/ 30 w 34"/>
                <a:gd name="T13" fmla="*/ 0 h 20"/>
                <a:gd name="T14" fmla="*/ 27 w 3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0">
                  <a:moveTo>
                    <a:pt x="27" y="20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3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4" y="12"/>
                    <a:pt x="27" y="20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ïsļîdê"/>
            <p:cNvSpPr/>
            <p:nvPr/>
          </p:nvSpPr>
          <p:spPr bwMode="auto">
            <a:xfrm>
              <a:off x="7903080" y="4188308"/>
              <a:ext cx="436275" cy="443426"/>
            </a:xfrm>
            <a:custGeom>
              <a:avLst/>
              <a:gdLst>
                <a:gd name="T0" fmla="*/ 72 w 77"/>
                <a:gd name="T1" fmla="*/ 30 h 78"/>
                <a:gd name="T2" fmla="*/ 48 w 77"/>
                <a:gd name="T3" fmla="*/ 73 h 78"/>
                <a:gd name="T4" fmla="*/ 5 w 77"/>
                <a:gd name="T5" fmla="*/ 48 h 78"/>
                <a:gd name="T6" fmla="*/ 29 w 77"/>
                <a:gd name="T7" fmla="*/ 5 h 78"/>
                <a:gd name="T8" fmla="*/ 72 w 77"/>
                <a:gd name="T9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8">
                  <a:moveTo>
                    <a:pt x="72" y="30"/>
                  </a:moveTo>
                  <a:cubicBezTo>
                    <a:pt x="77" y="48"/>
                    <a:pt x="66" y="68"/>
                    <a:pt x="48" y="73"/>
                  </a:cubicBezTo>
                  <a:cubicBezTo>
                    <a:pt x="29" y="78"/>
                    <a:pt x="10" y="67"/>
                    <a:pt x="5" y="48"/>
                  </a:cubicBezTo>
                  <a:cubicBezTo>
                    <a:pt x="0" y="29"/>
                    <a:pt x="11" y="10"/>
                    <a:pt x="29" y="5"/>
                  </a:cubicBezTo>
                  <a:cubicBezTo>
                    <a:pt x="48" y="0"/>
                    <a:pt x="67" y="11"/>
                    <a:pt x="72" y="30"/>
                  </a:cubicBezTo>
                  <a:close/>
                </a:path>
              </a:pathLst>
            </a:custGeom>
            <a:solidFill>
              <a:srgbClr val="DD7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iṧḻïḓè"/>
            <p:cNvSpPr/>
            <p:nvPr/>
          </p:nvSpPr>
          <p:spPr bwMode="auto">
            <a:xfrm>
              <a:off x="7924535" y="4238372"/>
              <a:ext cx="214561" cy="324225"/>
            </a:xfrm>
            <a:custGeom>
              <a:avLst/>
              <a:gdLst>
                <a:gd name="T0" fmla="*/ 33 w 38"/>
                <a:gd name="T1" fmla="*/ 4 h 57"/>
                <a:gd name="T2" fmla="*/ 18 w 38"/>
                <a:gd name="T3" fmla="*/ 4 h 57"/>
                <a:gd name="T4" fmla="*/ 6 w 38"/>
                <a:gd name="T5" fmla="*/ 18 h 57"/>
                <a:gd name="T6" fmla="*/ 22 w 38"/>
                <a:gd name="T7" fmla="*/ 55 h 57"/>
                <a:gd name="T8" fmla="*/ 26 w 38"/>
                <a:gd name="T9" fmla="*/ 36 h 57"/>
                <a:gd name="T10" fmla="*/ 29 w 38"/>
                <a:gd name="T11" fmla="*/ 12 h 57"/>
                <a:gd name="T12" fmla="*/ 33 w 38"/>
                <a:gd name="T13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7">
                  <a:moveTo>
                    <a:pt x="33" y="4"/>
                  </a:moveTo>
                  <a:cubicBezTo>
                    <a:pt x="30" y="0"/>
                    <a:pt x="23" y="1"/>
                    <a:pt x="18" y="4"/>
                  </a:cubicBezTo>
                  <a:cubicBezTo>
                    <a:pt x="13" y="6"/>
                    <a:pt x="9" y="10"/>
                    <a:pt x="6" y="18"/>
                  </a:cubicBezTo>
                  <a:cubicBezTo>
                    <a:pt x="0" y="32"/>
                    <a:pt x="6" y="54"/>
                    <a:pt x="22" y="55"/>
                  </a:cubicBezTo>
                  <a:cubicBezTo>
                    <a:pt x="38" y="57"/>
                    <a:pt x="36" y="41"/>
                    <a:pt x="26" y="36"/>
                  </a:cubicBezTo>
                  <a:cubicBezTo>
                    <a:pt x="15" y="31"/>
                    <a:pt x="18" y="17"/>
                    <a:pt x="29" y="12"/>
                  </a:cubicBezTo>
                  <a:cubicBezTo>
                    <a:pt x="35" y="10"/>
                    <a:pt x="35" y="7"/>
                    <a:pt x="33" y="4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îşḻîḍé"/>
            <p:cNvSpPr/>
            <p:nvPr/>
          </p:nvSpPr>
          <p:spPr bwMode="auto">
            <a:xfrm>
              <a:off x="8067576" y="4328964"/>
              <a:ext cx="219329" cy="171649"/>
            </a:xfrm>
            <a:custGeom>
              <a:avLst/>
              <a:gdLst>
                <a:gd name="T0" fmla="*/ 17 w 39"/>
                <a:gd name="T1" fmla="*/ 2 h 30"/>
                <a:gd name="T2" fmla="*/ 8 w 39"/>
                <a:gd name="T3" fmla="*/ 1 h 30"/>
                <a:gd name="T4" fmla="*/ 1 w 39"/>
                <a:gd name="T5" fmla="*/ 9 h 30"/>
                <a:gd name="T6" fmla="*/ 20 w 39"/>
                <a:gd name="T7" fmla="*/ 21 h 30"/>
                <a:gd name="T8" fmla="*/ 37 w 39"/>
                <a:gd name="T9" fmla="*/ 18 h 30"/>
                <a:gd name="T10" fmla="*/ 17 w 39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0">
                  <a:moveTo>
                    <a:pt x="17" y="2"/>
                  </a:moveTo>
                  <a:cubicBezTo>
                    <a:pt x="14" y="1"/>
                    <a:pt x="11" y="0"/>
                    <a:pt x="8" y="1"/>
                  </a:cubicBezTo>
                  <a:cubicBezTo>
                    <a:pt x="5" y="1"/>
                    <a:pt x="0" y="3"/>
                    <a:pt x="1" y="9"/>
                  </a:cubicBezTo>
                  <a:cubicBezTo>
                    <a:pt x="2" y="19"/>
                    <a:pt x="16" y="13"/>
                    <a:pt x="20" y="21"/>
                  </a:cubicBezTo>
                  <a:cubicBezTo>
                    <a:pt x="25" y="30"/>
                    <a:pt x="39" y="27"/>
                    <a:pt x="37" y="18"/>
                  </a:cubicBezTo>
                  <a:cubicBezTo>
                    <a:pt x="36" y="8"/>
                    <a:pt x="22" y="3"/>
                    <a:pt x="17" y="2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iṧḻídê"/>
            <p:cNvSpPr/>
            <p:nvPr/>
          </p:nvSpPr>
          <p:spPr bwMode="auto">
            <a:xfrm>
              <a:off x="8134328" y="4488693"/>
              <a:ext cx="102513" cy="114432"/>
            </a:xfrm>
            <a:custGeom>
              <a:avLst/>
              <a:gdLst>
                <a:gd name="T0" fmla="*/ 13 w 18"/>
                <a:gd name="T1" fmla="*/ 1 h 20"/>
                <a:gd name="T2" fmla="*/ 2 w 18"/>
                <a:gd name="T3" fmla="*/ 4 h 20"/>
                <a:gd name="T4" fmla="*/ 1 w 18"/>
                <a:gd name="T5" fmla="*/ 12 h 20"/>
                <a:gd name="T6" fmla="*/ 18 w 18"/>
                <a:gd name="T7" fmla="*/ 5 h 20"/>
                <a:gd name="T8" fmla="*/ 13 w 18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3" y="1"/>
                  </a:moveTo>
                  <a:cubicBezTo>
                    <a:pt x="9" y="0"/>
                    <a:pt x="5" y="1"/>
                    <a:pt x="2" y="4"/>
                  </a:cubicBezTo>
                  <a:cubicBezTo>
                    <a:pt x="1" y="6"/>
                    <a:pt x="0" y="9"/>
                    <a:pt x="1" y="12"/>
                  </a:cubicBezTo>
                  <a:cubicBezTo>
                    <a:pt x="5" y="20"/>
                    <a:pt x="18" y="10"/>
                    <a:pt x="18" y="5"/>
                  </a:cubicBezTo>
                  <a:cubicBezTo>
                    <a:pt x="17" y="3"/>
                    <a:pt x="15" y="2"/>
                    <a:pt x="13" y="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íṥḷïḑé"/>
            <p:cNvSpPr/>
            <p:nvPr/>
          </p:nvSpPr>
          <p:spPr bwMode="auto">
            <a:xfrm>
              <a:off x="8122409" y="4238372"/>
              <a:ext cx="102513" cy="97745"/>
            </a:xfrm>
            <a:custGeom>
              <a:avLst/>
              <a:gdLst>
                <a:gd name="T0" fmla="*/ 10 w 18"/>
                <a:gd name="T1" fmla="*/ 1 h 17"/>
                <a:gd name="T2" fmla="*/ 4 w 18"/>
                <a:gd name="T3" fmla="*/ 2 h 17"/>
                <a:gd name="T4" fmla="*/ 2 w 18"/>
                <a:gd name="T5" fmla="*/ 10 h 17"/>
                <a:gd name="T6" fmla="*/ 16 w 18"/>
                <a:gd name="T7" fmla="*/ 5 h 17"/>
                <a:gd name="T8" fmla="*/ 10 w 18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0" y="1"/>
                  </a:moveTo>
                  <a:cubicBezTo>
                    <a:pt x="8" y="0"/>
                    <a:pt x="6" y="1"/>
                    <a:pt x="4" y="2"/>
                  </a:cubicBezTo>
                  <a:cubicBezTo>
                    <a:pt x="2" y="3"/>
                    <a:pt x="0" y="5"/>
                    <a:pt x="2" y="10"/>
                  </a:cubicBezTo>
                  <a:cubicBezTo>
                    <a:pt x="6" y="17"/>
                    <a:pt x="18" y="10"/>
                    <a:pt x="16" y="5"/>
                  </a:cubicBezTo>
                  <a:cubicBezTo>
                    <a:pt x="16" y="2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íṩ1îḍè"/>
            <p:cNvSpPr/>
            <p:nvPr/>
          </p:nvSpPr>
          <p:spPr bwMode="auto">
            <a:xfrm>
              <a:off x="8208233" y="4295588"/>
              <a:ext cx="73905" cy="66752"/>
            </a:xfrm>
            <a:custGeom>
              <a:avLst/>
              <a:gdLst>
                <a:gd name="T0" fmla="*/ 4 w 13"/>
                <a:gd name="T1" fmla="*/ 11 h 12"/>
                <a:gd name="T2" fmla="*/ 9 w 13"/>
                <a:gd name="T3" fmla="*/ 11 h 12"/>
                <a:gd name="T4" fmla="*/ 12 w 13"/>
                <a:gd name="T5" fmla="*/ 6 h 12"/>
                <a:gd name="T6" fmla="*/ 1 w 13"/>
                <a:gd name="T7" fmla="*/ 5 h 12"/>
                <a:gd name="T8" fmla="*/ 4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4" y="11"/>
                  </a:moveTo>
                  <a:cubicBezTo>
                    <a:pt x="6" y="11"/>
                    <a:pt x="7" y="12"/>
                    <a:pt x="9" y="11"/>
                  </a:cubicBezTo>
                  <a:cubicBezTo>
                    <a:pt x="11" y="11"/>
                    <a:pt x="13" y="10"/>
                    <a:pt x="12" y="6"/>
                  </a:cubicBezTo>
                  <a:cubicBezTo>
                    <a:pt x="12" y="0"/>
                    <a:pt x="1" y="2"/>
                    <a:pt x="1" y="5"/>
                  </a:cubicBezTo>
                  <a:cubicBezTo>
                    <a:pt x="0" y="8"/>
                    <a:pt x="3" y="9"/>
                    <a:pt x="4" y="11"/>
                  </a:cubicBezTo>
                  <a:close/>
                </a:path>
              </a:pathLst>
            </a:custGeom>
            <a:solidFill>
              <a:srgbClr val="DD5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5" name="文本框 104"/>
          <p:cNvSpPr txBox="1"/>
          <p:nvPr/>
        </p:nvSpPr>
        <p:spPr>
          <a:xfrm>
            <a:off x="3020812" y="3815845"/>
            <a:ext cx="6310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Avenir Next LT Pro Light" panose="020B0304020202020204" pitchFamily="34" charset="0"/>
              </a:rPr>
              <a:t>Chapter.1  Background</a:t>
            </a:r>
            <a:endParaRPr lang="zh-CN" altLang="en-US" sz="4400" b="1" dirty="0">
              <a:latin typeface="Avenir Next LT Pro Light" panose="020B03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Word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1094095" y="851517"/>
            <a:ext cx="5238466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 b="1" kern="1200" dirty="0">
                <a:solidFill>
                  <a:schemeClr val="tx1"/>
                </a:solidFill>
                <a:latin typeface="Avenir Next LT Pro Light" panose="020B0304020202020204" pitchFamily="34" charset="0"/>
                <a:ea typeface="+mj-ea"/>
                <a:cs typeface="+mj-cs"/>
              </a:rPr>
              <a:t>Data Layer</a:t>
            </a:r>
            <a:endParaRPr lang="en-US" altLang="zh-CN" sz="6000" b="1" kern="1200" dirty="0">
              <a:solidFill>
                <a:schemeClr val="tx1"/>
              </a:solidFill>
              <a:latin typeface="Avenir Next LT Pro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28" name="Freeform: Shap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31503" y="2334443"/>
            <a:ext cx="3217333" cy="2189113"/>
          </a:xfrm>
          <a:prstGeom prst="rect">
            <a:avLst/>
          </a:prstGeom>
        </p:spPr>
      </p:pic>
      <p:sp>
        <p:nvSpPr>
          <p:cNvPr id="11" name="任意多边形: 形状 10"/>
          <p:cNvSpPr/>
          <p:nvPr/>
        </p:nvSpPr>
        <p:spPr>
          <a:xfrm>
            <a:off x="868022" y="364831"/>
            <a:ext cx="215334" cy="169953"/>
          </a:xfrm>
          <a:custGeom>
            <a:avLst/>
            <a:gdLst>
              <a:gd name="connsiteX0" fmla="*/ 1062014 w 2124029"/>
              <a:gd name="connsiteY0" fmla="*/ 0 h 1676400"/>
              <a:gd name="connsiteX1" fmla="*/ 2124029 w 2124029"/>
              <a:gd name="connsiteY1" fmla="*/ 1676400 h 1676400"/>
              <a:gd name="connsiteX2" fmla="*/ 0 w 2124029"/>
              <a:gd name="connsiteY2" fmla="*/ 1676400 h 1676400"/>
              <a:gd name="connsiteX3" fmla="*/ 1062014 w 2124029"/>
              <a:gd name="connsiteY3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029" h="1676400">
                <a:moveTo>
                  <a:pt x="1062014" y="0"/>
                </a:moveTo>
                <a:lnTo>
                  <a:pt x="2124029" y="1676400"/>
                </a:lnTo>
                <a:lnTo>
                  <a:pt x="0" y="1676400"/>
                </a:lnTo>
                <a:lnTo>
                  <a:pt x="1062014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725486" y="565685"/>
            <a:ext cx="500406" cy="194094"/>
          </a:xfrm>
          <a:custGeom>
            <a:avLst/>
            <a:gdLst>
              <a:gd name="connsiteX0" fmla="*/ 1212869 w 4935952"/>
              <a:gd name="connsiteY0" fmla="*/ 0 h 1914525"/>
              <a:gd name="connsiteX1" fmla="*/ 3723084 w 4935952"/>
              <a:gd name="connsiteY1" fmla="*/ 0 h 1914525"/>
              <a:gd name="connsiteX2" fmla="*/ 4935952 w 4935952"/>
              <a:gd name="connsiteY2" fmla="*/ 1914525 h 1914525"/>
              <a:gd name="connsiteX3" fmla="*/ 0 w 4935952"/>
              <a:gd name="connsiteY3" fmla="*/ 1914525 h 1914525"/>
              <a:gd name="connsiteX4" fmla="*/ 1212869 w 4935952"/>
              <a:gd name="connsiteY4" fmla="*/ 0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952" h="1914525">
                <a:moveTo>
                  <a:pt x="1212869" y="0"/>
                </a:moveTo>
                <a:lnTo>
                  <a:pt x="3723084" y="0"/>
                </a:lnTo>
                <a:lnTo>
                  <a:pt x="4935952" y="1914525"/>
                </a:lnTo>
                <a:lnTo>
                  <a:pt x="0" y="1914525"/>
                </a:lnTo>
                <a:lnTo>
                  <a:pt x="1212869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297772" y="790680"/>
            <a:ext cx="1355834" cy="392064"/>
          </a:xfrm>
          <a:custGeom>
            <a:avLst/>
            <a:gdLst>
              <a:gd name="connsiteX0" fmla="*/ 1538714 w 8399566"/>
              <a:gd name="connsiteY0" fmla="*/ 0 h 2428874"/>
              <a:gd name="connsiteX1" fmla="*/ 6860853 w 8399566"/>
              <a:gd name="connsiteY1" fmla="*/ 0 h 2428874"/>
              <a:gd name="connsiteX2" fmla="*/ 8399566 w 8399566"/>
              <a:gd name="connsiteY2" fmla="*/ 2428874 h 2428874"/>
              <a:gd name="connsiteX3" fmla="*/ 0 w 8399566"/>
              <a:gd name="connsiteY3" fmla="*/ 2428874 h 2428874"/>
              <a:gd name="connsiteX4" fmla="*/ 1538714 w 8399566"/>
              <a:gd name="connsiteY4" fmla="*/ 0 h 24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99566" h="2428874">
                <a:moveTo>
                  <a:pt x="1538714" y="0"/>
                </a:moveTo>
                <a:lnTo>
                  <a:pt x="6860853" y="0"/>
                </a:lnTo>
                <a:lnTo>
                  <a:pt x="8399566" y="2428874"/>
                </a:lnTo>
                <a:lnTo>
                  <a:pt x="0" y="2428874"/>
                </a:lnTo>
                <a:lnTo>
                  <a:pt x="153871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Word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3020812" y="3815845"/>
            <a:ext cx="6310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Avenir Next LT Pro Light" panose="020B0304020202020204" pitchFamily="34" charset="0"/>
              </a:rPr>
              <a:t>Chapter.4 Future Plan</a:t>
            </a:r>
            <a:endParaRPr lang="zh-CN" altLang="en-US" sz="4400" b="1" dirty="0">
              <a:latin typeface="Avenir Next LT Pro Light" panose="020B0304020202020204" pitchFamily="34" charset="0"/>
            </a:endParaRPr>
          </a:p>
        </p:txBody>
      </p:sp>
      <p:grpSp>
        <p:nvGrpSpPr>
          <p:cNvPr id="3" name="4aca3920-c11a-497f-855c-3d4e07dbccd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15903" y="1254824"/>
            <a:ext cx="3111208" cy="2561021"/>
            <a:chOff x="3074988" y="931863"/>
            <a:chExt cx="6059488" cy="4987926"/>
          </a:xfrm>
        </p:grpSpPr>
        <p:sp>
          <p:nvSpPr>
            <p:cNvPr id="4" name="îśḷïḑe"/>
            <p:cNvSpPr/>
            <p:nvPr/>
          </p:nvSpPr>
          <p:spPr bwMode="auto">
            <a:xfrm>
              <a:off x="3684588" y="1927226"/>
              <a:ext cx="4219575" cy="3176588"/>
            </a:xfrm>
            <a:prstGeom prst="rect">
              <a:avLst/>
            </a:prstGeom>
            <a:solidFill>
              <a:srgbClr val="451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îṩ1iďé"/>
            <p:cNvSpPr/>
            <p:nvPr/>
          </p:nvSpPr>
          <p:spPr bwMode="auto">
            <a:xfrm>
              <a:off x="3757613" y="2055813"/>
              <a:ext cx="4075113" cy="2982913"/>
            </a:xfrm>
            <a:prstGeom prst="rect">
              <a:avLst/>
            </a:prstGeom>
            <a:solidFill>
              <a:srgbClr val="EBE8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ïṧlíḓe"/>
            <p:cNvSpPr/>
            <p:nvPr/>
          </p:nvSpPr>
          <p:spPr bwMode="auto">
            <a:xfrm>
              <a:off x="4013201" y="2701926"/>
              <a:ext cx="354013" cy="76200"/>
            </a:xfrm>
            <a:custGeom>
              <a:avLst/>
              <a:gdLst>
                <a:gd name="T0" fmla="*/ 89 w 98"/>
                <a:gd name="T1" fmla="*/ 0 h 21"/>
                <a:gd name="T2" fmla="*/ 10 w 98"/>
                <a:gd name="T3" fmla="*/ 0 h 21"/>
                <a:gd name="T4" fmla="*/ 0 w 98"/>
                <a:gd name="T5" fmla="*/ 10 h 21"/>
                <a:gd name="T6" fmla="*/ 0 w 98"/>
                <a:gd name="T7" fmla="*/ 12 h 21"/>
                <a:gd name="T8" fmla="*/ 10 w 98"/>
                <a:gd name="T9" fmla="*/ 21 h 21"/>
                <a:gd name="T10" fmla="*/ 89 w 98"/>
                <a:gd name="T11" fmla="*/ 21 h 21"/>
                <a:gd name="T12" fmla="*/ 98 w 98"/>
                <a:gd name="T13" fmla="*/ 12 h 21"/>
                <a:gd name="T14" fmla="*/ 98 w 98"/>
                <a:gd name="T15" fmla="*/ 10 h 21"/>
                <a:gd name="T16" fmla="*/ 89 w 98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21">
                  <a:moveTo>
                    <a:pt x="8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21"/>
                    <a:pt x="98" y="17"/>
                    <a:pt x="98" y="12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5"/>
                    <a:pt x="94" y="0"/>
                    <a:pt x="89" y="0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Sḷiḋé"/>
            <p:cNvSpPr/>
            <p:nvPr/>
          </p:nvSpPr>
          <p:spPr bwMode="auto">
            <a:xfrm>
              <a:off x="4548188" y="2701926"/>
              <a:ext cx="357188" cy="76200"/>
            </a:xfrm>
            <a:custGeom>
              <a:avLst/>
              <a:gdLst>
                <a:gd name="T0" fmla="*/ 89 w 99"/>
                <a:gd name="T1" fmla="*/ 0 h 21"/>
                <a:gd name="T2" fmla="*/ 10 w 99"/>
                <a:gd name="T3" fmla="*/ 0 h 21"/>
                <a:gd name="T4" fmla="*/ 0 w 99"/>
                <a:gd name="T5" fmla="*/ 10 h 21"/>
                <a:gd name="T6" fmla="*/ 0 w 99"/>
                <a:gd name="T7" fmla="*/ 12 h 21"/>
                <a:gd name="T8" fmla="*/ 10 w 99"/>
                <a:gd name="T9" fmla="*/ 21 h 21"/>
                <a:gd name="T10" fmla="*/ 89 w 99"/>
                <a:gd name="T11" fmla="*/ 21 h 21"/>
                <a:gd name="T12" fmla="*/ 99 w 99"/>
                <a:gd name="T13" fmla="*/ 12 h 21"/>
                <a:gd name="T14" fmla="*/ 99 w 99"/>
                <a:gd name="T15" fmla="*/ 10 h 21"/>
                <a:gd name="T16" fmla="*/ 89 w 99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21">
                  <a:moveTo>
                    <a:pt x="8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21"/>
                    <a:pt x="99" y="17"/>
                    <a:pt x="99" y="12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5"/>
                    <a:pt x="94" y="0"/>
                    <a:pt x="89" y="0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íṧ1iḓe"/>
            <p:cNvSpPr/>
            <p:nvPr/>
          </p:nvSpPr>
          <p:spPr bwMode="auto">
            <a:xfrm>
              <a:off x="5081588" y="2701926"/>
              <a:ext cx="357188" cy="76200"/>
            </a:xfrm>
            <a:custGeom>
              <a:avLst/>
              <a:gdLst>
                <a:gd name="T0" fmla="*/ 89 w 99"/>
                <a:gd name="T1" fmla="*/ 0 h 21"/>
                <a:gd name="T2" fmla="*/ 10 w 99"/>
                <a:gd name="T3" fmla="*/ 0 h 21"/>
                <a:gd name="T4" fmla="*/ 0 w 99"/>
                <a:gd name="T5" fmla="*/ 10 h 21"/>
                <a:gd name="T6" fmla="*/ 0 w 99"/>
                <a:gd name="T7" fmla="*/ 12 h 21"/>
                <a:gd name="T8" fmla="*/ 10 w 99"/>
                <a:gd name="T9" fmla="*/ 21 h 21"/>
                <a:gd name="T10" fmla="*/ 89 w 99"/>
                <a:gd name="T11" fmla="*/ 21 h 21"/>
                <a:gd name="T12" fmla="*/ 99 w 99"/>
                <a:gd name="T13" fmla="*/ 12 h 21"/>
                <a:gd name="T14" fmla="*/ 99 w 99"/>
                <a:gd name="T15" fmla="*/ 10 h 21"/>
                <a:gd name="T16" fmla="*/ 89 w 99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21">
                  <a:moveTo>
                    <a:pt x="8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21"/>
                    <a:pt x="99" y="17"/>
                    <a:pt x="99" y="12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5"/>
                    <a:pt x="94" y="0"/>
                    <a:pt x="89" y="0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ṧľíḑè"/>
            <p:cNvSpPr/>
            <p:nvPr/>
          </p:nvSpPr>
          <p:spPr bwMode="auto">
            <a:xfrm>
              <a:off x="5616576" y="2701926"/>
              <a:ext cx="357188" cy="76200"/>
            </a:xfrm>
            <a:custGeom>
              <a:avLst/>
              <a:gdLst>
                <a:gd name="T0" fmla="*/ 89 w 99"/>
                <a:gd name="T1" fmla="*/ 0 h 21"/>
                <a:gd name="T2" fmla="*/ 10 w 99"/>
                <a:gd name="T3" fmla="*/ 0 h 21"/>
                <a:gd name="T4" fmla="*/ 0 w 99"/>
                <a:gd name="T5" fmla="*/ 10 h 21"/>
                <a:gd name="T6" fmla="*/ 0 w 99"/>
                <a:gd name="T7" fmla="*/ 12 h 21"/>
                <a:gd name="T8" fmla="*/ 10 w 99"/>
                <a:gd name="T9" fmla="*/ 21 h 21"/>
                <a:gd name="T10" fmla="*/ 89 w 99"/>
                <a:gd name="T11" fmla="*/ 21 h 21"/>
                <a:gd name="T12" fmla="*/ 99 w 99"/>
                <a:gd name="T13" fmla="*/ 12 h 21"/>
                <a:gd name="T14" fmla="*/ 99 w 99"/>
                <a:gd name="T15" fmla="*/ 10 h 21"/>
                <a:gd name="T16" fmla="*/ 89 w 99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21">
                  <a:moveTo>
                    <a:pt x="8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21"/>
                    <a:pt x="99" y="17"/>
                    <a:pt x="99" y="12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5"/>
                    <a:pt x="94" y="0"/>
                    <a:pt x="89" y="0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ś1îḑe"/>
            <p:cNvSpPr/>
            <p:nvPr/>
          </p:nvSpPr>
          <p:spPr bwMode="auto">
            <a:xfrm>
              <a:off x="6149976" y="2701926"/>
              <a:ext cx="357188" cy="76200"/>
            </a:xfrm>
            <a:custGeom>
              <a:avLst/>
              <a:gdLst>
                <a:gd name="T0" fmla="*/ 89 w 99"/>
                <a:gd name="T1" fmla="*/ 0 h 21"/>
                <a:gd name="T2" fmla="*/ 10 w 99"/>
                <a:gd name="T3" fmla="*/ 0 h 21"/>
                <a:gd name="T4" fmla="*/ 0 w 99"/>
                <a:gd name="T5" fmla="*/ 10 h 21"/>
                <a:gd name="T6" fmla="*/ 0 w 99"/>
                <a:gd name="T7" fmla="*/ 12 h 21"/>
                <a:gd name="T8" fmla="*/ 10 w 99"/>
                <a:gd name="T9" fmla="*/ 21 h 21"/>
                <a:gd name="T10" fmla="*/ 89 w 99"/>
                <a:gd name="T11" fmla="*/ 21 h 21"/>
                <a:gd name="T12" fmla="*/ 99 w 99"/>
                <a:gd name="T13" fmla="*/ 12 h 21"/>
                <a:gd name="T14" fmla="*/ 99 w 99"/>
                <a:gd name="T15" fmla="*/ 10 h 21"/>
                <a:gd name="T16" fmla="*/ 89 w 99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21">
                  <a:moveTo>
                    <a:pt x="8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5" y="21"/>
                    <a:pt x="10" y="21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21"/>
                    <a:pt x="99" y="17"/>
                    <a:pt x="99" y="12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5"/>
                    <a:pt x="94" y="0"/>
                    <a:pt x="89" y="0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ś1íḍê"/>
            <p:cNvSpPr/>
            <p:nvPr/>
          </p:nvSpPr>
          <p:spPr bwMode="auto">
            <a:xfrm>
              <a:off x="6684963" y="2701926"/>
              <a:ext cx="357188" cy="76200"/>
            </a:xfrm>
            <a:custGeom>
              <a:avLst/>
              <a:gdLst>
                <a:gd name="T0" fmla="*/ 89 w 99"/>
                <a:gd name="T1" fmla="*/ 0 h 21"/>
                <a:gd name="T2" fmla="*/ 10 w 99"/>
                <a:gd name="T3" fmla="*/ 0 h 21"/>
                <a:gd name="T4" fmla="*/ 0 w 99"/>
                <a:gd name="T5" fmla="*/ 10 h 21"/>
                <a:gd name="T6" fmla="*/ 0 w 99"/>
                <a:gd name="T7" fmla="*/ 12 h 21"/>
                <a:gd name="T8" fmla="*/ 10 w 99"/>
                <a:gd name="T9" fmla="*/ 21 h 21"/>
                <a:gd name="T10" fmla="*/ 89 w 99"/>
                <a:gd name="T11" fmla="*/ 21 h 21"/>
                <a:gd name="T12" fmla="*/ 99 w 99"/>
                <a:gd name="T13" fmla="*/ 12 h 21"/>
                <a:gd name="T14" fmla="*/ 99 w 99"/>
                <a:gd name="T15" fmla="*/ 10 h 21"/>
                <a:gd name="T16" fmla="*/ 89 w 99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21">
                  <a:moveTo>
                    <a:pt x="8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5" y="21"/>
                    <a:pt x="10" y="21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5" y="21"/>
                    <a:pt x="99" y="17"/>
                    <a:pt x="99" y="12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5"/>
                    <a:pt x="95" y="0"/>
                    <a:pt x="89" y="0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ṧḷíḍè"/>
            <p:cNvSpPr/>
            <p:nvPr/>
          </p:nvSpPr>
          <p:spPr bwMode="auto">
            <a:xfrm>
              <a:off x="7218363" y="2701926"/>
              <a:ext cx="357188" cy="76200"/>
            </a:xfrm>
            <a:custGeom>
              <a:avLst/>
              <a:gdLst>
                <a:gd name="T0" fmla="*/ 89 w 99"/>
                <a:gd name="T1" fmla="*/ 0 h 21"/>
                <a:gd name="T2" fmla="*/ 10 w 99"/>
                <a:gd name="T3" fmla="*/ 0 h 21"/>
                <a:gd name="T4" fmla="*/ 0 w 99"/>
                <a:gd name="T5" fmla="*/ 10 h 21"/>
                <a:gd name="T6" fmla="*/ 0 w 99"/>
                <a:gd name="T7" fmla="*/ 12 h 21"/>
                <a:gd name="T8" fmla="*/ 10 w 99"/>
                <a:gd name="T9" fmla="*/ 21 h 21"/>
                <a:gd name="T10" fmla="*/ 89 w 99"/>
                <a:gd name="T11" fmla="*/ 21 h 21"/>
                <a:gd name="T12" fmla="*/ 99 w 99"/>
                <a:gd name="T13" fmla="*/ 12 h 21"/>
                <a:gd name="T14" fmla="*/ 99 w 99"/>
                <a:gd name="T15" fmla="*/ 10 h 21"/>
                <a:gd name="T16" fmla="*/ 89 w 99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21">
                  <a:moveTo>
                    <a:pt x="8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5" y="21"/>
                    <a:pt x="10" y="21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5" y="21"/>
                    <a:pt x="99" y="17"/>
                    <a:pt x="99" y="12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5"/>
                    <a:pt x="95" y="0"/>
                    <a:pt x="89" y="0"/>
                  </a:cubicBezTo>
                  <a:close/>
                </a:path>
              </a:pathLst>
            </a:custGeom>
            <a:solidFill>
              <a:srgbClr val="98ABEF"/>
            </a:solidFill>
            <a:ln w="4763" cap="flat">
              <a:solidFill>
                <a:srgbClr val="98ABE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iṡ1iḍé"/>
            <p:cNvSpPr/>
            <p:nvPr/>
          </p:nvSpPr>
          <p:spPr bwMode="auto">
            <a:xfrm>
              <a:off x="3757613" y="1981201"/>
              <a:ext cx="4075113" cy="547688"/>
            </a:xfrm>
            <a:prstGeom prst="rect">
              <a:avLst/>
            </a:pr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ṩḷïḋe"/>
            <p:cNvSpPr/>
            <p:nvPr/>
          </p:nvSpPr>
          <p:spPr bwMode="auto">
            <a:xfrm>
              <a:off x="6153151" y="3340101"/>
              <a:ext cx="288925" cy="285750"/>
            </a:xfrm>
            <a:custGeom>
              <a:avLst/>
              <a:gdLst>
                <a:gd name="T0" fmla="*/ 91 w 182"/>
                <a:gd name="T1" fmla="*/ 0 h 180"/>
                <a:gd name="T2" fmla="*/ 119 w 182"/>
                <a:gd name="T3" fmla="*/ 62 h 180"/>
                <a:gd name="T4" fmla="*/ 182 w 182"/>
                <a:gd name="T5" fmla="*/ 68 h 180"/>
                <a:gd name="T6" fmla="*/ 132 w 182"/>
                <a:gd name="T7" fmla="*/ 112 h 180"/>
                <a:gd name="T8" fmla="*/ 146 w 182"/>
                <a:gd name="T9" fmla="*/ 180 h 180"/>
                <a:gd name="T10" fmla="*/ 91 w 182"/>
                <a:gd name="T11" fmla="*/ 143 h 180"/>
                <a:gd name="T12" fmla="*/ 37 w 182"/>
                <a:gd name="T13" fmla="*/ 180 h 180"/>
                <a:gd name="T14" fmla="*/ 50 w 182"/>
                <a:gd name="T15" fmla="*/ 112 h 180"/>
                <a:gd name="T16" fmla="*/ 0 w 182"/>
                <a:gd name="T17" fmla="*/ 68 h 180"/>
                <a:gd name="T18" fmla="*/ 64 w 182"/>
                <a:gd name="T19" fmla="*/ 62 h 180"/>
                <a:gd name="T20" fmla="*/ 91 w 182"/>
                <a:gd name="T2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180">
                  <a:moveTo>
                    <a:pt x="91" y="0"/>
                  </a:moveTo>
                  <a:lnTo>
                    <a:pt x="119" y="62"/>
                  </a:lnTo>
                  <a:lnTo>
                    <a:pt x="182" y="68"/>
                  </a:lnTo>
                  <a:lnTo>
                    <a:pt x="132" y="112"/>
                  </a:lnTo>
                  <a:lnTo>
                    <a:pt x="146" y="180"/>
                  </a:lnTo>
                  <a:lnTo>
                    <a:pt x="91" y="143"/>
                  </a:lnTo>
                  <a:lnTo>
                    <a:pt x="37" y="180"/>
                  </a:lnTo>
                  <a:lnTo>
                    <a:pt x="50" y="112"/>
                  </a:lnTo>
                  <a:lnTo>
                    <a:pt x="0" y="68"/>
                  </a:lnTo>
                  <a:lnTo>
                    <a:pt x="64" y="6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ṩlïḑè"/>
            <p:cNvSpPr/>
            <p:nvPr/>
          </p:nvSpPr>
          <p:spPr bwMode="auto">
            <a:xfrm>
              <a:off x="4475163" y="2874963"/>
              <a:ext cx="0" cy="2041525"/>
            </a:xfrm>
            <a:prstGeom prst="line">
              <a:avLst/>
            </a:prstGeom>
            <a:noFill/>
            <a:ln w="7938" cap="flat">
              <a:solidFill>
                <a:srgbClr val="98ABE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$ľîdê"/>
            <p:cNvSpPr/>
            <p:nvPr/>
          </p:nvSpPr>
          <p:spPr bwMode="auto">
            <a:xfrm>
              <a:off x="5002213" y="2874963"/>
              <a:ext cx="0" cy="2041525"/>
            </a:xfrm>
            <a:prstGeom prst="line">
              <a:avLst/>
            </a:prstGeom>
            <a:noFill/>
            <a:ln w="7938" cap="flat">
              <a:solidFill>
                <a:srgbClr val="98ABE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sľídê"/>
            <p:cNvSpPr/>
            <p:nvPr/>
          </p:nvSpPr>
          <p:spPr bwMode="auto">
            <a:xfrm>
              <a:off x="5529263" y="2874963"/>
              <a:ext cx="0" cy="2041525"/>
            </a:xfrm>
            <a:prstGeom prst="line">
              <a:avLst/>
            </a:prstGeom>
            <a:noFill/>
            <a:ln w="7938" cap="flat">
              <a:solidFill>
                <a:srgbClr val="98ABE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íṡľiḍe"/>
            <p:cNvSpPr/>
            <p:nvPr/>
          </p:nvSpPr>
          <p:spPr bwMode="auto">
            <a:xfrm>
              <a:off x="6059488" y="2874963"/>
              <a:ext cx="0" cy="2041525"/>
            </a:xfrm>
            <a:prstGeom prst="line">
              <a:avLst/>
            </a:prstGeom>
            <a:noFill/>
            <a:ln w="7938" cap="flat">
              <a:solidFill>
                <a:srgbClr val="98ABE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ŝḷíḑe"/>
            <p:cNvSpPr/>
            <p:nvPr/>
          </p:nvSpPr>
          <p:spPr bwMode="auto">
            <a:xfrm>
              <a:off x="6586538" y="2900363"/>
              <a:ext cx="0" cy="2041525"/>
            </a:xfrm>
            <a:prstGeom prst="line">
              <a:avLst/>
            </a:prstGeom>
            <a:noFill/>
            <a:ln w="7938" cap="flat">
              <a:solidFill>
                <a:srgbClr val="98ABE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$1iḋê"/>
            <p:cNvSpPr/>
            <p:nvPr/>
          </p:nvSpPr>
          <p:spPr bwMode="auto">
            <a:xfrm>
              <a:off x="7113588" y="2900363"/>
              <a:ext cx="0" cy="2041525"/>
            </a:xfrm>
            <a:prstGeom prst="line">
              <a:avLst/>
            </a:prstGeom>
            <a:noFill/>
            <a:ln w="7938" cap="flat">
              <a:solidFill>
                <a:srgbClr val="98ABE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$líḍè"/>
            <p:cNvSpPr/>
            <p:nvPr/>
          </p:nvSpPr>
          <p:spPr bwMode="auto">
            <a:xfrm flipH="1">
              <a:off x="3944938" y="3275013"/>
              <a:ext cx="3695700" cy="0"/>
            </a:xfrm>
            <a:prstGeom prst="line">
              <a:avLst/>
            </a:prstGeom>
            <a:noFill/>
            <a:ln w="7938" cap="flat">
              <a:solidFill>
                <a:srgbClr val="98ABE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ṥľiďè"/>
            <p:cNvSpPr/>
            <p:nvPr/>
          </p:nvSpPr>
          <p:spPr bwMode="auto">
            <a:xfrm flipH="1">
              <a:off x="3944938" y="3697288"/>
              <a:ext cx="3695700" cy="0"/>
            </a:xfrm>
            <a:prstGeom prst="line">
              <a:avLst/>
            </a:prstGeom>
            <a:noFill/>
            <a:ln w="7938" cap="flat">
              <a:solidFill>
                <a:srgbClr val="98ABE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šlïḑê"/>
            <p:cNvSpPr/>
            <p:nvPr/>
          </p:nvSpPr>
          <p:spPr bwMode="auto">
            <a:xfrm flipH="1">
              <a:off x="3944938" y="4119563"/>
              <a:ext cx="3695700" cy="0"/>
            </a:xfrm>
            <a:prstGeom prst="line">
              <a:avLst/>
            </a:prstGeom>
            <a:noFill/>
            <a:ln w="7938" cap="flat">
              <a:solidFill>
                <a:srgbClr val="98ABE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ş1iḍê"/>
            <p:cNvSpPr/>
            <p:nvPr/>
          </p:nvSpPr>
          <p:spPr bwMode="auto">
            <a:xfrm flipH="1">
              <a:off x="3944938" y="4541838"/>
              <a:ext cx="3695700" cy="0"/>
            </a:xfrm>
            <a:prstGeom prst="line">
              <a:avLst/>
            </a:prstGeom>
            <a:noFill/>
            <a:ln w="7938" cap="flat">
              <a:solidFill>
                <a:srgbClr val="98ABE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îŝļídê"/>
            <p:cNvSpPr/>
            <p:nvPr/>
          </p:nvSpPr>
          <p:spPr bwMode="auto">
            <a:xfrm>
              <a:off x="4010026" y="3413126"/>
              <a:ext cx="295275" cy="42863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0 w 82"/>
                <a:gd name="T7" fmla="*/ 5 h 12"/>
                <a:gd name="T8" fmla="*/ 6 w 82"/>
                <a:gd name="T9" fmla="*/ 0 h 12"/>
                <a:gd name="T10" fmla="*/ 76 w 82"/>
                <a:gd name="T11" fmla="*/ 0 h 12"/>
                <a:gd name="T12" fmla="*/ 82 w 82"/>
                <a:gd name="T13" fmla="*/ 5 h 12"/>
                <a:gd name="T14" fmla="*/ 82 w 82"/>
                <a:gd name="T15" fmla="*/ 6 h 12"/>
                <a:gd name="T16" fmla="*/ 76 w 8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2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śḻíḓê"/>
            <p:cNvSpPr/>
            <p:nvPr/>
          </p:nvSpPr>
          <p:spPr bwMode="auto">
            <a:xfrm>
              <a:off x="5132388" y="3044826"/>
              <a:ext cx="295275" cy="47625"/>
            </a:xfrm>
            <a:custGeom>
              <a:avLst/>
              <a:gdLst>
                <a:gd name="T0" fmla="*/ 76 w 82"/>
                <a:gd name="T1" fmla="*/ 13 h 13"/>
                <a:gd name="T2" fmla="*/ 6 w 82"/>
                <a:gd name="T3" fmla="*/ 13 h 13"/>
                <a:gd name="T4" fmla="*/ 0 w 82"/>
                <a:gd name="T5" fmla="*/ 7 h 13"/>
                <a:gd name="T6" fmla="*/ 0 w 82"/>
                <a:gd name="T7" fmla="*/ 6 h 13"/>
                <a:gd name="T8" fmla="*/ 6 w 82"/>
                <a:gd name="T9" fmla="*/ 0 h 13"/>
                <a:gd name="T10" fmla="*/ 76 w 82"/>
                <a:gd name="T11" fmla="*/ 0 h 13"/>
                <a:gd name="T12" fmla="*/ 82 w 82"/>
                <a:gd name="T13" fmla="*/ 6 h 13"/>
                <a:gd name="T14" fmla="*/ 82 w 82"/>
                <a:gd name="T15" fmla="*/ 7 h 13"/>
                <a:gd name="T16" fmla="*/ 76 w 8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3">
                  <a:moveTo>
                    <a:pt x="7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10"/>
                    <a:pt x="79" y="13"/>
                    <a:pt x="76" y="13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S1iḋê"/>
            <p:cNvSpPr/>
            <p:nvPr/>
          </p:nvSpPr>
          <p:spPr bwMode="auto">
            <a:xfrm>
              <a:off x="5656263" y="4275138"/>
              <a:ext cx="287338" cy="20638"/>
            </a:xfrm>
            <a:custGeom>
              <a:avLst/>
              <a:gdLst>
                <a:gd name="T0" fmla="*/ 77 w 80"/>
                <a:gd name="T1" fmla="*/ 6 h 6"/>
                <a:gd name="T2" fmla="*/ 2 w 80"/>
                <a:gd name="T3" fmla="*/ 6 h 6"/>
                <a:gd name="T4" fmla="*/ 0 w 80"/>
                <a:gd name="T5" fmla="*/ 3 h 6"/>
                <a:gd name="T6" fmla="*/ 0 w 80"/>
                <a:gd name="T7" fmla="*/ 2 h 6"/>
                <a:gd name="T8" fmla="*/ 2 w 80"/>
                <a:gd name="T9" fmla="*/ 0 h 6"/>
                <a:gd name="T10" fmla="*/ 77 w 80"/>
                <a:gd name="T11" fmla="*/ 0 h 6"/>
                <a:gd name="T12" fmla="*/ 80 w 80"/>
                <a:gd name="T13" fmla="*/ 2 h 6"/>
                <a:gd name="T14" fmla="*/ 80 w 80"/>
                <a:gd name="T15" fmla="*/ 3 h 6"/>
                <a:gd name="T16" fmla="*/ 77 w 8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6">
                  <a:moveTo>
                    <a:pt x="77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9" y="0"/>
                    <a:pt x="80" y="1"/>
                    <a:pt x="80" y="2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79" y="6"/>
                    <a:pt x="77" y="6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ṡḷíďé"/>
            <p:cNvSpPr/>
            <p:nvPr/>
          </p:nvSpPr>
          <p:spPr bwMode="auto">
            <a:xfrm>
              <a:off x="5656263" y="4329113"/>
              <a:ext cx="287338" cy="20638"/>
            </a:xfrm>
            <a:custGeom>
              <a:avLst/>
              <a:gdLst>
                <a:gd name="T0" fmla="*/ 77 w 80"/>
                <a:gd name="T1" fmla="*/ 6 h 6"/>
                <a:gd name="T2" fmla="*/ 2 w 80"/>
                <a:gd name="T3" fmla="*/ 6 h 6"/>
                <a:gd name="T4" fmla="*/ 0 w 80"/>
                <a:gd name="T5" fmla="*/ 3 h 6"/>
                <a:gd name="T6" fmla="*/ 0 w 80"/>
                <a:gd name="T7" fmla="*/ 3 h 6"/>
                <a:gd name="T8" fmla="*/ 2 w 80"/>
                <a:gd name="T9" fmla="*/ 0 h 6"/>
                <a:gd name="T10" fmla="*/ 77 w 80"/>
                <a:gd name="T11" fmla="*/ 0 h 6"/>
                <a:gd name="T12" fmla="*/ 80 w 80"/>
                <a:gd name="T13" fmla="*/ 3 h 6"/>
                <a:gd name="T14" fmla="*/ 80 w 80"/>
                <a:gd name="T15" fmla="*/ 3 h 6"/>
                <a:gd name="T16" fmla="*/ 77 w 8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6">
                  <a:moveTo>
                    <a:pt x="77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9" y="0"/>
                    <a:pt x="80" y="1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5"/>
                    <a:pt x="79" y="6"/>
                    <a:pt x="77" y="6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ŝļíḍè"/>
            <p:cNvSpPr/>
            <p:nvPr/>
          </p:nvSpPr>
          <p:spPr bwMode="auto">
            <a:xfrm>
              <a:off x="5656263" y="4383088"/>
              <a:ext cx="287338" cy="22225"/>
            </a:xfrm>
            <a:custGeom>
              <a:avLst/>
              <a:gdLst>
                <a:gd name="T0" fmla="*/ 77 w 80"/>
                <a:gd name="T1" fmla="*/ 6 h 6"/>
                <a:gd name="T2" fmla="*/ 2 w 80"/>
                <a:gd name="T3" fmla="*/ 6 h 6"/>
                <a:gd name="T4" fmla="*/ 0 w 80"/>
                <a:gd name="T5" fmla="*/ 3 h 6"/>
                <a:gd name="T6" fmla="*/ 0 w 80"/>
                <a:gd name="T7" fmla="*/ 3 h 6"/>
                <a:gd name="T8" fmla="*/ 2 w 80"/>
                <a:gd name="T9" fmla="*/ 0 h 6"/>
                <a:gd name="T10" fmla="*/ 77 w 80"/>
                <a:gd name="T11" fmla="*/ 0 h 6"/>
                <a:gd name="T12" fmla="*/ 80 w 80"/>
                <a:gd name="T13" fmla="*/ 3 h 6"/>
                <a:gd name="T14" fmla="*/ 80 w 80"/>
                <a:gd name="T15" fmla="*/ 3 h 6"/>
                <a:gd name="T16" fmla="*/ 77 w 8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6">
                  <a:moveTo>
                    <a:pt x="77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9" y="0"/>
                    <a:pt x="80" y="1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5"/>
                    <a:pt x="79" y="6"/>
                    <a:pt x="77" y="6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ïṩḷíḑé"/>
            <p:cNvSpPr/>
            <p:nvPr/>
          </p:nvSpPr>
          <p:spPr bwMode="auto">
            <a:xfrm>
              <a:off x="4010026" y="3506788"/>
              <a:ext cx="215900" cy="20638"/>
            </a:xfrm>
            <a:custGeom>
              <a:avLst/>
              <a:gdLst>
                <a:gd name="T0" fmla="*/ 57 w 60"/>
                <a:gd name="T1" fmla="*/ 6 h 6"/>
                <a:gd name="T2" fmla="*/ 3 w 60"/>
                <a:gd name="T3" fmla="*/ 6 h 6"/>
                <a:gd name="T4" fmla="*/ 0 w 60"/>
                <a:gd name="T5" fmla="*/ 4 h 6"/>
                <a:gd name="T6" fmla="*/ 0 w 60"/>
                <a:gd name="T7" fmla="*/ 3 h 6"/>
                <a:gd name="T8" fmla="*/ 3 w 60"/>
                <a:gd name="T9" fmla="*/ 0 h 6"/>
                <a:gd name="T10" fmla="*/ 57 w 60"/>
                <a:gd name="T11" fmla="*/ 0 h 6"/>
                <a:gd name="T12" fmla="*/ 60 w 60"/>
                <a:gd name="T13" fmla="*/ 3 h 6"/>
                <a:gd name="T14" fmla="*/ 60 w 60"/>
                <a:gd name="T15" fmla="*/ 4 h 6"/>
                <a:gd name="T16" fmla="*/ 57 w 6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">
                  <a:moveTo>
                    <a:pt x="5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60" y="2"/>
                    <a:pt x="60" y="3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5"/>
                    <a:pt x="58" y="6"/>
                    <a:pt x="57" y="6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îṥļîḋé"/>
            <p:cNvSpPr/>
            <p:nvPr/>
          </p:nvSpPr>
          <p:spPr bwMode="auto">
            <a:xfrm>
              <a:off x="5764213" y="2940051"/>
              <a:ext cx="858838" cy="923925"/>
            </a:xfrm>
            <a:custGeom>
              <a:avLst/>
              <a:gdLst>
                <a:gd name="T0" fmla="*/ 80 w 238"/>
                <a:gd name="T1" fmla="*/ 200 h 256"/>
                <a:gd name="T2" fmla="*/ 199 w 238"/>
                <a:gd name="T3" fmla="*/ 223 h 256"/>
                <a:gd name="T4" fmla="*/ 199 w 238"/>
                <a:gd name="T5" fmla="*/ 92 h 256"/>
                <a:gd name="T6" fmla="*/ 98 w 238"/>
                <a:gd name="T7" fmla="*/ 228 h 256"/>
                <a:gd name="T8" fmla="*/ 103 w 238"/>
                <a:gd name="T9" fmla="*/ 221 h 256"/>
                <a:gd name="T10" fmla="*/ 94 w 238"/>
                <a:gd name="T11" fmla="*/ 117 h 256"/>
                <a:gd name="T12" fmla="*/ 191 w 238"/>
                <a:gd name="T13" fmla="*/ 104 h 256"/>
                <a:gd name="T14" fmla="*/ 191 w 238"/>
                <a:gd name="T15" fmla="*/ 211 h 256"/>
                <a:gd name="T16" fmla="*/ 87 w 238"/>
                <a:gd name="T17" fmla="*/ 195 h 256"/>
                <a:gd name="T18" fmla="*/ 80 w 238"/>
                <a:gd name="T19" fmla="*/ 20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56">
                  <a:moveTo>
                    <a:pt x="80" y="200"/>
                  </a:moveTo>
                  <a:cubicBezTo>
                    <a:pt x="108" y="240"/>
                    <a:pt x="160" y="256"/>
                    <a:pt x="199" y="223"/>
                  </a:cubicBezTo>
                  <a:cubicBezTo>
                    <a:pt x="238" y="189"/>
                    <a:pt x="229" y="128"/>
                    <a:pt x="199" y="92"/>
                  </a:cubicBezTo>
                  <a:cubicBezTo>
                    <a:pt x="124" y="0"/>
                    <a:pt x="0" y="173"/>
                    <a:pt x="98" y="228"/>
                  </a:cubicBezTo>
                  <a:cubicBezTo>
                    <a:pt x="102" y="230"/>
                    <a:pt x="107" y="225"/>
                    <a:pt x="103" y="221"/>
                  </a:cubicBezTo>
                  <a:cubicBezTo>
                    <a:pt x="76" y="193"/>
                    <a:pt x="72" y="151"/>
                    <a:pt x="94" y="117"/>
                  </a:cubicBezTo>
                  <a:cubicBezTo>
                    <a:pt x="117" y="82"/>
                    <a:pt x="162" y="67"/>
                    <a:pt x="191" y="104"/>
                  </a:cubicBezTo>
                  <a:cubicBezTo>
                    <a:pt x="214" y="134"/>
                    <a:pt x="222" y="184"/>
                    <a:pt x="191" y="211"/>
                  </a:cubicBezTo>
                  <a:cubicBezTo>
                    <a:pt x="158" y="240"/>
                    <a:pt x="112" y="227"/>
                    <a:pt x="87" y="195"/>
                  </a:cubicBezTo>
                  <a:cubicBezTo>
                    <a:pt x="84" y="191"/>
                    <a:pt x="77" y="196"/>
                    <a:pt x="80" y="200"/>
                  </a:cubicBezTo>
                  <a:close/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líḋé"/>
            <p:cNvSpPr/>
            <p:nvPr/>
          </p:nvSpPr>
          <p:spPr bwMode="auto">
            <a:xfrm>
              <a:off x="4171951" y="2092326"/>
              <a:ext cx="127000" cy="130175"/>
            </a:xfrm>
            <a:prstGeom prst="ellipse">
              <a:avLst/>
            </a:prstGeom>
            <a:solidFill>
              <a:srgbClr val="F2E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ïŝḷiḋe"/>
            <p:cNvSpPr/>
            <p:nvPr/>
          </p:nvSpPr>
          <p:spPr bwMode="auto">
            <a:xfrm>
              <a:off x="4410076" y="2092326"/>
              <a:ext cx="127000" cy="130175"/>
            </a:xfrm>
            <a:prstGeom prst="ellipse">
              <a:avLst/>
            </a:prstGeom>
            <a:solidFill>
              <a:srgbClr val="F2E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i$ḷïḍè"/>
            <p:cNvSpPr/>
            <p:nvPr/>
          </p:nvSpPr>
          <p:spPr bwMode="auto">
            <a:xfrm>
              <a:off x="4197351" y="1763713"/>
              <a:ext cx="76200" cy="433388"/>
            </a:xfrm>
            <a:custGeom>
              <a:avLst/>
              <a:gdLst>
                <a:gd name="T0" fmla="*/ 11 w 21"/>
                <a:gd name="T1" fmla="*/ 0 h 120"/>
                <a:gd name="T2" fmla="*/ 9 w 21"/>
                <a:gd name="T3" fmla="*/ 0 h 120"/>
                <a:gd name="T4" fmla="*/ 0 w 21"/>
                <a:gd name="T5" fmla="*/ 10 h 120"/>
                <a:gd name="T6" fmla="*/ 0 w 21"/>
                <a:gd name="T7" fmla="*/ 110 h 120"/>
                <a:gd name="T8" fmla="*/ 9 w 21"/>
                <a:gd name="T9" fmla="*/ 120 h 120"/>
                <a:gd name="T10" fmla="*/ 11 w 21"/>
                <a:gd name="T11" fmla="*/ 120 h 120"/>
                <a:gd name="T12" fmla="*/ 21 w 21"/>
                <a:gd name="T13" fmla="*/ 110 h 120"/>
                <a:gd name="T14" fmla="*/ 21 w 21"/>
                <a:gd name="T15" fmla="*/ 10 h 120"/>
                <a:gd name="T16" fmla="*/ 11 w 21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0">
                  <a:moveTo>
                    <a:pt x="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5"/>
                    <a:pt x="4" y="120"/>
                    <a:pt x="9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7" y="120"/>
                    <a:pt x="21" y="115"/>
                    <a:pt x="21" y="1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4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ṥḻîḍè"/>
            <p:cNvSpPr/>
            <p:nvPr/>
          </p:nvSpPr>
          <p:spPr bwMode="auto">
            <a:xfrm>
              <a:off x="4435476" y="1763713"/>
              <a:ext cx="76200" cy="433388"/>
            </a:xfrm>
            <a:custGeom>
              <a:avLst/>
              <a:gdLst>
                <a:gd name="T0" fmla="*/ 11 w 21"/>
                <a:gd name="T1" fmla="*/ 0 h 120"/>
                <a:gd name="T2" fmla="*/ 10 w 21"/>
                <a:gd name="T3" fmla="*/ 0 h 120"/>
                <a:gd name="T4" fmla="*/ 0 w 21"/>
                <a:gd name="T5" fmla="*/ 10 h 120"/>
                <a:gd name="T6" fmla="*/ 0 w 21"/>
                <a:gd name="T7" fmla="*/ 110 h 120"/>
                <a:gd name="T8" fmla="*/ 10 w 21"/>
                <a:gd name="T9" fmla="*/ 120 h 120"/>
                <a:gd name="T10" fmla="*/ 11 w 21"/>
                <a:gd name="T11" fmla="*/ 120 h 120"/>
                <a:gd name="T12" fmla="*/ 21 w 21"/>
                <a:gd name="T13" fmla="*/ 110 h 120"/>
                <a:gd name="T14" fmla="*/ 21 w 21"/>
                <a:gd name="T15" fmla="*/ 10 h 120"/>
                <a:gd name="T16" fmla="*/ 11 w 21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0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5"/>
                    <a:pt x="4" y="120"/>
                    <a:pt x="10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7" y="120"/>
                    <a:pt x="21" y="115"/>
                    <a:pt x="21" y="1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4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$ľíḍé"/>
            <p:cNvSpPr/>
            <p:nvPr/>
          </p:nvSpPr>
          <p:spPr bwMode="auto">
            <a:xfrm>
              <a:off x="7051676" y="2092326"/>
              <a:ext cx="123825" cy="130175"/>
            </a:xfrm>
            <a:prstGeom prst="ellipse">
              <a:avLst/>
            </a:prstGeom>
            <a:solidFill>
              <a:srgbClr val="F2E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í$1iďê"/>
            <p:cNvSpPr/>
            <p:nvPr/>
          </p:nvSpPr>
          <p:spPr bwMode="auto">
            <a:xfrm>
              <a:off x="7291388" y="2092326"/>
              <a:ext cx="122238" cy="130175"/>
            </a:xfrm>
            <a:prstGeom prst="ellipse">
              <a:avLst/>
            </a:prstGeom>
            <a:solidFill>
              <a:srgbClr val="F2E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íṩļïḍé"/>
            <p:cNvSpPr/>
            <p:nvPr/>
          </p:nvSpPr>
          <p:spPr bwMode="auto">
            <a:xfrm>
              <a:off x="7073901" y="1763713"/>
              <a:ext cx="79375" cy="433388"/>
            </a:xfrm>
            <a:custGeom>
              <a:avLst/>
              <a:gdLst>
                <a:gd name="T0" fmla="*/ 12 w 22"/>
                <a:gd name="T1" fmla="*/ 0 h 120"/>
                <a:gd name="T2" fmla="*/ 10 w 22"/>
                <a:gd name="T3" fmla="*/ 0 h 120"/>
                <a:gd name="T4" fmla="*/ 0 w 22"/>
                <a:gd name="T5" fmla="*/ 10 h 120"/>
                <a:gd name="T6" fmla="*/ 0 w 22"/>
                <a:gd name="T7" fmla="*/ 110 h 120"/>
                <a:gd name="T8" fmla="*/ 10 w 22"/>
                <a:gd name="T9" fmla="*/ 120 h 120"/>
                <a:gd name="T10" fmla="*/ 12 w 22"/>
                <a:gd name="T11" fmla="*/ 120 h 120"/>
                <a:gd name="T12" fmla="*/ 22 w 22"/>
                <a:gd name="T13" fmla="*/ 110 h 120"/>
                <a:gd name="T14" fmla="*/ 22 w 22"/>
                <a:gd name="T15" fmla="*/ 10 h 120"/>
                <a:gd name="T16" fmla="*/ 12 w 22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0">
                  <a:moveTo>
                    <a:pt x="1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5"/>
                    <a:pt x="5" y="120"/>
                    <a:pt x="10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7" y="120"/>
                    <a:pt x="22" y="115"/>
                    <a:pt x="22" y="1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4"/>
                    <a:pt x="17" y="0"/>
                    <a:pt x="12" y="0"/>
                  </a:cubicBez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ŝ1îḍè"/>
            <p:cNvSpPr/>
            <p:nvPr/>
          </p:nvSpPr>
          <p:spPr bwMode="auto">
            <a:xfrm>
              <a:off x="7315201" y="1763713"/>
              <a:ext cx="76200" cy="433388"/>
            </a:xfrm>
            <a:custGeom>
              <a:avLst/>
              <a:gdLst>
                <a:gd name="T0" fmla="*/ 11 w 21"/>
                <a:gd name="T1" fmla="*/ 0 h 120"/>
                <a:gd name="T2" fmla="*/ 10 w 21"/>
                <a:gd name="T3" fmla="*/ 0 h 120"/>
                <a:gd name="T4" fmla="*/ 0 w 21"/>
                <a:gd name="T5" fmla="*/ 10 h 120"/>
                <a:gd name="T6" fmla="*/ 0 w 21"/>
                <a:gd name="T7" fmla="*/ 110 h 120"/>
                <a:gd name="T8" fmla="*/ 10 w 21"/>
                <a:gd name="T9" fmla="*/ 120 h 120"/>
                <a:gd name="T10" fmla="*/ 11 w 21"/>
                <a:gd name="T11" fmla="*/ 120 h 120"/>
                <a:gd name="T12" fmla="*/ 21 w 21"/>
                <a:gd name="T13" fmla="*/ 110 h 120"/>
                <a:gd name="T14" fmla="*/ 21 w 21"/>
                <a:gd name="T15" fmla="*/ 10 h 120"/>
                <a:gd name="T16" fmla="*/ 11 w 21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0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5"/>
                    <a:pt x="4" y="120"/>
                    <a:pt x="10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7" y="120"/>
                    <a:pt x="21" y="115"/>
                    <a:pt x="21" y="1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4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ïŝ1iḋé"/>
            <p:cNvSpPr/>
            <p:nvPr/>
          </p:nvSpPr>
          <p:spPr bwMode="auto">
            <a:xfrm>
              <a:off x="6810376" y="4191001"/>
              <a:ext cx="266700" cy="268288"/>
            </a:xfrm>
            <a:custGeom>
              <a:avLst/>
              <a:gdLst>
                <a:gd name="T0" fmla="*/ 168 w 168"/>
                <a:gd name="T1" fmla="*/ 123 h 169"/>
                <a:gd name="T2" fmla="*/ 48 w 168"/>
                <a:gd name="T3" fmla="*/ 169 h 169"/>
                <a:gd name="T4" fmla="*/ 0 w 168"/>
                <a:gd name="T5" fmla="*/ 48 h 169"/>
                <a:gd name="T6" fmla="*/ 123 w 168"/>
                <a:gd name="T7" fmla="*/ 0 h 169"/>
                <a:gd name="T8" fmla="*/ 168 w 168"/>
                <a:gd name="T9" fmla="*/ 12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9">
                  <a:moveTo>
                    <a:pt x="168" y="123"/>
                  </a:moveTo>
                  <a:lnTo>
                    <a:pt x="48" y="169"/>
                  </a:lnTo>
                  <a:lnTo>
                    <a:pt x="0" y="48"/>
                  </a:lnTo>
                  <a:lnTo>
                    <a:pt x="123" y="0"/>
                  </a:lnTo>
                  <a:lnTo>
                    <a:pt x="168" y="123"/>
                  </a:lnTo>
                  <a:close/>
                </a:path>
              </a:pathLst>
            </a:custGeom>
            <a:solidFill>
              <a:srgbClr val="F7A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îṧļïḋê"/>
            <p:cNvSpPr/>
            <p:nvPr/>
          </p:nvSpPr>
          <p:spPr bwMode="auto">
            <a:xfrm>
              <a:off x="6904038" y="4238626"/>
              <a:ext cx="22225" cy="22225"/>
            </a:xfrm>
            <a:prstGeom prst="ellipse">
              <a:avLst/>
            </a:pr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íṩliďe"/>
            <p:cNvSpPr/>
            <p:nvPr/>
          </p:nvSpPr>
          <p:spPr bwMode="auto">
            <a:xfrm>
              <a:off x="6684963" y="4213226"/>
              <a:ext cx="244475" cy="246063"/>
            </a:xfrm>
            <a:custGeom>
              <a:avLst/>
              <a:gdLst>
                <a:gd name="T0" fmla="*/ 127 w 154"/>
                <a:gd name="T1" fmla="*/ 155 h 155"/>
                <a:gd name="T2" fmla="*/ 0 w 154"/>
                <a:gd name="T3" fmla="*/ 130 h 155"/>
                <a:gd name="T4" fmla="*/ 25 w 154"/>
                <a:gd name="T5" fmla="*/ 0 h 155"/>
                <a:gd name="T6" fmla="*/ 154 w 154"/>
                <a:gd name="T7" fmla="*/ 27 h 155"/>
                <a:gd name="T8" fmla="*/ 127 w 154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55">
                  <a:moveTo>
                    <a:pt x="127" y="155"/>
                  </a:moveTo>
                  <a:lnTo>
                    <a:pt x="0" y="130"/>
                  </a:lnTo>
                  <a:lnTo>
                    <a:pt x="25" y="0"/>
                  </a:lnTo>
                  <a:lnTo>
                    <a:pt x="154" y="27"/>
                  </a:lnTo>
                  <a:lnTo>
                    <a:pt x="127" y="155"/>
                  </a:ln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ïšlïḑê"/>
            <p:cNvSpPr/>
            <p:nvPr/>
          </p:nvSpPr>
          <p:spPr bwMode="auto">
            <a:xfrm>
              <a:off x="6804026" y="4249738"/>
              <a:ext cx="25400" cy="25400"/>
            </a:xfrm>
            <a:prstGeom prst="ellipse">
              <a:avLst/>
            </a:pr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ṡ1idé"/>
            <p:cNvSpPr/>
            <p:nvPr/>
          </p:nvSpPr>
          <p:spPr bwMode="auto">
            <a:xfrm>
              <a:off x="4132263" y="5503863"/>
              <a:ext cx="325438" cy="274638"/>
            </a:xfrm>
            <a:custGeom>
              <a:avLst/>
              <a:gdLst>
                <a:gd name="T0" fmla="*/ 200 w 205"/>
                <a:gd name="T1" fmla="*/ 62 h 173"/>
                <a:gd name="T2" fmla="*/ 164 w 205"/>
                <a:gd name="T3" fmla="*/ 64 h 173"/>
                <a:gd name="T4" fmla="*/ 0 w 205"/>
                <a:gd name="T5" fmla="*/ 173 h 173"/>
                <a:gd name="T6" fmla="*/ 127 w 205"/>
                <a:gd name="T7" fmla="*/ 0 h 173"/>
                <a:gd name="T8" fmla="*/ 205 w 205"/>
                <a:gd name="T9" fmla="*/ 25 h 173"/>
                <a:gd name="T10" fmla="*/ 200 w 205"/>
                <a:gd name="T11" fmla="*/ 6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73">
                  <a:moveTo>
                    <a:pt x="200" y="62"/>
                  </a:moveTo>
                  <a:lnTo>
                    <a:pt x="164" y="64"/>
                  </a:lnTo>
                  <a:lnTo>
                    <a:pt x="0" y="173"/>
                  </a:lnTo>
                  <a:lnTo>
                    <a:pt x="127" y="0"/>
                  </a:lnTo>
                  <a:lnTo>
                    <a:pt x="205" y="25"/>
                  </a:lnTo>
                  <a:lnTo>
                    <a:pt x="200" y="62"/>
                  </a:ln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iṥḻïḑé"/>
            <p:cNvSpPr/>
            <p:nvPr/>
          </p:nvSpPr>
          <p:spPr bwMode="auto">
            <a:xfrm>
              <a:off x="4673601" y="5137151"/>
              <a:ext cx="544513" cy="215900"/>
            </a:xfrm>
            <a:custGeom>
              <a:avLst/>
              <a:gdLst>
                <a:gd name="T0" fmla="*/ 149 w 151"/>
                <a:gd name="T1" fmla="*/ 42 h 60"/>
                <a:gd name="T2" fmla="*/ 103 w 151"/>
                <a:gd name="T3" fmla="*/ 6 h 60"/>
                <a:gd name="T4" fmla="*/ 0 w 151"/>
                <a:gd name="T5" fmla="*/ 12 h 60"/>
                <a:gd name="T6" fmla="*/ 24 w 151"/>
                <a:gd name="T7" fmla="*/ 60 h 60"/>
                <a:gd name="T8" fmla="*/ 149 w 15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0">
                  <a:moveTo>
                    <a:pt x="149" y="42"/>
                  </a:moveTo>
                  <a:cubicBezTo>
                    <a:pt x="149" y="42"/>
                    <a:pt x="151" y="11"/>
                    <a:pt x="103" y="6"/>
                  </a:cubicBezTo>
                  <a:cubicBezTo>
                    <a:pt x="55" y="0"/>
                    <a:pt x="0" y="12"/>
                    <a:pt x="0" y="12"/>
                  </a:cubicBezTo>
                  <a:cubicBezTo>
                    <a:pt x="24" y="60"/>
                    <a:pt x="24" y="60"/>
                    <a:pt x="24" y="60"/>
                  </a:cubicBezTo>
                  <a:lnTo>
                    <a:pt x="149" y="42"/>
                  </a:lnTo>
                  <a:close/>
                </a:path>
              </a:pathLst>
            </a:custGeom>
            <a:solidFill>
              <a:srgbClr val="4E69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îSḻíḍe"/>
            <p:cNvSpPr/>
            <p:nvPr/>
          </p:nvSpPr>
          <p:spPr bwMode="auto">
            <a:xfrm>
              <a:off x="4197351" y="5613401"/>
              <a:ext cx="360363" cy="306388"/>
            </a:xfrm>
            <a:custGeom>
              <a:avLst/>
              <a:gdLst>
                <a:gd name="T0" fmla="*/ 223 w 227"/>
                <a:gd name="T1" fmla="*/ 68 h 193"/>
                <a:gd name="T2" fmla="*/ 184 w 227"/>
                <a:gd name="T3" fmla="*/ 72 h 193"/>
                <a:gd name="T4" fmla="*/ 0 w 227"/>
                <a:gd name="T5" fmla="*/ 193 h 193"/>
                <a:gd name="T6" fmla="*/ 141 w 227"/>
                <a:gd name="T7" fmla="*/ 0 h 193"/>
                <a:gd name="T8" fmla="*/ 227 w 227"/>
                <a:gd name="T9" fmla="*/ 27 h 193"/>
                <a:gd name="T10" fmla="*/ 223 w 227"/>
                <a:gd name="T11" fmla="*/ 6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193">
                  <a:moveTo>
                    <a:pt x="223" y="68"/>
                  </a:moveTo>
                  <a:lnTo>
                    <a:pt x="184" y="72"/>
                  </a:lnTo>
                  <a:lnTo>
                    <a:pt x="0" y="193"/>
                  </a:lnTo>
                  <a:lnTo>
                    <a:pt x="141" y="0"/>
                  </a:lnTo>
                  <a:lnTo>
                    <a:pt x="227" y="27"/>
                  </a:lnTo>
                  <a:lnTo>
                    <a:pt x="223" y="68"/>
                  </a:ln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íṣlîḑe"/>
            <p:cNvSpPr/>
            <p:nvPr/>
          </p:nvSpPr>
          <p:spPr bwMode="auto">
            <a:xfrm>
              <a:off x="4171951" y="5018088"/>
              <a:ext cx="1306513" cy="760413"/>
            </a:xfrm>
            <a:custGeom>
              <a:avLst/>
              <a:gdLst>
                <a:gd name="T0" fmla="*/ 133 w 362"/>
                <a:gd name="T1" fmla="*/ 1 h 211"/>
                <a:gd name="T2" fmla="*/ 173 w 362"/>
                <a:gd name="T3" fmla="*/ 71 h 211"/>
                <a:gd name="T4" fmla="*/ 331 w 362"/>
                <a:gd name="T5" fmla="*/ 81 h 211"/>
                <a:gd name="T6" fmla="*/ 232 w 362"/>
                <a:gd name="T7" fmla="*/ 191 h 211"/>
                <a:gd name="T8" fmla="*/ 99 w 362"/>
                <a:gd name="T9" fmla="*/ 211 h 211"/>
                <a:gd name="T10" fmla="*/ 92 w 362"/>
                <a:gd name="T11" fmla="*/ 177 h 211"/>
                <a:gd name="T12" fmla="*/ 34 w 362"/>
                <a:gd name="T13" fmla="*/ 0 h 211"/>
                <a:gd name="T14" fmla="*/ 133 w 362"/>
                <a:gd name="T15" fmla="*/ 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211">
                  <a:moveTo>
                    <a:pt x="133" y="1"/>
                  </a:moveTo>
                  <a:cubicBezTo>
                    <a:pt x="173" y="71"/>
                    <a:pt x="173" y="71"/>
                    <a:pt x="173" y="71"/>
                  </a:cubicBezTo>
                  <a:cubicBezTo>
                    <a:pt x="173" y="71"/>
                    <a:pt x="300" y="45"/>
                    <a:pt x="331" y="81"/>
                  </a:cubicBezTo>
                  <a:cubicBezTo>
                    <a:pt x="362" y="117"/>
                    <a:pt x="325" y="175"/>
                    <a:pt x="232" y="191"/>
                  </a:cubicBezTo>
                  <a:cubicBezTo>
                    <a:pt x="139" y="207"/>
                    <a:pt x="99" y="211"/>
                    <a:pt x="99" y="211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2" y="177"/>
                    <a:pt x="0" y="185"/>
                    <a:pt x="34" y="0"/>
                  </a:cubicBezTo>
                  <a:cubicBezTo>
                    <a:pt x="34" y="0"/>
                    <a:pt x="65" y="17"/>
                    <a:pt x="133" y="1"/>
                  </a:cubicBezTo>
                  <a:close/>
                </a:path>
              </a:pathLst>
            </a:custGeom>
            <a:solidFill>
              <a:srgbClr val="6C8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íṥḷïḑè"/>
            <p:cNvSpPr/>
            <p:nvPr/>
          </p:nvSpPr>
          <p:spPr bwMode="auto">
            <a:xfrm>
              <a:off x="4508501" y="5526088"/>
              <a:ext cx="706438" cy="136525"/>
            </a:xfrm>
            <a:custGeom>
              <a:avLst/>
              <a:gdLst>
                <a:gd name="T0" fmla="*/ 196 w 196"/>
                <a:gd name="T1" fmla="*/ 0 h 38"/>
                <a:gd name="T2" fmla="*/ 0 w 196"/>
                <a:gd name="T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6" h="38">
                  <a:moveTo>
                    <a:pt x="196" y="0"/>
                  </a:moveTo>
                  <a:cubicBezTo>
                    <a:pt x="196" y="0"/>
                    <a:pt x="102" y="38"/>
                    <a:pt x="0" y="38"/>
                  </a:cubicBezTo>
                </a:path>
              </a:pathLst>
            </a:custGeom>
            <a:noFill/>
            <a:ln w="7938" cap="flat">
              <a:solidFill>
                <a:srgbClr val="4E69D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iS1iḍê"/>
            <p:cNvSpPr/>
            <p:nvPr/>
          </p:nvSpPr>
          <p:spPr bwMode="auto">
            <a:xfrm>
              <a:off x="4651376" y="3870326"/>
              <a:ext cx="130175" cy="328613"/>
            </a:xfrm>
            <a:custGeom>
              <a:avLst/>
              <a:gdLst>
                <a:gd name="T0" fmla="*/ 27 w 36"/>
                <a:gd name="T1" fmla="*/ 57 h 91"/>
                <a:gd name="T2" fmla="*/ 19 w 36"/>
                <a:gd name="T3" fmla="*/ 74 h 91"/>
                <a:gd name="T4" fmla="*/ 19 w 36"/>
                <a:gd name="T5" fmla="*/ 91 h 91"/>
                <a:gd name="T6" fmla="*/ 4 w 36"/>
                <a:gd name="T7" fmla="*/ 91 h 91"/>
                <a:gd name="T8" fmla="*/ 1 w 36"/>
                <a:gd name="T9" fmla="*/ 70 h 91"/>
                <a:gd name="T10" fmla="*/ 0 w 36"/>
                <a:gd name="T11" fmla="*/ 29 h 91"/>
                <a:gd name="T12" fmla="*/ 30 w 36"/>
                <a:gd name="T13" fmla="*/ 3 h 91"/>
                <a:gd name="T14" fmla="*/ 17 w 36"/>
                <a:gd name="T15" fmla="*/ 22 h 91"/>
                <a:gd name="T16" fmla="*/ 27 w 36"/>
                <a:gd name="T17" fmla="*/ 5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1">
                  <a:moveTo>
                    <a:pt x="27" y="57"/>
                  </a:moveTo>
                  <a:cubicBezTo>
                    <a:pt x="27" y="57"/>
                    <a:pt x="23" y="67"/>
                    <a:pt x="19" y="74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45"/>
                    <a:pt x="0" y="29"/>
                  </a:cubicBezTo>
                  <a:cubicBezTo>
                    <a:pt x="0" y="20"/>
                    <a:pt x="19" y="8"/>
                    <a:pt x="30" y="3"/>
                  </a:cubicBezTo>
                  <a:cubicBezTo>
                    <a:pt x="36" y="0"/>
                    <a:pt x="28" y="14"/>
                    <a:pt x="17" y="22"/>
                  </a:cubicBezTo>
                  <a:cubicBezTo>
                    <a:pt x="17" y="22"/>
                    <a:pt x="21" y="41"/>
                    <a:pt x="27" y="57"/>
                  </a:cubicBezTo>
                  <a:close/>
                </a:path>
              </a:pathLst>
            </a:custGeom>
            <a:solidFill>
              <a:srgbClr val="FF9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îṥļïḑé"/>
            <p:cNvSpPr/>
            <p:nvPr/>
          </p:nvSpPr>
          <p:spPr bwMode="auto">
            <a:xfrm>
              <a:off x="5186363" y="3903663"/>
              <a:ext cx="158750" cy="317500"/>
            </a:xfrm>
            <a:custGeom>
              <a:avLst/>
              <a:gdLst>
                <a:gd name="T0" fmla="*/ 16 w 44"/>
                <a:gd name="T1" fmla="*/ 56 h 88"/>
                <a:gd name="T2" fmla="*/ 27 w 44"/>
                <a:gd name="T3" fmla="*/ 71 h 88"/>
                <a:gd name="T4" fmla="*/ 29 w 44"/>
                <a:gd name="T5" fmla="*/ 88 h 88"/>
                <a:gd name="T6" fmla="*/ 44 w 44"/>
                <a:gd name="T7" fmla="*/ 86 h 88"/>
                <a:gd name="T8" fmla="*/ 44 w 44"/>
                <a:gd name="T9" fmla="*/ 65 h 88"/>
                <a:gd name="T10" fmla="*/ 39 w 44"/>
                <a:gd name="T11" fmla="*/ 24 h 88"/>
                <a:gd name="T12" fmla="*/ 6 w 44"/>
                <a:gd name="T13" fmla="*/ 2 h 88"/>
                <a:gd name="T14" fmla="*/ 21 w 44"/>
                <a:gd name="T15" fmla="*/ 19 h 88"/>
                <a:gd name="T16" fmla="*/ 16 w 44"/>
                <a:gd name="T17" fmla="*/ 5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88">
                  <a:moveTo>
                    <a:pt x="16" y="56"/>
                  </a:moveTo>
                  <a:cubicBezTo>
                    <a:pt x="16" y="56"/>
                    <a:pt x="22" y="65"/>
                    <a:pt x="27" y="71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0" y="40"/>
                    <a:pt x="39" y="24"/>
                  </a:cubicBezTo>
                  <a:cubicBezTo>
                    <a:pt x="38" y="15"/>
                    <a:pt x="18" y="5"/>
                    <a:pt x="6" y="2"/>
                  </a:cubicBezTo>
                  <a:cubicBezTo>
                    <a:pt x="0" y="0"/>
                    <a:pt x="10" y="13"/>
                    <a:pt x="21" y="19"/>
                  </a:cubicBezTo>
                  <a:cubicBezTo>
                    <a:pt x="21" y="19"/>
                    <a:pt x="21" y="39"/>
                    <a:pt x="16" y="56"/>
                  </a:cubicBezTo>
                  <a:close/>
                </a:path>
              </a:pathLst>
            </a:custGeom>
            <a:solidFill>
              <a:srgbClr val="FF9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iśḻîḍê"/>
            <p:cNvSpPr/>
            <p:nvPr/>
          </p:nvSpPr>
          <p:spPr bwMode="auto">
            <a:xfrm>
              <a:off x="4702176" y="3643313"/>
              <a:ext cx="595313" cy="508000"/>
            </a:xfrm>
            <a:custGeom>
              <a:avLst/>
              <a:gdLst>
                <a:gd name="T0" fmla="*/ 355 w 375"/>
                <a:gd name="T1" fmla="*/ 320 h 320"/>
                <a:gd name="T2" fmla="*/ 0 w 375"/>
                <a:gd name="T3" fmla="*/ 298 h 320"/>
                <a:gd name="T4" fmla="*/ 19 w 375"/>
                <a:gd name="T5" fmla="*/ 0 h 320"/>
                <a:gd name="T6" fmla="*/ 375 w 375"/>
                <a:gd name="T7" fmla="*/ 23 h 320"/>
                <a:gd name="T8" fmla="*/ 355 w 375"/>
                <a:gd name="T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20">
                  <a:moveTo>
                    <a:pt x="355" y="320"/>
                  </a:moveTo>
                  <a:lnTo>
                    <a:pt x="0" y="298"/>
                  </a:lnTo>
                  <a:lnTo>
                    <a:pt x="19" y="0"/>
                  </a:lnTo>
                  <a:lnTo>
                    <a:pt x="375" y="23"/>
                  </a:lnTo>
                  <a:lnTo>
                    <a:pt x="355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iṣľiḍê"/>
            <p:cNvSpPr/>
            <p:nvPr/>
          </p:nvSpPr>
          <p:spPr bwMode="auto">
            <a:xfrm>
              <a:off x="4829176" y="3765551"/>
              <a:ext cx="269875" cy="266700"/>
            </a:xfrm>
            <a:custGeom>
              <a:avLst/>
              <a:gdLst>
                <a:gd name="T0" fmla="*/ 40 w 75"/>
                <a:gd name="T1" fmla="*/ 0 h 74"/>
                <a:gd name="T2" fmla="*/ 73 w 75"/>
                <a:gd name="T3" fmla="*/ 39 h 74"/>
                <a:gd name="T4" fmla="*/ 35 w 75"/>
                <a:gd name="T5" fmla="*/ 72 h 74"/>
                <a:gd name="T6" fmla="*/ 1 w 75"/>
                <a:gd name="T7" fmla="*/ 34 h 74"/>
                <a:gd name="T8" fmla="*/ 37 w 75"/>
                <a:gd name="T9" fmla="*/ 36 h 74"/>
                <a:gd name="T10" fmla="*/ 40 w 75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4">
                  <a:moveTo>
                    <a:pt x="40" y="0"/>
                  </a:moveTo>
                  <a:cubicBezTo>
                    <a:pt x="60" y="2"/>
                    <a:pt x="75" y="19"/>
                    <a:pt x="73" y="39"/>
                  </a:cubicBezTo>
                  <a:cubicBezTo>
                    <a:pt x="72" y="59"/>
                    <a:pt x="55" y="74"/>
                    <a:pt x="35" y="72"/>
                  </a:cubicBezTo>
                  <a:cubicBezTo>
                    <a:pt x="15" y="71"/>
                    <a:pt x="0" y="54"/>
                    <a:pt x="1" y="34"/>
                  </a:cubicBezTo>
                  <a:cubicBezTo>
                    <a:pt x="37" y="36"/>
                    <a:pt x="37" y="36"/>
                    <a:pt x="37" y="3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451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śḷïḓé"/>
            <p:cNvSpPr/>
            <p:nvPr/>
          </p:nvSpPr>
          <p:spPr bwMode="auto">
            <a:xfrm>
              <a:off x="4818063" y="3773488"/>
              <a:ext cx="288925" cy="269875"/>
            </a:xfrm>
            <a:custGeom>
              <a:avLst/>
              <a:gdLst>
                <a:gd name="T0" fmla="*/ 75 w 80"/>
                <a:gd name="T1" fmla="*/ 25 h 75"/>
                <a:gd name="T2" fmla="*/ 50 w 80"/>
                <a:gd name="T3" fmla="*/ 69 h 75"/>
                <a:gd name="T4" fmla="*/ 6 w 80"/>
                <a:gd name="T5" fmla="*/ 44 h 75"/>
                <a:gd name="T6" fmla="*/ 30 w 80"/>
                <a:gd name="T7" fmla="*/ 0 h 75"/>
                <a:gd name="T8" fmla="*/ 40 w 80"/>
                <a:gd name="T9" fmla="*/ 34 h 75"/>
                <a:gd name="T10" fmla="*/ 75 w 80"/>
                <a:gd name="T11" fmla="*/ 2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5">
                  <a:moveTo>
                    <a:pt x="75" y="25"/>
                  </a:moveTo>
                  <a:cubicBezTo>
                    <a:pt x="80" y="44"/>
                    <a:pt x="69" y="64"/>
                    <a:pt x="50" y="69"/>
                  </a:cubicBezTo>
                  <a:cubicBezTo>
                    <a:pt x="31" y="75"/>
                    <a:pt x="11" y="64"/>
                    <a:pt x="6" y="44"/>
                  </a:cubicBezTo>
                  <a:cubicBezTo>
                    <a:pt x="0" y="25"/>
                    <a:pt x="11" y="5"/>
                    <a:pt x="30" y="0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75" y="25"/>
                  </a:lnTo>
                  <a:close/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ï$ḻíďè"/>
            <p:cNvSpPr/>
            <p:nvPr/>
          </p:nvSpPr>
          <p:spPr bwMode="auto">
            <a:xfrm>
              <a:off x="4829176" y="3762376"/>
              <a:ext cx="263525" cy="269875"/>
            </a:xfrm>
            <a:custGeom>
              <a:avLst/>
              <a:gdLst>
                <a:gd name="T0" fmla="*/ 73 w 73"/>
                <a:gd name="T1" fmla="*/ 40 h 75"/>
                <a:gd name="T2" fmla="*/ 35 w 73"/>
                <a:gd name="T3" fmla="*/ 73 h 75"/>
                <a:gd name="T4" fmla="*/ 1 w 73"/>
                <a:gd name="T5" fmla="*/ 35 h 75"/>
                <a:gd name="T6" fmla="*/ 40 w 73"/>
                <a:gd name="T7" fmla="*/ 1 h 75"/>
                <a:gd name="T8" fmla="*/ 37 w 73"/>
                <a:gd name="T9" fmla="*/ 37 h 75"/>
                <a:gd name="T10" fmla="*/ 73 w 73"/>
                <a:gd name="T11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75">
                  <a:moveTo>
                    <a:pt x="73" y="40"/>
                  </a:moveTo>
                  <a:cubicBezTo>
                    <a:pt x="72" y="60"/>
                    <a:pt x="55" y="75"/>
                    <a:pt x="35" y="73"/>
                  </a:cubicBezTo>
                  <a:cubicBezTo>
                    <a:pt x="15" y="72"/>
                    <a:pt x="0" y="55"/>
                    <a:pt x="1" y="35"/>
                  </a:cubicBezTo>
                  <a:cubicBezTo>
                    <a:pt x="3" y="15"/>
                    <a:pt x="20" y="0"/>
                    <a:pt x="40" y="1"/>
                  </a:cubicBezTo>
                  <a:cubicBezTo>
                    <a:pt x="37" y="37"/>
                    <a:pt x="37" y="37"/>
                    <a:pt x="37" y="37"/>
                  </a:cubicBezTo>
                  <a:lnTo>
                    <a:pt x="73" y="40"/>
                  </a:ln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ṥļïḓê"/>
            <p:cNvSpPr/>
            <p:nvPr/>
          </p:nvSpPr>
          <p:spPr bwMode="auto">
            <a:xfrm>
              <a:off x="5194301" y="3751263"/>
              <a:ext cx="71438" cy="19050"/>
            </a:xfrm>
            <a:custGeom>
              <a:avLst/>
              <a:gdLst>
                <a:gd name="T0" fmla="*/ 18 w 20"/>
                <a:gd name="T1" fmla="*/ 5 h 5"/>
                <a:gd name="T2" fmla="*/ 1 w 20"/>
                <a:gd name="T3" fmla="*/ 4 h 5"/>
                <a:gd name="T4" fmla="*/ 0 w 20"/>
                <a:gd name="T5" fmla="*/ 2 h 5"/>
                <a:gd name="T6" fmla="*/ 0 w 20"/>
                <a:gd name="T7" fmla="*/ 2 h 5"/>
                <a:gd name="T8" fmla="*/ 1 w 20"/>
                <a:gd name="T9" fmla="*/ 0 h 5"/>
                <a:gd name="T10" fmla="*/ 19 w 20"/>
                <a:gd name="T11" fmla="*/ 1 h 5"/>
                <a:gd name="T12" fmla="*/ 20 w 20"/>
                <a:gd name="T13" fmla="*/ 3 h 5"/>
                <a:gd name="T14" fmla="*/ 20 w 20"/>
                <a:gd name="T15" fmla="*/ 3 h 5"/>
                <a:gd name="T16" fmla="*/ 18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18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0" y="2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4"/>
                    <a:pt x="19" y="5"/>
                    <a:pt x="18" y="5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îṩḻîḍè"/>
            <p:cNvSpPr/>
            <p:nvPr/>
          </p:nvSpPr>
          <p:spPr bwMode="auto">
            <a:xfrm>
              <a:off x="5189538" y="3784601"/>
              <a:ext cx="76200" cy="17463"/>
            </a:xfrm>
            <a:custGeom>
              <a:avLst/>
              <a:gdLst>
                <a:gd name="T0" fmla="*/ 19 w 21"/>
                <a:gd name="T1" fmla="*/ 5 h 5"/>
                <a:gd name="T2" fmla="*/ 1 w 21"/>
                <a:gd name="T3" fmla="*/ 4 h 5"/>
                <a:gd name="T4" fmla="*/ 0 w 21"/>
                <a:gd name="T5" fmla="*/ 2 h 5"/>
                <a:gd name="T6" fmla="*/ 0 w 21"/>
                <a:gd name="T7" fmla="*/ 2 h 5"/>
                <a:gd name="T8" fmla="*/ 2 w 21"/>
                <a:gd name="T9" fmla="*/ 1 h 5"/>
                <a:gd name="T10" fmla="*/ 19 w 21"/>
                <a:gd name="T11" fmla="*/ 2 h 5"/>
                <a:gd name="T12" fmla="*/ 21 w 21"/>
                <a:gd name="T13" fmla="*/ 3 h 5"/>
                <a:gd name="T14" fmla="*/ 21 w 21"/>
                <a:gd name="T15" fmla="*/ 4 h 5"/>
                <a:gd name="T16" fmla="*/ 19 w 21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5">
                  <a:moveTo>
                    <a:pt x="19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1" y="2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5"/>
                    <a:pt x="20" y="5"/>
                    <a:pt x="19" y="5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iṧlïḓe"/>
            <p:cNvSpPr/>
            <p:nvPr/>
          </p:nvSpPr>
          <p:spPr bwMode="auto">
            <a:xfrm>
              <a:off x="5186363" y="3819526"/>
              <a:ext cx="76200" cy="19050"/>
            </a:xfrm>
            <a:custGeom>
              <a:avLst/>
              <a:gdLst>
                <a:gd name="T0" fmla="*/ 19 w 21"/>
                <a:gd name="T1" fmla="*/ 5 h 5"/>
                <a:gd name="T2" fmla="*/ 2 w 21"/>
                <a:gd name="T3" fmla="*/ 4 h 5"/>
                <a:gd name="T4" fmla="*/ 0 w 21"/>
                <a:gd name="T5" fmla="*/ 2 h 5"/>
                <a:gd name="T6" fmla="*/ 0 w 21"/>
                <a:gd name="T7" fmla="*/ 2 h 5"/>
                <a:gd name="T8" fmla="*/ 2 w 21"/>
                <a:gd name="T9" fmla="*/ 0 h 5"/>
                <a:gd name="T10" fmla="*/ 19 w 21"/>
                <a:gd name="T11" fmla="*/ 1 h 5"/>
                <a:gd name="T12" fmla="*/ 21 w 21"/>
                <a:gd name="T13" fmla="*/ 3 h 5"/>
                <a:gd name="T14" fmla="*/ 21 w 21"/>
                <a:gd name="T15" fmla="*/ 4 h 5"/>
                <a:gd name="T16" fmla="*/ 19 w 21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5">
                  <a:moveTo>
                    <a:pt x="19" y="5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2"/>
                    <a:pt x="21" y="2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0" y="5"/>
                    <a:pt x="19" y="5"/>
                  </a:cubicBezTo>
                  <a:close/>
                </a:path>
              </a:pathLst>
            </a:custGeom>
            <a:solidFill>
              <a:srgbClr val="B6C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isļíḍe"/>
            <p:cNvSpPr/>
            <p:nvPr/>
          </p:nvSpPr>
          <p:spPr bwMode="auto">
            <a:xfrm>
              <a:off x="5157788" y="3748088"/>
              <a:ext cx="20638" cy="17463"/>
            </a:xfrm>
            <a:custGeom>
              <a:avLst/>
              <a:gdLst>
                <a:gd name="T0" fmla="*/ 5 w 6"/>
                <a:gd name="T1" fmla="*/ 3 h 5"/>
                <a:gd name="T2" fmla="*/ 3 w 6"/>
                <a:gd name="T3" fmla="*/ 0 h 5"/>
                <a:gd name="T4" fmla="*/ 0 w 6"/>
                <a:gd name="T5" fmla="*/ 2 h 5"/>
                <a:gd name="T6" fmla="*/ 3 w 6"/>
                <a:gd name="T7" fmla="*/ 5 h 5"/>
                <a:gd name="T8" fmla="*/ 5 w 6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5" y="3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" y="5"/>
                    <a:pt x="5" y="4"/>
                    <a:pt x="5" y="3"/>
                  </a:cubicBezTo>
                  <a:close/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íṣḷiďè"/>
            <p:cNvSpPr/>
            <p:nvPr/>
          </p:nvSpPr>
          <p:spPr bwMode="auto">
            <a:xfrm>
              <a:off x="5154613" y="3779838"/>
              <a:ext cx="20638" cy="22225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0 h 6"/>
                <a:gd name="T4" fmla="*/ 0 w 6"/>
                <a:gd name="T5" fmla="*/ 3 h 6"/>
                <a:gd name="T6" fmla="*/ 3 w 6"/>
                <a:gd name="T7" fmla="*/ 5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" y="6"/>
                    <a:pt x="6" y="4"/>
                    <a:pt x="6" y="3"/>
                  </a:cubicBezTo>
                  <a:close/>
                </a:path>
              </a:pathLst>
            </a:custGeom>
            <a:solidFill>
              <a:srgbClr val="451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ïṧľídê"/>
            <p:cNvSpPr/>
            <p:nvPr/>
          </p:nvSpPr>
          <p:spPr bwMode="auto">
            <a:xfrm>
              <a:off x="5154613" y="3816351"/>
              <a:ext cx="17463" cy="19050"/>
            </a:xfrm>
            <a:custGeom>
              <a:avLst/>
              <a:gdLst>
                <a:gd name="T0" fmla="*/ 5 w 5"/>
                <a:gd name="T1" fmla="*/ 3 h 5"/>
                <a:gd name="T2" fmla="*/ 3 w 5"/>
                <a:gd name="T3" fmla="*/ 0 h 5"/>
                <a:gd name="T4" fmla="*/ 0 w 5"/>
                <a:gd name="T5" fmla="*/ 2 h 5"/>
                <a:gd name="T6" fmla="*/ 2 w 5"/>
                <a:gd name="T7" fmla="*/ 5 h 5"/>
                <a:gd name="T8" fmla="*/ 5 w 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4" y="5"/>
                    <a:pt x="5" y="4"/>
                    <a:pt x="5" y="3"/>
                  </a:cubicBez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iśḻîḍe"/>
            <p:cNvSpPr/>
            <p:nvPr/>
          </p:nvSpPr>
          <p:spPr bwMode="auto">
            <a:xfrm>
              <a:off x="5172076" y="3960813"/>
              <a:ext cx="141288" cy="198438"/>
            </a:xfrm>
            <a:custGeom>
              <a:avLst/>
              <a:gdLst>
                <a:gd name="T0" fmla="*/ 31 w 39"/>
                <a:gd name="T1" fmla="*/ 55 h 55"/>
                <a:gd name="T2" fmla="*/ 8 w 39"/>
                <a:gd name="T3" fmla="*/ 13 h 55"/>
                <a:gd name="T4" fmla="*/ 20 w 39"/>
                <a:gd name="T5" fmla="*/ 9 h 55"/>
                <a:gd name="T6" fmla="*/ 39 w 39"/>
                <a:gd name="T7" fmla="*/ 17 h 55"/>
                <a:gd name="T8" fmla="*/ 39 w 39"/>
                <a:gd name="T9" fmla="*/ 36 h 55"/>
                <a:gd name="T10" fmla="*/ 31 w 39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55">
                  <a:moveTo>
                    <a:pt x="31" y="55"/>
                  </a:moveTo>
                  <a:cubicBezTo>
                    <a:pt x="31" y="55"/>
                    <a:pt x="16" y="24"/>
                    <a:pt x="8" y="13"/>
                  </a:cubicBezTo>
                  <a:cubicBezTo>
                    <a:pt x="0" y="2"/>
                    <a:pt x="10" y="0"/>
                    <a:pt x="20" y="9"/>
                  </a:cubicBezTo>
                  <a:cubicBezTo>
                    <a:pt x="32" y="20"/>
                    <a:pt x="39" y="17"/>
                    <a:pt x="39" y="17"/>
                  </a:cubicBezTo>
                  <a:cubicBezTo>
                    <a:pt x="39" y="36"/>
                    <a:pt x="39" y="36"/>
                    <a:pt x="39" y="36"/>
                  </a:cubicBezTo>
                  <a:lnTo>
                    <a:pt x="31" y="55"/>
                  </a:lnTo>
                  <a:close/>
                </a:path>
              </a:pathLst>
            </a:custGeom>
            <a:solidFill>
              <a:srgbClr val="FF9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ïSḷíďe"/>
            <p:cNvSpPr/>
            <p:nvPr/>
          </p:nvSpPr>
          <p:spPr bwMode="auto">
            <a:xfrm>
              <a:off x="4676776" y="3943351"/>
              <a:ext cx="130175" cy="204788"/>
            </a:xfrm>
            <a:custGeom>
              <a:avLst/>
              <a:gdLst>
                <a:gd name="T0" fmla="*/ 13 w 36"/>
                <a:gd name="T1" fmla="*/ 57 h 57"/>
                <a:gd name="T2" fmla="*/ 30 w 36"/>
                <a:gd name="T3" fmla="*/ 13 h 57"/>
                <a:gd name="T4" fmla="*/ 18 w 36"/>
                <a:gd name="T5" fmla="*/ 10 h 57"/>
                <a:gd name="T6" fmla="*/ 0 w 36"/>
                <a:gd name="T7" fmla="*/ 20 h 57"/>
                <a:gd name="T8" fmla="*/ 2 w 36"/>
                <a:gd name="T9" fmla="*/ 39 h 57"/>
                <a:gd name="T10" fmla="*/ 13 w 36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7">
                  <a:moveTo>
                    <a:pt x="13" y="57"/>
                  </a:moveTo>
                  <a:cubicBezTo>
                    <a:pt x="13" y="57"/>
                    <a:pt x="23" y="25"/>
                    <a:pt x="30" y="13"/>
                  </a:cubicBezTo>
                  <a:cubicBezTo>
                    <a:pt x="36" y="0"/>
                    <a:pt x="27" y="0"/>
                    <a:pt x="18" y="10"/>
                  </a:cubicBezTo>
                  <a:cubicBezTo>
                    <a:pt x="7" y="23"/>
                    <a:pt x="0" y="20"/>
                    <a:pt x="0" y="20"/>
                  </a:cubicBezTo>
                  <a:cubicBezTo>
                    <a:pt x="2" y="39"/>
                    <a:pt x="2" y="39"/>
                    <a:pt x="2" y="39"/>
                  </a:cubicBezTo>
                  <a:lnTo>
                    <a:pt x="13" y="57"/>
                  </a:lnTo>
                  <a:close/>
                </a:path>
              </a:pathLst>
            </a:custGeom>
            <a:solidFill>
              <a:srgbClr val="FF9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sľïḋé"/>
            <p:cNvSpPr/>
            <p:nvPr/>
          </p:nvSpPr>
          <p:spPr bwMode="auto">
            <a:xfrm>
              <a:off x="4489451" y="4141788"/>
              <a:ext cx="288925" cy="317500"/>
            </a:xfrm>
            <a:custGeom>
              <a:avLst/>
              <a:gdLst>
                <a:gd name="T0" fmla="*/ 68 w 80"/>
                <a:gd name="T1" fmla="*/ 0 h 88"/>
                <a:gd name="T2" fmla="*/ 28 w 80"/>
                <a:gd name="T3" fmla="*/ 88 h 88"/>
                <a:gd name="T4" fmla="*/ 0 w 80"/>
                <a:gd name="T5" fmla="*/ 59 h 88"/>
                <a:gd name="T6" fmla="*/ 38 w 80"/>
                <a:gd name="T7" fmla="*/ 3 h 88"/>
                <a:gd name="T8" fmla="*/ 68 w 80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">
                  <a:moveTo>
                    <a:pt x="68" y="0"/>
                  </a:moveTo>
                  <a:cubicBezTo>
                    <a:pt x="68" y="0"/>
                    <a:pt x="80" y="68"/>
                    <a:pt x="28" y="8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7" y="44"/>
                    <a:pt x="35" y="24"/>
                    <a:pt x="38" y="3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451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ślîḓe"/>
            <p:cNvSpPr/>
            <p:nvPr/>
          </p:nvSpPr>
          <p:spPr bwMode="auto">
            <a:xfrm>
              <a:off x="3851276" y="3625851"/>
              <a:ext cx="941388" cy="1157288"/>
            </a:xfrm>
            <a:custGeom>
              <a:avLst/>
              <a:gdLst>
                <a:gd name="T0" fmla="*/ 68 w 261"/>
                <a:gd name="T1" fmla="*/ 43 h 321"/>
                <a:gd name="T2" fmla="*/ 33 w 261"/>
                <a:gd name="T3" fmla="*/ 63 h 321"/>
                <a:gd name="T4" fmla="*/ 35 w 261"/>
                <a:gd name="T5" fmla="*/ 109 h 321"/>
                <a:gd name="T6" fmla="*/ 16 w 261"/>
                <a:gd name="T7" fmla="*/ 143 h 321"/>
                <a:gd name="T8" fmla="*/ 0 w 261"/>
                <a:gd name="T9" fmla="*/ 178 h 321"/>
                <a:gd name="T10" fmla="*/ 20 w 261"/>
                <a:gd name="T11" fmla="*/ 205 h 321"/>
                <a:gd name="T12" fmla="*/ 29 w 261"/>
                <a:gd name="T13" fmla="*/ 206 h 321"/>
                <a:gd name="T14" fmla="*/ 49 w 261"/>
                <a:gd name="T15" fmla="*/ 243 h 321"/>
                <a:gd name="T16" fmla="*/ 53 w 261"/>
                <a:gd name="T17" fmla="*/ 288 h 321"/>
                <a:gd name="T18" fmla="*/ 68 w 261"/>
                <a:gd name="T19" fmla="*/ 309 h 321"/>
                <a:gd name="T20" fmla="*/ 107 w 261"/>
                <a:gd name="T21" fmla="*/ 319 h 321"/>
                <a:gd name="T22" fmla="*/ 173 w 261"/>
                <a:gd name="T23" fmla="*/ 286 h 321"/>
                <a:gd name="T24" fmla="*/ 197 w 261"/>
                <a:gd name="T25" fmla="*/ 283 h 321"/>
                <a:gd name="T26" fmla="*/ 219 w 261"/>
                <a:gd name="T27" fmla="*/ 271 h 321"/>
                <a:gd name="T28" fmla="*/ 230 w 261"/>
                <a:gd name="T29" fmla="*/ 246 h 321"/>
                <a:gd name="T30" fmla="*/ 253 w 261"/>
                <a:gd name="T31" fmla="*/ 219 h 321"/>
                <a:gd name="T32" fmla="*/ 256 w 261"/>
                <a:gd name="T33" fmla="*/ 180 h 321"/>
                <a:gd name="T34" fmla="*/ 233 w 261"/>
                <a:gd name="T35" fmla="*/ 136 h 321"/>
                <a:gd name="T36" fmla="*/ 239 w 261"/>
                <a:gd name="T37" fmla="*/ 104 h 321"/>
                <a:gd name="T38" fmla="*/ 240 w 261"/>
                <a:gd name="T39" fmla="*/ 52 h 321"/>
                <a:gd name="T40" fmla="*/ 191 w 261"/>
                <a:gd name="T41" fmla="*/ 5 h 321"/>
                <a:gd name="T42" fmla="*/ 110 w 261"/>
                <a:gd name="T43" fmla="*/ 4 h 321"/>
                <a:gd name="T44" fmla="*/ 68 w 261"/>
                <a:gd name="T45" fmla="*/ 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" h="321">
                  <a:moveTo>
                    <a:pt x="68" y="43"/>
                  </a:moveTo>
                  <a:cubicBezTo>
                    <a:pt x="53" y="40"/>
                    <a:pt x="38" y="47"/>
                    <a:pt x="33" y="63"/>
                  </a:cubicBezTo>
                  <a:cubicBezTo>
                    <a:pt x="30" y="78"/>
                    <a:pt x="37" y="94"/>
                    <a:pt x="35" y="109"/>
                  </a:cubicBezTo>
                  <a:cubicBezTo>
                    <a:pt x="33" y="122"/>
                    <a:pt x="24" y="133"/>
                    <a:pt x="16" y="143"/>
                  </a:cubicBezTo>
                  <a:cubicBezTo>
                    <a:pt x="8" y="152"/>
                    <a:pt x="0" y="164"/>
                    <a:pt x="0" y="178"/>
                  </a:cubicBezTo>
                  <a:cubicBezTo>
                    <a:pt x="1" y="190"/>
                    <a:pt x="9" y="202"/>
                    <a:pt x="20" y="205"/>
                  </a:cubicBezTo>
                  <a:cubicBezTo>
                    <a:pt x="23" y="205"/>
                    <a:pt x="26" y="205"/>
                    <a:pt x="29" y="206"/>
                  </a:cubicBezTo>
                  <a:cubicBezTo>
                    <a:pt x="42" y="210"/>
                    <a:pt x="48" y="227"/>
                    <a:pt x="49" y="243"/>
                  </a:cubicBezTo>
                  <a:cubicBezTo>
                    <a:pt x="50" y="258"/>
                    <a:pt x="48" y="274"/>
                    <a:pt x="53" y="288"/>
                  </a:cubicBezTo>
                  <a:cubicBezTo>
                    <a:pt x="56" y="296"/>
                    <a:pt x="62" y="304"/>
                    <a:pt x="68" y="309"/>
                  </a:cubicBezTo>
                  <a:cubicBezTo>
                    <a:pt x="80" y="318"/>
                    <a:pt x="94" y="321"/>
                    <a:pt x="107" y="319"/>
                  </a:cubicBezTo>
                  <a:cubicBezTo>
                    <a:pt x="131" y="314"/>
                    <a:pt x="149" y="291"/>
                    <a:pt x="173" y="286"/>
                  </a:cubicBezTo>
                  <a:cubicBezTo>
                    <a:pt x="181" y="284"/>
                    <a:pt x="189" y="284"/>
                    <a:pt x="197" y="283"/>
                  </a:cubicBezTo>
                  <a:cubicBezTo>
                    <a:pt x="206" y="281"/>
                    <a:pt x="214" y="278"/>
                    <a:pt x="219" y="271"/>
                  </a:cubicBezTo>
                  <a:cubicBezTo>
                    <a:pt x="224" y="264"/>
                    <a:pt x="226" y="254"/>
                    <a:pt x="230" y="246"/>
                  </a:cubicBezTo>
                  <a:cubicBezTo>
                    <a:pt x="236" y="235"/>
                    <a:pt x="246" y="229"/>
                    <a:pt x="253" y="219"/>
                  </a:cubicBezTo>
                  <a:cubicBezTo>
                    <a:pt x="260" y="208"/>
                    <a:pt x="261" y="192"/>
                    <a:pt x="256" y="180"/>
                  </a:cubicBezTo>
                  <a:cubicBezTo>
                    <a:pt x="250" y="164"/>
                    <a:pt x="235" y="153"/>
                    <a:pt x="233" y="136"/>
                  </a:cubicBezTo>
                  <a:cubicBezTo>
                    <a:pt x="231" y="125"/>
                    <a:pt x="236" y="114"/>
                    <a:pt x="239" y="104"/>
                  </a:cubicBezTo>
                  <a:cubicBezTo>
                    <a:pt x="244" y="87"/>
                    <a:pt x="245" y="69"/>
                    <a:pt x="240" y="52"/>
                  </a:cubicBezTo>
                  <a:cubicBezTo>
                    <a:pt x="235" y="36"/>
                    <a:pt x="223" y="10"/>
                    <a:pt x="191" y="5"/>
                  </a:cubicBezTo>
                  <a:cubicBezTo>
                    <a:pt x="170" y="1"/>
                    <a:pt x="147" y="11"/>
                    <a:pt x="110" y="4"/>
                  </a:cubicBezTo>
                  <a:cubicBezTo>
                    <a:pt x="86" y="0"/>
                    <a:pt x="75" y="17"/>
                    <a:pt x="68" y="43"/>
                  </a:cubicBezTo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iṩļîḓé"/>
            <p:cNvSpPr/>
            <p:nvPr/>
          </p:nvSpPr>
          <p:spPr bwMode="auto">
            <a:xfrm>
              <a:off x="4081463" y="3790951"/>
              <a:ext cx="484188" cy="703263"/>
            </a:xfrm>
            <a:custGeom>
              <a:avLst/>
              <a:gdLst>
                <a:gd name="T0" fmla="*/ 105 w 134"/>
                <a:gd name="T1" fmla="*/ 171 h 195"/>
                <a:gd name="T2" fmla="*/ 95 w 134"/>
                <a:gd name="T3" fmla="*/ 117 h 195"/>
                <a:gd name="T4" fmla="*/ 125 w 134"/>
                <a:gd name="T5" fmla="*/ 87 h 195"/>
                <a:gd name="T6" fmla="*/ 118 w 134"/>
                <a:gd name="T7" fmla="*/ 23 h 195"/>
                <a:gd name="T8" fmla="*/ 99 w 134"/>
                <a:gd name="T9" fmla="*/ 5 h 195"/>
                <a:gd name="T10" fmla="*/ 35 w 134"/>
                <a:gd name="T11" fmla="*/ 22 h 195"/>
                <a:gd name="T12" fmla="*/ 38 w 134"/>
                <a:gd name="T13" fmla="*/ 64 h 195"/>
                <a:gd name="T14" fmla="*/ 15 w 134"/>
                <a:gd name="T15" fmla="*/ 58 h 195"/>
                <a:gd name="T16" fmla="*/ 41 w 134"/>
                <a:gd name="T17" fmla="*/ 88 h 195"/>
                <a:gd name="T18" fmla="*/ 43 w 134"/>
                <a:gd name="T19" fmla="*/ 157 h 195"/>
                <a:gd name="T20" fmla="*/ 92 w 134"/>
                <a:gd name="T21" fmla="*/ 187 h 195"/>
                <a:gd name="T22" fmla="*/ 105 w 134"/>
                <a:gd name="T23" fmla="*/ 17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95">
                  <a:moveTo>
                    <a:pt x="105" y="171"/>
                  </a:moveTo>
                  <a:cubicBezTo>
                    <a:pt x="105" y="171"/>
                    <a:pt x="93" y="156"/>
                    <a:pt x="95" y="117"/>
                  </a:cubicBezTo>
                  <a:cubicBezTo>
                    <a:pt x="95" y="117"/>
                    <a:pt x="124" y="110"/>
                    <a:pt x="125" y="87"/>
                  </a:cubicBezTo>
                  <a:cubicBezTo>
                    <a:pt x="126" y="71"/>
                    <a:pt x="123" y="45"/>
                    <a:pt x="118" y="23"/>
                  </a:cubicBezTo>
                  <a:cubicBezTo>
                    <a:pt x="118" y="23"/>
                    <a:pt x="118" y="11"/>
                    <a:pt x="99" y="5"/>
                  </a:cubicBezTo>
                  <a:cubicBezTo>
                    <a:pt x="81" y="0"/>
                    <a:pt x="38" y="6"/>
                    <a:pt x="35" y="22"/>
                  </a:cubicBezTo>
                  <a:cubicBezTo>
                    <a:pt x="32" y="38"/>
                    <a:pt x="38" y="64"/>
                    <a:pt x="38" y="64"/>
                  </a:cubicBezTo>
                  <a:cubicBezTo>
                    <a:pt x="38" y="64"/>
                    <a:pt x="29" y="52"/>
                    <a:pt x="15" y="58"/>
                  </a:cubicBezTo>
                  <a:cubicBezTo>
                    <a:pt x="0" y="65"/>
                    <a:pt x="17" y="111"/>
                    <a:pt x="41" y="88"/>
                  </a:cubicBezTo>
                  <a:cubicBezTo>
                    <a:pt x="41" y="88"/>
                    <a:pt x="63" y="152"/>
                    <a:pt x="43" y="157"/>
                  </a:cubicBezTo>
                  <a:cubicBezTo>
                    <a:pt x="43" y="157"/>
                    <a:pt x="50" y="195"/>
                    <a:pt x="92" y="187"/>
                  </a:cubicBezTo>
                  <a:cubicBezTo>
                    <a:pt x="134" y="178"/>
                    <a:pt x="105" y="171"/>
                    <a:pt x="105" y="171"/>
                  </a:cubicBezTo>
                  <a:close/>
                </a:path>
              </a:pathLst>
            </a:custGeom>
            <a:solidFill>
              <a:srgbClr val="FF9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ïŝḷíḑè"/>
            <p:cNvSpPr/>
            <p:nvPr/>
          </p:nvSpPr>
          <p:spPr bwMode="auto">
            <a:xfrm>
              <a:off x="4432301" y="3963988"/>
              <a:ext cx="39688" cy="87313"/>
            </a:xfrm>
            <a:custGeom>
              <a:avLst/>
              <a:gdLst>
                <a:gd name="T0" fmla="*/ 0 w 11"/>
                <a:gd name="T1" fmla="*/ 0 h 24"/>
                <a:gd name="T2" fmla="*/ 7 w 11"/>
                <a:gd name="T3" fmla="*/ 13 h 24"/>
                <a:gd name="T4" fmla="*/ 3 w 1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0" y="0"/>
                  </a:moveTo>
                  <a:cubicBezTo>
                    <a:pt x="0" y="0"/>
                    <a:pt x="2" y="7"/>
                    <a:pt x="7" y="13"/>
                  </a:cubicBezTo>
                  <a:cubicBezTo>
                    <a:pt x="11" y="17"/>
                    <a:pt x="10" y="21"/>
                    <a:pt x="3" y="24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ṩļîḋè"/>
            <p:cNvSpPr/>
            <p:nvPr/>
          </p:nvSpPr>
          <p:spPr bwMode="auto">
            <a:xfrm>
              <a:off x="4352926" y="3957638"/>
              <a:ext cx="20638" cy="46038"/>
            </a:xfrm>
            <a:custGeom>
              <a:avLst/>
              <a:gdLst>
                <a:gd name="T0" fmla="*/ 4 w 6"/>
                <a:gd name="T1" fmla="*/ 1 h 13"/>
                <a:gd name="T2" fmla="*/ 6 w 6"/>
                <a:gd name="T3" fmla="*/ 5 h 13"/>
                <a:gd name="T4" fmla="*/ 6 w 6"/>
                <a:gd name="T5" fmla="*/ 11 h 13"/>
                <a:gd name="T6" fmla="*/ 2 w 6"/>
                <a:gd name="T7" fmla="*/ 11 h 13"/>
                <a:gd name="T8" fmla="*/ 4 w 6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">
                  <a:moveTo>
                    <a:pt x="4" y="1"/>
                  </a:moveTo>
                  <a:cubicBezTo>
                    <a:pt x="5" y="1"/>
                    <a:pt x="6" y="4"/>
                    <a:pt x="6" y="5"/>
                  </a:cubicBezTo>
                  <a:cubicBezTo>
                    <a:pt x="6" y="7"/>
                    <a:pt x="6" y="9"/>
                    <a:pt x="6" y="11"/>
                  </a:cubicBezTo>
                  <a:cubicBezTo>
                    <a:pt x="6" y="13"/>
                    <a:pt x="3" y="13"/>
                    <a:pt x="2" y="11"/>
                  </a:cubicBezTo>
                  <a:cubicBezTo>
                    <a:pt x="1" y="9"/>
                    <a:pt x="0" y="0"/>
                    <a:pt x="4" y="1"/>
                  </a:cubicBezTo>
                  <a:close/>
                </a:path>
              </a:pathLst>
            </a:custGeom>
            <a:solidFill>
              <a:srgbClr val="4A3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íşḷîḓê"/>
            <p:cNvSpPr/>
            <p:nvPr/>
          </p:nvSpPr>
          <p:spPr bwMode="auto">
            <a:xfrm>
              <a:off x="4452938" y="3946526"/>
              <a:ext cx="22225" cy="42863"/>
            </a:xfrm>
            <a:custGeom>
              <a:avLst/>
              <a:gdLst>
                <a:gd name="T0" fmla="*/ 2 w 6"/>
                <a:gd name="T1" fmla="*/ 0 h 12"/>
                <a:gd name="T2" fmla="*/ 5 w 6"/>
                <a:gd name="T3" fmla="*/ 4 h 12"/>
                <a:gd name="T4" fmla="*/ 5 w 6"/>
                <a:gd name="T5" fmla="*/ 10 h 12"/>
                <a:gd name="T6" fmla="*/ 1 w 6"/>
                <a:gd name="T7" fmla="*/ 10 h 12"/>
                <a:gd name="T8" fmla="*/ 0 w 6"/>
                <a:gd name="T9" fmla="*/ 4 h 12"/>
                <a:gd name="T10" fmla="*/ 2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2" y="0"/>
                  </a:moveTo>
                  <a:cubicBezTo>
                    <a:pt x="4" y="1"/>
                    <a:pt x="4" y="2"/>
                    <a:pt x="5" y="4"/>
                  </a:cubicBezTo>
                  <a:cubicBezTo>
                    <a:pt x="5" y="6"/>
                    <a:pt x="6" y="8"/>
                    <a:pt x="5" y="10"/>
                  </a:cubicBezTo>
                  <a:cubicBezTo>
                    <a:pt x="5" y="12"/>
                    <a:pt x="2" y="12"/>
                    <a:pt x="1" y="10"/>
                  </a:cubicBezTo>
                  <a:cubicBezTo>
                    <a:pt x="0" y="9"/>
                    <a:pt x="0" y="6"/>
                    <a:pt x="0" y="4"/>
                  </a:cubicBezTo>
                  <a:cubicBezTo>
                    <a:pt x="0" y="3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4A3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iSľîḑê"/>
            <p:cNvSpPr/>
            <p:nvPr/>
          </p:nvSpPr>
          <p:spPr bwMode="auto">
            <a:xfrm>
              <a:off x="4146551" y="4017963"/>
              <a:ext cx="65088" cy="69850"/>
            </a:xfrm>
            <a:custGeom>
              <a:avLst/>
              <a:gdLst>
                <a:gd name="T0" fmla="*/ 0 w 18"/>
                <a:gd name="T1" fmla="*/ 3 h 19"/>
                <a:gd name="T2" fmla="*/ 18 w 18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19">
                  <a:moveTo>
                    <a:pt x="0" y="3"/>
                  </a:moveTo>
                  <a:cubicBezTo>
                    <a:pt x="0" y="3"/>
                    <a:pt x="11" y="0"/>
                    <a:pt x="18" y="19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îŝļïḍe"/>
            <p:cNvSpPr/>
            <p:nvPr/>
          </p:nvSpPr>
          <p:spPr bwMode="auto">
            <a:xfrm>
              <a:off x="4149726" y="4048126"/>
              <a:ext cx="44450" cy="17463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cubicBezTo>
                    <a:pt x="0" y="5"/>
                    <a:pt x="4" y="0"/>
                    <a:pt x="12" y="1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îṩliḍe"/>
            <p:cNvSpPr/>
            <p:nvPr/>
          </p:nvSpPr>
          <p:spPr bwMode="auto">
            <a:xfrm>
              <a:off x="4359276" y="4062413"/>
              <a:ext cx="73025" cy="28575"/>
            </a:xfrm>
            <a:custGeom>
              <a:avLst/>
              <a:gdLst>
                <a:gd name="T0" fmla="*/ 20 w 20"/>
                <a:gd name="T1" fmla="*/ 8 h 8"/>
                <a:gd name="T2" fmla="*/ 0 w 20"/>
                <a:gd name="T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8">
                  <a:moveTo>
                    <a:pt x="20" y="8"/>
                  </a:moveTo>
                  <a:cubicBezTo>
                    <a:pt x="20" y="8"/>
                    <a:pt x="8" y="8"/>
                    <a:pt x="0" y="0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Sļïḑê"/>
            <p:cNvSpPr/>
            <p:nvPr/>
          </p:nvSpPr>
          <p:spPr bwMode="auto">
            <a:xfrm>
              <a:off x="4305301" y="3881438"/>
              <a:ext cx="84138" cy="50800"/>
            </a:xfrm>
            <a:custGeom>
              <a:avLst/>
              <a:gdLst>
                <a:gd name="T0" fmla="*/ 3 w 23"/>
                <a:gd name="T1" fmla="*/ 13 h 14"/>
                <a:gd name="T2" fmla="*/ 18 w 23"/>
                <a:gd name="T3" fmla="*/ 10 h 14"/>
                <a:gd name="T4" fmla="*/ 20 w 23"/>
                <a:gd name="T5" fmla="*/ 5 h 14"/>
                <a:gd name="T6" fmla="*/ 0 w 23"/>
                <a:gd name="T7" fmla="*/ 12 h 14"/>
                <a:gd name="T8" fmla="*/ 3 w 23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3" y="13"/>
                  </a:moveTo>
                  <a:cubicBezTo>
                    <a:pt x="7" y="10"/>
                    <a:pt x="13" y="8"/>
                    <a:pt x="18" y="10"/>
                  </a:cubicBezTo>
                  <a:cubicBezTo>
                    <a:pt x="21" y="11"/>
                    <a:pt x="23" y="6"/>
                    <a:pt x="20" y="5"/>
                  </a:cubicBezTo>
                  <a:cubicBezTo>
                    <a:pt x="13" y="0"/>
                    <a:pt x="2" y="4"/>
                    <a:pt x="0" y="12"/>
                  </a:cubicBezTo>
                  <a:cubicBezTo>
                    <a:pt x="0" y="13"/>
                    <a:pt x="1" y="14"/>
                    <a:pt x="3" y="13"/>
                  </a:cubicBezTo>
                  <a:close/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iṡḻïḋê"/>
            <p:cNvSpPr/>
            <p:nvPr/>
          </p:nvSpPr>
          <p:spPr bwMode="auto">
            <a:xfrm>
              <a:off x="4424363" y="3875088"/>
              <a:ext cx="58738" cy="34925"/>
            </a:xfrm>
            <a:custGeom>
              <a:avLst/>
              <a:gdLst>
                <a:gd name="T0" fmla="*/ 16 w 16"/>
                <a:gd name="T1" fmla="*/ 8 h 10"/>
                <a:gd name="T2" fmla="*/ 2 w 16"/>
                <a:gd name="T3" fmla="*/ 5 h 10"/>
                <a:gd name="T4" fmla="*/ 5 w 16"/>
                <a:gd name="T5" fmla="*/ 9 h 10"/>
                <a:gd name="T6" fmla="*/ 14 w 16"/>
                <a:gd name="T7" fmla="*/ 9 h 10"/>
                <a:gd name="T8" fmla="*/ 16 w 16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16" y="8"/>
                  </a:moveTo>
                  <a:cubicBezTo>
                    <a:pt x="14" y="2"/>
                    <a:pt x="6" y="0"/>
                    <a:pt x="2" y="5"/>
                  </a:cubicBezTo>
                  <a:cubicBezTo>
                    <a:pt x="0" y="7"/>
                    <a:pt x="2" y="10"/>
                    <a:pt x="5" y="9"/>
                  </a:cubicBezTo>
                  <a:cubicBezTo>
                    <a:pt x="8" y="8"/>
                    <a:pt x="11" y="8"/>
                    <a:pt x="14" y="9"/>
                  </a:cubicBezTo>
                  <a:cubicBezTo>
                    <a:pt x="15" y="10"/>
                    <a:pt x="16" y="9"/>
                    <a:pt x="16" y="8"/>
                  </a:cubicBezTo>
                  <a:close/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íṩḷïḍê"/>
            <p:cNvSpPr/>
            <p:nvPr/>
          </p:nvSpPr>
          <p:spPr bwMode="auto">
            <a:xfrm>
              <a:off x="4194176" y="3740151"/>
              <a:ext cx="346075" cy="311150"/>
            </a:xfrm>
            <a:custGeom>
              <a:avLst/>
              <a:gdLst>
                <a:gd name="T0" fmla="*/ 95 w 96"/>
                <a:gd name="T1" fmla="*/ 0 h 86"/>
                <a:gd name="T2" fmla="*/ 81 w 96"/>
                <a:gd name="T3" fmla="*/ 23 h 86"/>
                <a:gd name="T4" fmla="*/ 33 w 96"/>
                <a:gd name="T5" fmla="*/ 27 h 86"/>
                <a:gd name="T6" fmla="*/ 12 w 96"/>
                <a:gd name="T7" fmla="*/ 62 h 86"/>
                <a:gd name="T8" fmla="*/ 13 w 96"/>
                <a:gd name="T9" fmla="*/ 86 h 86"/>
                <a:gd name="T10" fmla="*/ 0 w 96"/>
                <a:gd name="T11" fmla="*/ 63 h 86"/>
                <a:gd name="T12" fmla="*/ 4 w 96"/>
                <a:gd name="T13" fmla="*/ 6 h 86"/>
                <a:gd name="T14" fmla="*/ 95 w 96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86">
                  <a:moveTo>
                    <a:pt x="95" y="0"/>
                  </a:moveTo>
                  <a:cubicBezTo>
                    <a:pt x="96" y="8"/>
                    <a:pt x="88" y="21"/>
                    <a:pt x="81" y="23"/>
                  </a:cubicBezTo>
                  <a:cubicBezTo>
                    <a:pt x="65" y="29"/>
                    <a:pt x="48" y="19"/>
                    <a:pt x="33" y="27"/>
                  </a:cubicBezTo>
                  <a:cubicBezTo>
                    <a:pt x="20" y="33"/>
                    <a:pt x="12" y="48"/>
                    <a:pt x="12" y="62"/>
                  </a:cubicBezTo>
                  <a:cubicBezTo>
                    <a:pt x="13" y="70"/>
                    <a:pt x="16" y="78"/>
                    <a:pt x="13" y="86"/>
                  </a:cubicBezTo>
                  <a:cubicBezTo>
                    <a:pt x="7" y="79"/>
                    <a:pt x="2" y="72"/>
                    <a:pt x="0" y="63"/>
                  </a:cubicBezTo>
                  <a:cubicBezTo>
                    <a:pt x="4" y="6"/>
                    <a:pt x="4" y="6"/>
                    <a:pt x="4" y="6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ś1ïḓê"/>
            <p:cNvSpPr/>
            <p:nvPr/>
          </p:nvSpPr>
          <p:spPr bwMode="auto">
            <a:xfrm>
              <a:off x="4100513" y="4054476"/>
              <a:ext cx="595313" cy="1057275"/>
            </a:xfrm>
            <a:custGeom>
              <a:avLst/>
              <a:gdLst>
                <a:gd name="T0" fmla="*/ 162 w 165"/>
                <a:gd name="T1" fmla="*/ 162 h 293"/>
                <a:gd name="T2" fmla="*/ 153 w 165"/>
                <a:gd name="T3" fmla="*/ 268 h 293"/>
                <a:gd name="T4" fmla="*/ 54 w 165"/>
                <a:gd name="T5" fmla="*/ 267 h 293"/>
                <a:gd name="T6" fmla="*/ 10 w 165"/>
                <a:gd name="T7" fmla="*/ 149 h 293"/>
                <a:gd name="T8" fmla="*/ 162 w 165"/>
                <a:gd name="T9" fmla="*/ 16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293">
                  <a:moveTo>
                    <a:pt x="162" y="162"/>
                  </a:moveTo>
                  <a:cubicBezTo>
                    <a:pt x="162" y="162"/>
                    <a:pt x="165" y="213"/>
                    <a:pt x="153" y="268"/>
                  </a:cubicBezTo>
                  <a:cubicBezTo>
                    <a:pt x="153" y="268"/>
                    <a:pt x="89" y="293"/>
                    <a:pt x="54" y="267"/>
                  </a:cubicBezTo>
                  <a:cubicBezTo>
                    <a:pt x="54" y="267"/>
                    <a:pt x="18" y="202"/>
                    <a:pt x="10" y="149"/>
                  </a:cubicBezTo>
                  <a:cubicBezTo>
                    <a:pt x="0" y="81"/>
                    <a:pt x="29" y="0"/>
                    <a:pt x="162" y="162"/>
                  </a:cubicBezTo>
                  <a:close/>
                </a:path>
              </a:pathLst>
            </a:custGeom>
            <a:solidFill>
              <a:srgbClr val="451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ïṡ1îďê"/>
            <p:cNvSpPr/>
            <p:nvPr/>
          </p:nvSpPr>
          <p:spPr bwMode="auto">
            <a:xfrm>
              <a:off x="4052888" y="4167188"/>
              <a:ext cx="1309688" cy="800100"/>
            </a:xfrm>
            <a:custGeom>
              <a:avLst/>
              <a:gdLst>
                <a:gd name="T0" fmla="*/ 58 w 363"/>
                <a:gd name="T1" fmla="*/ 30 h 222"/>
                <a:gd name="T2" fmla="*/ 101 w 363"/>
                <a:gd name="T3" fmla="*/ 33 h 222"/>
                <a:gd name="T4" fmla="*/ 180 w 363"/>
                <a:gd name="T5" fmla="*/ 61 h 222"/>
                <a:gd name="T6" fmla="*/ 258 w 363"/>
                <a:gd name="T7" fmla="*/ 92 h 222"/>
                <a:gd name="T8" fmla="*/ 335 w 363"/>
                <a:gd name="T9" fmla="*/ 0 h 222"/>
                <a:gd name="T10" fmla="*/ 363 w 363"/>
                <a:gd name="T11" fmla="*/ 2 h 222"/>
                <a:gd name="T12" fmla="*/ 148 w 363"/>
                <a:gd name="T13" fmla="*/ 135 h 222"/>
                <a:gd name="T14" fmla="*/ 33 w 363"/>
                <a:gd name="T15" fmla="*/ 142 h 222"/>
                <a:gd name="T16" fmla="*/ 58 w 363"/>
                <a:gd name="T17" fmla="*/ 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222">
                  <a:moveTo>
                    <a:pt x="58" y="30"/>
                  </a:moveTo>
                  <a:cubicBezTo>
                    <a:pt x="58" y="30"/>
                    <a:pt x="77" y="35"/>
                    <a:pt x="101" y="33"/>
                  </a:cubicBezTo>
                  <a:cubicBezTo>
                    <a:pt x="126" y="31"/>
                    <a:pt x="153" y="35"/>
                    <a:pt x="180" y="61"/>
                  </a:cubicBezTo>
                  <a:cubicBezTo>
                    <a:pt x="206" y="87"/>
                    <a:pt x="219" y="95"/>
                    <a:pt x="258" y="92"/>
                  </a:cubicBezTo>
                  <a:cubicBezTo>
                    <a:pt x="288" y="90"/>
                    <a:pt x="321" y="57"/>
                    <a:pt x="335" y="0"/>
                  </a:cubicBezTo>
                  <a:cubicBezTo>
                    <a:pt x="363" y="2"/>
                    <a:pt x="363" y="2"/>
                    <a:pt x="363" y="2"/>
                  </a:cubicBezTo>
                  <a:cubicBezTo>
                    <a:pt x="363" y="2"/>
                    <a:pt x="353" y="222"/>
                    <a:pt x="148" y="135"/>
                  </a:cubicBezTo>
                  <a:cubicBezTo>
                    <a:pt x="148" y="135"/>
                    <a:pt x="46" y="154"/>
                    <a:pt x="33" y="142"/>
                  </a:cubicBezTo>
                  <a:cubicBezTo>
                    <a:pt x="21" y="130"/>
                    <a:pt x="0" y="25"/>
                    <a:pt x="58" y="30"/>
                  </a:cubicBezTo>
                  <a:close/>
                </a:path>
              </a:pathLst>
            </a:custGeom>
            <a:solidFill>
              <a:srgbClr val="451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isļîḍé"/>
            <p:cNvSpPr/>
            <p:nvPr/>
          </p:nvSpPr>
          <p:spPr bwMode="auto">
            <a:xfrm>
              <a:off x="5511801" y="931863"/>
              <a:ext cx="620713" cy="479425"/>
            </a:xfrm>
            <a:custGeom>
              <a:avLst/>
              <a:gdLst>
                <a:gd name="T0" fmla="*/ 63 w 172"/>
                <a:gd name="T1" fmla="*/ 126 h 133"/>
                <a:gd name="T2" fmla="*/ 12 w 172"/>
                <a:gd name="T3" fmla="*/ 117 h 133"/>
                <a:gd name="T4" fmla="*/ 1 w 172"/>
                <a:gd name="T5" fmla="*/ 101 h 133"/>
                <a:gd name="T6" fmla="*/ 6 w 172"/>
                <a:gd name="T7" fmla="*/ 84 h 133"/>
                <a:gd name="T8" fmla="*/ 22 w 172"/>
                <a:gd name="T9" fmla="*/ 73 h 133"/>
                <a:gd name="T10" fmla="*/ 23 w 172"/>
                <a:gd name="T11" fmla="*/ 49 h 133"/>
                <a:gd name="T12" fmla="*/ 34 w 172"/>
                <a:gd name="T13" fmla="*/ 24 h 133"/>
                <a:gd name="T14" fmla="*/ 53 w 172"/>
                <a:gd name="T15" fmla="*/ 23 h 133"/>
                <a:gd name="T16" fmla="*/ 67 w 172"/>
                <a:gd name="T17" fmla="*/ 9 h 133"/>
                <a:gd name="T18" fmla="*/ 84 w 172"/>
                <a:gd name="T19" fmla="*/ 3 h 133"/>
                <a:gd name="T20" fmla="*/ 90 w 172"/>
                <a:gd name="T21" fmla="*/ 8 h 133"/>
                <a:gd name="T22" fmla="*/ 120 w 172"/>
                <a:gd name="T23" fmla="*/ 9 h 133"/>
                <a:gd name="T24" fmla="*/ 148 w 172"/>
                <a:gd name="T25" fmla="*/ 16 h 133"/>
                <a:gd name="T26" fmla="*/ 149 w 172"/>
                <a:gd name="T27" fmla="*/ 52 h 133"/>
                <a:gd name="T28" fmla="*/ 156 w 172"/>
                <a:gd name="T29" fmla="*/ 59 h 133"/>
                <a:gd name="T30" fmla="*/ 165 w 172"/>
                <a:gd name="T31" fmla="*/ 93 h 133"/>
                <a:gd name="T32" fmla="*/ 123 w 172"/>
                <a:gd name="T33" fmla="*/ 11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2" h="133">
                  <a:moveTo>
                    <a:pt x="63" y="126"/>
                  </a:moveTo>
                  <a:cubicBezTo>
                    <a:pt x="46" y="133"/>
                    <a:pt x="26" y="129"/>
                    <a:pt x="12" y="117"/>
                  </a:cubicBezTo>
                  <a:cubicBezTo>
                    <a:pt x="7" y="113"/>
                    <a:pt x="3" y="108"/>
                    <a:pt x="1" y="101"/>
                  </a:cubicBezTo>
                  <a:cubicBezTo>
                    <a:pt x="0" y="95"/>
                    <a:pt x="1" y="88"/>
                    <a:pt x="6" y="84"/>
                  </a:cubicBezTo>
                  <a:cubicBezTo>
                    <a:pt x="11" y="79"/>
                    <a:pt x="18" y="78"/>
                    <a:pt x="22" y="73"/>
                  </a:cubicBezTo>
                  <a:cubicBezTo>
                    <a:pt x="27" y="66"/>
                    <a:pt x="24" y="57"/>
                    <a:pt x="23" y="49"/>
                  </a:cubicBezTo>
                  <a:cubicBezTo>
                    <a:pt x="22" y="39"/>
                    <a:pt x="25" y="27"/>
                    <a:pt x="34" y="24"/>
                  </a:cubicBezTo>
                  <a:cubicBezTo>
                    <a:pt x="40" y="22"/>
                    <a:pt x="47" y="25"/>
                    <a:pt x="53" y="23"/>
                  </a:cubicBezTo>
                  <a:cubicBezTo>
                    <a:pt x="59" y="20"/>
                    <a:pt x="63" y="14"/>
                    <a:pt x="67" y="9"/>
                  </a:cubicBezTo>
                  <a:cubicBezTo>
                    <a:pt x="71" y="4"/>
                    <a:pt x="78" y="0"/>
                    <a:pt x="84" y="3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8" y="14"/>
                    <a:pt x="110" y="11"/>
                    <a:pt x="120" y="9"/>
                  </a:cubicBezTo>
                  <a:cubicBezTo>
                    <a:pt x="130" y="7"/>
                    <a:pt x="143" y="7"/>
                    <a:pt x="148" y="16"/>
                  </a:cubicBezTo>
                  <a:cubicBezTo>
                    <a:pt x="153" y="27"/>
                    <a:pt x="141" y="42"/>
                    <a:pt x="149" y="52"/>
                  </a:cubicBezTo>
                  <a:cubicBezTo>
                    <a:pt x="151" y="55"/>
                    <a:pt x="154" y="57"/>
                    <a:pt x="156" y="59"/>
                  </a:cubicBezTo>
                  <a:cubicBezTo>
                    <a:pt x="167" y="67"/>
                    <a:pt x="172" y="82"/>
                    <a:pt x="165" y="93"/>
                  </a:cubicBezTo>
                  <a:cubicBezTo>
                    <a:pt x="156" y="106"/>
                    <a:pt x="135" y="104"/>
                    <a:pt x="123" y="114"/>
                  </a:cubicBezTo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Sľîḑe"/>
            <p:cNvSpPr/>
            <p:nvPr/>
          </p:nvSpPr>
          <p:spPr bwMode="auto">
            <a:xfrm>
              <a:off x="5557838" y="1111251"/>
              <a:ext cx="458788" cy="685800"/>
            </a:xfrm>
            <a:custGeom>
              <a:avLst/>
              <a:gdLst>
                <a:gd name="T0" fmla="*/ 100 w 127"/>
                <a:gd name="T1" fmla="*/ 157 h 190"/>
                <a:gd name="T2" fmla="*/ 94 w 127"/>
                <a:gd name="T3" fmla="*/ 126 h 190"/>
                <a:gd name="T4" fmla="*/ 121 w 127"/>
                <a:gd name="T5" fmla="*/ 109 h 190"/>
                <a:gd name="T6" fmla="*/ 125 w 127"/>
                <a:gd name="T7" fmla="*/ 33 h 190"/>
                <a:gd name="T8" fmla="*/ 109 w 127"/>
                <a:gd name="T9" fmla="*/ 12 h 190"/>
                <a:gd name="T10" fmla="*/ 43 w 127"/>
                <a:gd name="T11" fmla="*/ 15 h 190"/>
                <a:gd name="T12" fmla="*/ 37 w 127"/>
                <a:gd name="T13" fmla="*/ 58 h 190"/>
                <a:gd name="T14" fmla="*/ 15 w 127"/>
                <a:gd name="T15" fmla="*/ 48 h 190"/>
                <a:gd name="T16" fmla="*/ 35 w 127"/>
                <a:gd name="T17" fmla="*/ 83 h 190"/>
                <a:gd name="T18" fmla="*/ 22 w 127"/>
                <a:gd name="T19" fmla="*/ 149 h 190"/>
                <a:gd name="T20" fmla="*/ 67 w 127"/>
                <a:gd name="T21" fmla="*/ 190 h 190"/>
                <a:gd name="T22" fmla="*/ 100 w 127"/>
                <a:gd name="T23" fmla="*/ 15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90">
                  <a:moveTo>
                    <a:pt x="100" y="157"/>
                  </a:moveTo>
                  <a:cubicBezTo>
                    <a:pt x="100" y="157"/>
                    <a:pt x="93" y="151"/>
                    <a:pt x="94" y="126"/>
                  </a:cubicBezTo>
                  <a:cubicBezTo>
                    <a:pt x="94" y="126"/>
                    <a:pt x="116" y="126"/>
                    <a:pt x="121" y="109"/>
                  </a:cubicBezTo>
                  <a:cubicBezTo>
                    <a:pt x="125" y="93"/>
                    <a:pt x="125" y="56"/>
                    <a:pt x="125" y="33"/>
                  </a:cubicBezTo>
                  <a:cubicBezTo>
                    <a:pt x="125" y="33"/>
                    <a:pt x="127" y="21"/>
                    <a:pt x="109" y="12"/>
                  </a:cubicBezTo>
                  <a:cubicBezTo>
                    <a:pt x="92" y="3"/>
                    <a:pt x="49" y="0"/>
                    <a:pt x="43" y="15"/>
                  </a:cubicBezTo>
                  <a:cubicBezTo>
                    <a:pt x="36" y="31"/>
                    <a:pt x="37" y="58"/>
                    <a:pt x="37" y="58"/>
                  </a:cubicBezTo>
                  <a:cubicBezTo>
                    <a:pt x="37" y="58"/>
                    <a:pt x="30" y="44"/>
                    <a:pt x="15" y="48"/>
                  </a:cubicBezTo>
                  <a:cubicBezTo>
                    <a:pt x="0" y="51"/>
                    <a:pt x="7" y="100"/>
                    <a:pt x="35" y="83"/>
                  </a:cubicBezTo>
                  <a:cubicBezTo>
                    <a:pt x="35" y="83"/>
                    <a:pt x="43" y="148"/>
                    <a:pt x="22" y="149"/>
                  </a:cubicBezTo>
                  <a:cubicBezTo>
                    <a:pt x="22" y="149"/>
                    <a:pt x="24" y="190"/>
                    <a:pt x="67" y="190"/>
                  </a:cubicBezTo>
                  <a:cubicBezTo>
                    <a:pt x="110" y="190"/>
                    <a:pt x="100" y="157"/>
                    <a:pt x="100" y="157"/>
                  </a:cubicBezTo>
                  <a:close/>
                </a:path>
              </a:pathLst>
            </a:custGeom>
            <a:solidFill>
              <a:srgbClr val="FF9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ŝľïḍê"/>
            <p:cNvSpPr/>
            <p:nvPr/>
          </p:nvSpPr>
          <p:spPr bwMode="auto">
            <a:xfrm>
              <a:off x="5903913" y="1335088"/>
              <a:ext cx="33338" cy="90488"/>
            </a:xfrm>
            <a:custGeom>
              <a:avLst/>
              <a:gdLst>
                <a:gd name="T0" fmla="*/ 2 w 9"/>
                <a:gd name="T1" fmla="*/ 0 h 25"/>
                <a:gd name="T2" fmla="*/ 6 w 9"/>
                <a:gd name="T3" fmla="*/ 14 h 25"/>
                <a:gd name="T4" fmla="*/ 0 w 9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5">
                  <a:moveTo>
                    <a:pt x="2" y="0"/>
                  </a:moveTo>
                  <a:cubicBezTo>
                    <a:pt x="2" y="0"/>
                    <a:pt x="2" y="7"/>
                    <a:pt x="6" y="14"/>
                  </a:cubicBezTo>
                  <a:cubicBezTo>
                    <a:pt x="9" y="19"/>
                    <a:pt x="8" y="22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iṧḻîďe"/>
            <p:cNvSpPr/>
            <p:nvPr/>
          </p:nvSpPr>
          <p:spPr bwMode="auto">
            <a:xfrm>
              <a:off x="5832476" y="1309688"/>
              <a:ext cx="17463" cy="53975"/>
            </a:xfrm>
            <a:custGeom>
              <a:avLst/>
              <a:gdLst>
                <a:gd name="T0" fmla="*/ 4 w 5"/>
                <a:gd name="T1" fmla="*/ 2 h 15"/>
                <a:gd name="T2" fmla="*/ 5 w 5"/>
                <a:gd name="T3" fmla="*/ 7 h 15"/>
                <a:gd name="T4" fmla="*/ 4 w 5"/>
                <a:gd name="T5" fmla="*/ 12 h 15"/>
                <a:gd name="T6" fmla="*/ 0 w 5"/>
                <a:gd name="T7" fmla="*/ 12 h 15"/>
                <a:gd name="T8" fmla="*/ 4 w 5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4" y="2"/>
                  </a:moveTo>
                  <a:cubicBezTo>
                    <a:pt x="5" y="3"/>
                    <a:pt x="5" y="5"/>
                    <a:pt x="5" y="7"/>
                  </a:cubicBezTo>
                  <a:cubicBezTo>
                    <a:pt x="5" y="9"/>
                    <a:pt x="5" y="11"/>
                    <a:pt x="4" y="12"/>
                  </a:cubicBezTo>
                  <a:cubicBezTo>
                    <a:pt x="4" y="15"/>
                    <a:pt x="1" y="15"/>
                    <a:pt x="0" y="12"/>
                  </a:cubicBezTo>
                  <a:cubicBezTo>
                    <a:pt x="0" y="10"/>
                    <a:pt x="0" y="0"/>
                    <a:pt x="4" y="2"/>
                  </a:cubicBezTo>
                  <a:close/>
                </a:path>
              </a:pathLst>
            </a:custGeom>
            <a:solidFill>
              <a:srgbClr val="4A3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iślîde"/>
            <p:cNvSpPr/>
            <p:nvPr/>
          </p:nvSpPr>
          <p:spPr bwMode="auto">
            <a:xfrm>
              <a:off x="5934076" y="1320801"/>
              <a:ext cx="17463" cy="47625"/>
            </a:xfrm>
            <a:custGeom>
              <a:avLst/>
              <a:gdLst>
                <a:gd name="T0" fmla="*/ 3 w 5"/>
                <a:gd name="T1" fmla="*/ 1 h 13"/>
                <a:gd name="T2" fmla="*/ 5 w 5"/>
                <a:gd name="T3" fmla="*/ 5 h 13"/>
                <a:gd name="T4" fmla="*/ 4 w 5"/>
                <a:gd name="T5" fmla="*/ 11 h 13"/>
                <a:gd name="T6" fmla="*/ 0 w 5"/>
                <a:gd name="T7" fmla="*/ 11 h 13"/>
                <a:gd name="T8" fmla="*/ 0 w 5"/>
                <a:gd name="T9" fmla="*/ 4 h 13"/>
                <a:gd name="T10" fmla="*/ 3 w 5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3">
                  <a:moveTo>
                    <a:pt x="3" y="1"/>
                  </a:moveTo>
                  <a:cubicBezTo>
                    <a:pt x="5" y="2"/>
                    <a:pt x="5" y="4"/>
                    <a:pt x="5" y="5"/>
                  </a:cubicBezTo>
                  <a:cubicBezTo>
                    <a:pt x="5" y="7"/>
                    <a:pt x="5" y="9"/>
                    <a:pt x="4" y="11"/>
                  </a:cubicBezTo>
                  <a:cubicBezTo>
                    <a:pt x="3" y="13"/>
                    <a:pt x="1" y="13"/>
                    <a:pt x="0" y="11"/>
                  </a:cubicBezTo>
                  <a:cubicBezTo>
                    <a:pt x="0" y="9"/>
                    <a:pt x="0" y="6"/>
                    <a:pt x="0" y="4"/>
                  </a:cubicBezTo>
                  <a:cubicBezTo>
                    <a:pt x="0" y="3"/>
                    <a:pt x="1" y="0"/>
                    <a:pt x="3" y="1"/>
                  </a:cubicBezTo>
                  <a:close/>
                </a:path>
              </a:pathLst>
            </a:custGeom>
            <a:solidFill>
              <a:srgbClr val="4A3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ïṩľiďe"/>
            <p:cNvSpPr/>
            <p:nvPr/>
          </p:nvSpPr>
          <p:spPr bwMode="auto">
            <a:xfrm>
              <a:off x="5619751" y="1309688"/>
              <a:ext cx="53975" cy="73025"/>
            </a:xfrm>
            <a:custGeom>
              <a:avLst/>
              <a:gdLst>
                <a:gd name="T0" fmla="*/ 0 w 15"/>
                <a:gd name="T1" fmla="*/ 1 h 20"/>
                <a:gd name="T2" fmla="*/ 15 w 15"/>
                <a:gd name="T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0">
                  <a:moveTo>
                    <a:pt x="0" y="1"/>
                  </a:moveTo>
                  <a:cubicBezTo>
                    <a:pt x="0" y="1"/>
                    <a:pt x="12" y="0"/>
                    <a:pt x="15" y="20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ṣḻiḑè"/>
            <p:cNvSpPr/>
            <p:nvPr/>
          </p:nvSpPr>
          <p:spPr bwMode="auto">
            <a:xfrm>
              <a:off x="5616576" y="1335088"/>
              <a:ext cx="46038" cy="14288"/>
            </a:xfrm>
            <a:custGeom>
              <a:avLst/>
              <a:gdLst>
                <a:gd name="T0" fmla="*/ 0 w 13"/>
                <a:gd name="T1" fmla="*/ 4 h 4"/>
                <a:gd name="T2" fmla="*/ 13 w 13"/>
                <a:gd name="T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4">
                  <a:moveTo>
                    <a:pt x="0" y="4"/>
                  </a:moveTo>
                  <a:cubicBezTo>
                    <a:pt x="0" y="4"/>
                    <a:pt x="5" y="0"/>
                    <a:pt x="13" y="3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íṣḷïḋe"/>
            <p:cNvSpPr/>
            <p:nvPr/>
          </p:nvSpPr>
          <p:spPr bwMode="auto">
            <a:xfrm>
              <a:off x="5778501" y="1216026"/>
              <a:ext cx="85725" cy="42863"/>
            </a:xfrm>
            <a:custGeom>
              <a:avLst/>
              <a:gdLst>
                <a:gd name="T0" fmla="*/ 22 w 24"/>
                <a:gd name="T1" fmla="*/ 10 h 12"/>
                <a:gd name="T2" fmla="*/ 14 w 24"/>
                <a:gd name="T3" fmla="*/ 1 h 12"/>
                <a:gd name="T4" fmla="*/ 0 w 24"/>
                <a:gd name="T5" fmla="*/ 8 h 12"/>
                <a:gd name="T6" fmla="*/ 2 w 24"/>
                <a:gd name="T7" fmla="*/ 12 h 12"/>
                <a:gd name="T8" fmla="*/ 12 w 24"/>
                <a:gd name="T9" fmla="*/ 10 h 12"/>
                <a:gd name="T10" fmla="*/ 20 w 24"/>
                <a:gd name="T11" fmla="*/ 12 h 12"/>
                <a:gd name="T12" fmla="*/ 22 w 24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22" y="10"/>
                  </a:moveTo>
                  <a:cubicBezTo>
                    <a:pt x="24" y="5"/>
                    <a:pt x="18" y="2"/>
                    <a:pt x="14" y="1"/>
                  </a:cubicBezTo>
                  <a:cubicBezTo>
                    <a:pt x="8" y="0"/>
                    <a:pt x="3" y="4"/>
                    <a:pt x="0" y="8"/>
                  </a:cubicBezTo>
                  <a:cubicBezTo>
                    <a:pt x="0" y="10"/>
                    <a:pt x="1" y="12"/>
                    <a:pt x="2" y="12"/>
                  </a:cubicBezTo>
                  <a:cubicBezTo>
                    <a:pt x="6" y="12"/>
                    <a:pt x="9" y="11"/>
                    <a:pt x="12" y="10"/>
                  </a:cubicBezTo>
                  <a:cubicBezTo>
                    <a:pt x="15" y="10"/>
                    <a:pt x="17" y="11"/>
                    <a:pt x="20" y="12"/>
                  </a:cubicBezTo>
                  <a:cubicBezTo>
                    <a:pt x="21" y="12"/>
                    <a:pt x="22" y="11"/>
                    <a:pt x="22" y="10"/>
                  </a:cubicBez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íşḻiḍe"/>
            <p:cNvSpPr/>
            <p:nvPr/>
          </p:nvSpPr>
          <p:spPr bwMode="auto">
            <a:xfrm>
              <a:off x="5919788" y="1233488"/>
              <a:ext cx="60325" cy="47625"/>
            </a:xfrm>
            <a:custGeom>
              <a:avLst/>
              <a:gdLst>
                <a:gd name="T0" fmla="*/ 3 w 17"/>
                <a:gd name="T1" fmla="*/ 8 h 13"/>
                <a:gd name="T2" fmla="*/ 7 w 17"/>
                <a:gd name="T3" fmla="*/ 9 h 13"/>
                <a:gd name="T4" fmla="*/ 12 w 17"/>
                <a:gd name="T5" fmla="*/ 10 h 13"/>
                <a:gd name="T6" fmla="*/ 11 w 17"/>
                <a:gd name="T7" fmla="*/ 10 h 13"/>
                <a:gd name="T8" fmla="*/ 16 w 17"/>
                <a:gd name="T9" fmla="*/ 11 h 13"/>
                <a:gd name="T10" fmla="*/ 16 w 17"/>
                <a:gd name="T11" fmla="*/ 7 h 13"/>
                <a:gd name="T12" fmla="*/ 14 w 17"/>
                <a:gd name="T13" fmla="*/ 3 h 13"/>
                <a:gd name="T14" fmla="*/ 4 w 17"/>
                <a:gd name="T15" fmla="*/ 1 h 13"/>
                <a:gd name="T16" fmla="*/ 3 w 17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3">
                  <a:moveTo>
                    <a:pt x="3" y="8"/>
                  </a:moveTo>
                  <a:cubicBezTo>
                    <a:pt x="4" y="8"/>
                    <a:pt x="5" y="8"/>
                    <a:pt x="7" y="9"/>
                  </a:cubicBezTo>
                  <a:cubicBezTo>
                    <a:pt x="9" y="9"/>
                    <a:pt x="10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10"/>
                    <a:pt x="15" y="13"/>
                    <a:pt x="16" y="11"/>
                  </a:cubicBezTo>
                  <a:cubicBezTo>
                    <a:pt x="17" y="9"/>
                    <a:pt x="16" y="8"/>
                    <a:pt x="16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1" y="0"/>
                    <a:pt x="8" y="0"/>
                    <a:pt x="4" y="1"/>
                  </a:cubicBezTo>
                  <a:cubicBezTo>
                    <a:pt x="3" y="2"/>
                    <a:pt x="0" y="6"/>
                    <a:pt x="3" y="8"/>
                  </a:cubicBez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ïṩlíḑe"/>
            <p:cNvSpPr/>
            <p:nvPr/>
          </p:nvSpPr>
          <p:spPr bwMode="auto">
            <a:xfrm>
              <a:off x="5648326" y="1068388"/>
              <a:ext cx="350838" cy="255588"/>
            </a:xfrm>
            <a:custGeom>
              <a:avLst/>
              <a:gdLst>
                <a:gd name="T0" fmla="*/ 8 w 97"/>
                <a:gd name="T1" fmla="*/ 58 h 71"/>
                <a:gd name="T2" fmla="*/ 13 w 97"/>
                <a:gd name="T3" fmla="*/ 71 h 71"/>
                <a:gd name="T4" fmla="*/ 25 w 97"/>
                <a:gd name="T5" fmla="*/ 32 h 71"/>
                <a:gd name="T6" fmla="*/ 38 w 97"/>
                <a:gd name="T7" fmla="*/ 28 h 71"/>
                <a:gd name="T8" fmla="*/ 67 w 97"/>
                <a:gd name="T9" fmla="*/ 31 h 71"/>
                <a:gd name="T10" fmla="*/ 94 w 97"/>
                <a:gd name="T11" fmla="*/ 22 h 71"/>
                <a:gd name="T12" fmla="*/ 96 w 97"/>
                <a:gd name="T13" fmla="*/ 15 h 71"/>
                <a:gd name="T14" fmla="*/ 92 w 97"/>
                <a:gd name="T15" fmla="*/ 12 h 71"/>
                <a:gd name="T16" fmla="*/ 44 w 97"/>
                <a:gd name="T17" fmla="*/ 2 h 71"/>
                <a:gd name="T18" fmla="*/ 25 w 97"/>
                <a:gd name="T19" fmla="*/ 8 h 71"/>
                <a:gd name="T20" fmla="*/ 9 w 97"/>
                <a:gd name="T21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71">
                  <a:moveTo>
                    <a:pt x="8" y="58"/>
                  </a:moveTo>
                  <a:cubicBezTo>
                    <a:pt x="9" y="63"/>
                    <a:pt x="11" y="67"/>
                    <a:pt x="13" y="71"/>
                  </a:cubicBezTo>
                  <a:cubicBezTo>
                    <a:pt x="23" y="61"/>
                    <a:pt x="15" y="42"/>
                    <a:pt x="25" y="32"/>
                  </a:cubicBezTo>
                  <a:cubicBezTo>
                    <a:pt x="28" y="29"/>
                    <a:pt x="33" y="28"/>
                    <a:pt x="38" y="28"/>
                  </a:cubicBezTo>
                  <a:cubicBezTo>
                    <a:pt x="48" y="28"/>
                    <a:pt x="58" y="30"/>
                    <a:pt x="67" y="31"/>
                  </a:cubicBezTo>
                  <a:cubicBezTo>
                    <a:pt x="77" y="32"/>
                    <a:pt x="88" y="30"/>
                    <a:pt x="94" y="22"/>
                  </a:cubicBezTo>
                  <a:cubicBezTo>
                    <a:pt x="96" y="20"/>
                    <a:pt x="97" y="18"/>
                    <a:pt x="96" y="15"/>
                  </a:cubicBezTo>
                  <a:cubicBezTo>
                    <a:pt x="95" y="14"/>
                    <a:pt x="94" y="12"/>
                    <a:pt x="92" y="12"/>
                  </a:cubicBezTo>
                  <a:cubicBezTo>
                    <a:pt x="78" y="3"/>
                    <a:pt x="60" y="0"/>
                    <a:pt x="44" y="2"/>
                  </a:cubicBezTo>
                  <a:cubicBezTo>
                    <a:pt x="38" y="3"/>
                    <a:pt x="31" y="5"/>
                    <a:pt x="25" y="8"/>
                  </a:cubicBezTo>
                  <a:cubicBezTo>
                    <a:pt x="8" y="17"/>
                    <a:pt x="0" y="42"/>
                    <a:pt x="9" y="60"/>
                  </a:cubicBezTo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íṥḻiďe"/>
            <p:cNvSpPr/>
            <p:nvPr/>
          </p:nvSpPr>
          <p:spPr bwMode="auto">
            <a:xfrm>
              <a:off x="5795963" y="1414463"/>
              <a:ext cx="130175" cy="96838"/>
            </a:xfrm>
            <a:custGeom>
              <a:avLst/>
              <a:gdLst>
                <a:gd name="T0" fmla="*/ 17 w 36"/>
                <a:gd name="T1" fmla="*/ 4 h 27"/>
                <a:gd name="T2" fmla="*/ 7 w 36"/>
                <a:gd name="T3" fmla="*/ 1 h 27"/>
                <a:gd name="T4" fmla="*/ 2 w 36"/>
                <a:gd name="T5" fmla="*/ 15 h 27"/>
                <a:gd name="T6" fmla="*/ 19 w 36"/>
                <a:gd name="T7" fmla="*/ 26 h 27"/>
                <a:gd name="T8" fmla="*/ 34 w 36"/>
                <a:gd name="T9" fmla="*/ 19 h 27"/>
                <a:gd name="T10" fmla="*/ 30 w 36"/>
                <a:gd name="T11" fmla="*/ 9 h 27"/>
                <a:gd name="T12" fmla="*/ 17 w 36"/>
                <a:gd name="T13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7">
                  <a:moveTo>
                    <a:pt x="17" y="4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4" y="2"/>
                    <a:pt x="0" y="7"/>
                    <a:pt x="2" y="15"/>
                  </a:cubicBezTo>
                  <a:cubicBezTo>
                    <a:pt x="5" y="22"/>
                    <a:pt x="13" y="26"/>
                    <a:pt x="19" y="26"/>
                  </a:cubicBezTo>
                  <a:cubicBezTo>
                    <a:pt x="27" y="27"/>
                    <a:pt x="32" y="23"/>
                    <a:pt x="34" y="19"/>
                  </a:cubicBezTo>
                  <a:cubicBezTo>
                    <a:pt x="36" y="15"/>
                    <a:pt x="35" y="10"/>
                    <a:pt x="30" y="9"/>
                  </a:cubicBezTo>
                  <a:cubicBezTo>
                    <a:pt x="21" y="8"/>
                    <a:pt x="22" y="7"/>
                    <a:pt x="17" y="4"/>
                  </a:cubicBezTo>
                  <a:close/>
                </a:path>
              </a:pathLst>
            </a:custGeom>
            <a:solidFill>
              <a:srgbClr val="5B0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ïṣḻíḓê"/>
            <p:cNvSpPr/>
            <p:nvPr/>
          </p:nvSpPr>
          <p:spPr bwMode="auto">
            <a:xfrm>
              <a:off x="5800726" y="1431926"/>
              <a:ext cx="82550" cy="76200"/>
            </a:xfrm>
            <a:custGeom>
              <a:avLst/>
              <a:gdLst>
                <a:gd name="T0" fmla="*/ 18 w 23"/>
                <a:gd name="T1" fmla="*/ 21 h 21"/>
                <a:gd name="T2" fmla="*/ 1 w 23"/>
                <a:gd name="T3" fmla="*/ 10 h 21"/>
                <a:gd name="T4" fmla="*/ 2 w 23"/>
                <a:gd name="T5" fmla="*/ 0 h 21"/>
                <a:gd name="T6" fmla="*/ 23 w 23"/>
                <a:gd name="T7" fmla="*/ 21 h 21"/>
                <a:gd name="T8" fmla="*/ 18 w 2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18" y="21"/>
                  </a:moveTo>
                  <a:cubicBezTo>
                    <a:pt x="12" y="21"/>
                    <a:pt x="4" y="17"/>
                    <a:pt x="1" y="10"/>
                  </a:cubicBezTo>
                  <a:cubicBezTo>
                    <a:pt x="0" y="6"/>
                    <a:pt x="0" y="3"/>
                    <a:pt x="2" y="0"/>
                  </a:cubicBezTo>
                  <a:cubicBezTo>
                    <a:pt x="20" y="3"/>
                    <a:pt x="23" y="20"/>
                    <a:pt x="23" y="21"/>
                  </a:cubicBezTo>
                  <a:cubicBezTo>
                    <a:pt x="21" y="21"/>
                    <a:pt x="19" y="21"/>
                    <a:pt x="18" y="21"/>
                  </a:cubicBezTo>
                  <a:close/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islídè"/>
            <p:cNvSpPr/>
            <p:nvPr/>
          </p:nvSpPr>
          <p:spPr bwMode="auto">
            <a:xfrm>
              <a:off x="5475288" y="1566863"/>
              <a:ext cx="612775" cy="258763"/>
            </a:xfrm>
            <a:custGeom>
              <a:avLst/>
              <a:gdLst>
                <a:gd name="T0" fmla="*/ 158 w 170"/>
                <a:gd name="T1" fmla="*/ 30 h 72"/>
                <a:gd name="T2" fmla="*/ 170 w 170"/>
                <a:gd name="T3" fmla="*/ 19 h 72"/>
                <a:gd name="T4" fmla="*/ 136 w 170"/>
                <a:gd name="T5" fmla="*/ 19 h 72"/>
                <a:gd name="T6" fmla="*/ 117 w 170"/>
                <a:gd name="T7" fmla="*/ 0 h 72"/>
                <a:gd name="T8" fmla="*/ 92 w 170"/>
                <a:gd name="T9" fmla="*/ 2 h 72"/>
                <a:gd name="T10" fmla="*/ 57 w 170"/>
                <a:gd name="T11" fmla="*/ 16 h 72"/>
                <a:gd name="T12" fmla="*/ 45 w 170"/>
                <a:gd name="T13" fmla="*/ 23 h 72"/>
                <a:gd name="T14" fmla="*/ 7 w 170"/>
                <a:gd name="T15" fmla="*/ 30 h 72"/>
                <a:gd name="T16" fmla="*/ 93 w 170"/>
                <a:gd name="T17" fmla="*/ 72 h 72"/>
                <a:gd name="T18" fmla="*/ 158 w 170"/>
                <a:gd name="T19" fmla="*/ 3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72">
                  <a:moveTo>
                    <a:pt x="158" y="30"/>
                  </a:moveTo>
                  <a:cubicBezTo>
                    <a:pt x="170" y="19"/>
                    <a:pt x="170" y="19"/>
                    <a:pt x="170" y="19"/>
                  </a:cubicBezTo>
                  <a:cubicBezTo>
                    <a:pt x="170" y="19"/>
                    <a:pt x="155" y="19"/>
                    <a:pt x="136" y="19"/>
                  </a:cubicBezTo>
                  <a:cubicBezTo>
                    <a:pt x="126" y="18"/>
                    <a:pt x="114" y="20"/>
                    <a:pt x="117" y="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2" y="23"/>
                    <a:pt x="45" y="23"/>
                  </a:cubicBezTo>
                  <a:cubicBezTo>
                    <a:pt x="38" y="23"/>
                    <a:pt x="15" y="23"/>
                    <a:pt x="7" y="30"/>
                  </a:cubicBezTo>
                  <a:cubicBezTo>
                    <a:pt x="0" y="37"/>
                    <a:pt x="58" y="72"/>
                    <a:pt x="93" y="72"/>
                  </a:cubicBezTo>
                  <a:cubicBezTo>
                    <a:pt x="128" y="72"/>
                    <a:pt x="158" y="30"/>
                    <a:pt x="158" y="30"/>
                  </a:cubicBezTo>
                  <a:close/>
                </a:path>
              </a:pathLst>
            </a:custGeom>
            <a:solidFill>
              <a:srgbClr val="FF9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ís1iḋe"/>
            <p:cNvSpPr/>
            <p:nvPr/>
          </p:nvSpPr>
          <p:spPr bwMode="auto">
            <a:xfrm>
              <a:off x="4911726" y="1635126"/>
              <a:ext cx="1343025" cy="1131888"/>
            </a:xfrm>
            <a:custGeom>
              <a:avLst/>
              <a:gdLst>
                <a:gd name="T0" fmla="*/ 163 w 372"/>
                <a:gd name="T1" fmla="*/ 8 h 314"/>
                <a:gd name="T2" fmla="*/ 154 w 372"/>
                <a:gd name="T3" fmla="*/ 10 h 314"/>
                <a:gd name="T4" fmla="*/ 39 w 372"/>
                <a:gd name="T5" fmla="*/ 107 h 314"/>
                <a:gd name="T6" fmla="*/ 133 w 372"/>
                <a:gd name="T7" fmla="*/ 314 h 314"/>
                <a:gd name="T8" fmla="*/ 150 w 372"/>
                <a:gd name="T9" fmla="*/ 294 h 314"/>
                <a:gd name="T10" fmla="*/ 95 w 372"/>
                <a:gd name="T11" fmla="*/ 168 h 314"/>
                <a:gd name="T12" fmla="*/ 168 w 372"/>
                <a:gd name="T13" fmla="*/ 81 h 314"/>
                <a:gd name="T14" fmla="*/ 352 w 372"/>
                <a:gd name="T15" fmla="*/ 81 h 314"/>
                <a:gd name="T16" fmla="*/ 372 w 372"/>
                <a:gd name="T17" fmla="*/ 12 h 314"/>
                <a:gd name="T18" fmla="*/ 326 w 372"/>
                <a:gd name="T19" fmla="*/ 0 h 314"/>
                <a:gd name="T20" fmla="*/ 246 w 372"/>
                <a:gd name="T21" fmla="*/ 45 h 314"/>
                <a:gd name="T22" fmla="*/ 163 w 372"/>
                <a:gd name="T23" fmla="*/ 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2" h="314">
                  <a:moveTo>
                    <a:pt x="163" y="8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79" y="36"/>
                    <a:pt x="39" y="107"/>
                  </a:cubicBezTo>
                  <a:cubicBezTo>
                    <a:pt x="0" y="178"/>
                    <a:pt x="57" y="286"/>
                    <a:pt x="133" y="314"/>
                  </a:cubicBezTo>
                  <a:cubicBezTo>
                    <a:pt x="150" y="294"/>
                    <a:pt x="150" y="294"/>
                    <a:pt x="150" y="294"/>
                  </a:cubicBezTo>
                  <a:cubicBezTo>
                    <a:pt x="150" y="294"/>
                    <a:pt x="85" y="239"/>
                    <a:pt x="95" y="168"/>
                  </a:cubicBezTo>
                  <a:cubicBezTo>
                    <a:pt x="105" y="96"/>
                    <a:pt x="168" y="81"/>
                    <a:pt x="168" y="81"/>
                  </a:cubicBezTo>
                  <a:cubicBezTo>
                    <a:pt x="352" y="81"/>
                    <a:pt x="352" y="81"/>
                    <a:pt x="352" y="81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246" y="45"/>
                    <a:pt x="246" y="45"/>
                    <a:pt x="246" y="45"/>
                  </a:cubicBezTo>
                  <a:lnTo>
                    <a:pt x="163" y="8"/>
                  </a:lnTo>
                  <a:close/>
                </a:path>
              </a:pathLst>
            </a:custGeom>
            <a:solidFill>
              <a:srgbClr val="F7A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íŝ1iḋè"/>
            <p:cNvSpPr/>
            <p:nvPr/>
          </p:nvSpPr>
          <p:spPr bwMode="auto">
            <a:xfrm>
              <a:off x="5543551" y="1868488"/>
              <a:ext cx="198438" cy="84138"/>
            </a:xfrm>
            <a:custGeom>
              <a:avLst/>
              <a:gdLst>
                <a:gd name="T0" fmla="*/ 55 w 55"/>
                <a:gd name="T1" fmla="*/ 0 h 23"/>
                <a:gd name="T2" fmla="*/ 24 w 55"/>
                <a:gd name="T3" fmla="*/ 4 h 23"/>
                <a:gd name="T4" fmla="*/ 3 w 55"/>
                <a:gd name="T5" fmla="*/ 19 h 23"/>
                <a:gd name="T6" fmla="*/ 31 w 55"/>
                <a:gd name="T7" fmla="*/ 11 h 23"/>
                <a:gd name="T8" fmla="*/ 55 w 5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3">
                  <a:moveTo>
                    <a:pt x="55" y="0"/>
                  </a:moveTo>
                  <a:cubicBezTo>
                    <a:pt x="55" y="0"/>
                    <a:pt x="37" y="2"/>
                    <a:pt x="24" y="4"/>
                  </a:cubicBezTo>
                  <a:cubicBezTo>
                    <a:pt x="16" y="6"/>
                    <a:pt x="6" y="15"/>
                    <a:pt x="3" y="19"/>
                  </a:cubicBezTo>
                  <a:cubicBezTo>
                    <a:pt x="0" y="23"/>
                    <a:pt x="21" y="17"/>
                    <a:pt x="31" y="11"/>
                  </a:cubicBezTo>
                  <a:cubicBezTo>
                    <a:pt x="40" y="5"/>
                    <a:pt x="50" y="10"/>
                    <a:pt x="55" y="0"/>
                  </a:cubicBezTo>
                  <a:close/>
                </a:path>
              </a:pathLst>
            </a:custGeom>
            <a:solidFill>
              <a:srgbClr val="F07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ïṧ1ïḓe"/>
            <p:cNvSpPr/>
            <p:nvPr/>
          </p:nvSpPr>
          <p:spPr bwMode="auto">
            <a:xfrm>
              <a:off x="5526088" y="1865313"/>
              <a:ext cx="388938" cy="93663"/>
            </a:xfrm>
            <a:custGeom>
              <a:avLst/>
              <a:gdLst>
                <a:gd name="T0" fmla="*/ 100 w 108"/>
                <a:gd name="T1" fmla="*/ 4 h 26"/>
                <a:gd name="T2" fmla="*/ 61 w 108"/>
                <a:gd name="T3" fmla="*/ 0 h 26"/>
                <a:gd name="T4" fmla="*/ 7 w 108"/>
                <a:gd name="T5" fmla="*/ 19 h 26"/>
                <a:gd name="T6" fmla="*/ 15 w 108"/>
                <a:gd name="T7" fmla="*/ 23 h 26"/>
                <a:gd name="T8" fmla="*/ 40 w 108"/>
                <a:gd name="T9" fmla="*/ 17 h 26"/>
                <a:gd name="T10" fmla="*/ 58 w 108"/>
                <a:gd name="T11" fmla="*/ 19 h 26"/>
                <a:gd name="T12" fmla="*/ 96 w 108"/>
                <a:gd name="T13" fmla="*/ 17 h 26"/>
                <a:gd name="T14" fmla="*/ 108 w 108"/>
                <a:gd name="T15" fmla="*/ 16 h 26"/>
                <a:gd name="T16" fmla="*/ 107 w 108"/>
                <a:gd name="T17" fmla="*/ 4 h 26"/>
                <a:gd name="T18" fmla="*/ 100 w 108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26">
                  <a:moveTo>
                    <a:pt x="100" y="4"/>
                  </a:moveTo>
                  <a:cubicBezTo>
                    <a:pt x="100" y="4"/>
                    <a:pt x="74" y="1"/>
                    <a:pt x="61" y="0"/>
                  </a:cubicBezTo>
                  <a:cubicBezTo>
                    <a:pt x="48" y="0"/>
                    <a:pt x="35" y="5"/>
                    <a:pt x="7" y="19"/>
                  </a:cubicBezTo>
                  <a:cubicBezTo>
                    <a:pt x="7" y="19"/>
                    <a:pt x="0" y="25"/>
                    <a:pt x="15" y="23"/>
                  </a:cubicBezTo>
                  <a:cubicBezTo>
                    <a:pt x="29" y="21"/>
                    <a:pt x="40" y="17"/>
                    <a:pt x="40" y="17"/>
                  </a:cubicBezTo>
                  <a:cubicBezTo>
                    <a:pt x="40" y="17"/>
                    <a:pt x="48" y="23"/>
                    <a:pt x="58" y="19"/>
                  </a:cubicBezTo>
                  <a:cubicBezTo>
                    <a:pt x="58" y="19"/>
                    <a:pt x="85" y="26"/>
                    <a:pt x="96" y="17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0" y="4"/>
                  </a:lnTo>
                  <a:close/>
                </a:path>
              </a:pathLst>
            </a:custGeom>
            <a:solidFill>
              <a:srgbClr val="FF9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í$ḷîḋé"/>
            <p:cNvSpPr/>
            <p:nvPr/>
          </p:nvSpPr>
          <p:spPr bwMode="auto">
            <a:xfrm>
              <a:off x="6088063" y="1635126"/>
              <a:ext cx="722313" cy="309563"/>
            </a:xfrm>
            <a:custGeom>
              <a:avLst/>
              <a:gdLst>
                <a:gd name="T0" fmla="*/ 0 w 200"/>
                <a:gd name="T1" fmla="*/ 0 h 86"/>
                <a:gd name="T2" fmla="*/ 185 w 200"/>
                <a:gd name="T3" fmla="*/ 68 h 86"/>
                <a:gd name="T4" fmla="*/ 144 w 200"/>
                <a:gd name="T5" fmla="*/ 85 h 86"/>
                <a:gd name="T6" fmla="*/ 26 w 200"/>
                <a:gd name="T7" fmla="*/ 81 h 86"/>
                <a:gd name="T8" fmla="*/ 32 w 200"/>
                <a:gd name="T9" fmla="*/ 53 h 86"/>
                <a:gd name="T10" fmla="*/ 0 w 200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86">
                  <a:moveTo>
                    <a:pt x="0" y="0"/>
                  </a:moveTo>
                  <a:cubicBezTo>
                    <a:pt x="0" y="0"/>
                    <a:pt x="135" y="17"/>
                    <a:pt x="185" y="68"/>
                  </a:cubicBezTo>
                  <a:cubicBezTo>
                    <a:pt x="185" y="68"/>
                    <a:pt x="200" y="83"/>
                    <a:pt x="144" y="85"/>
                  </a:cubicBezTo>
                  <a:cubicBezTo>
                    <a:pt x="88" y="86"/>
                    <a:pt x="26" y="81"/>
                    <a:pt x="26" y="81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A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iSlidè"/>
            <p:cNvSpPr/>
            <p:nvPr/>
          </p:nvSpPr>
          <p:spPr bwMode="auto">
            <a:xfrm>
              <a:off x="5872163" y="1793876"/>
              <a:ext cx="1025525" cy="161925"/>
            </a:xfrm>
            <a:custGeom>
              <a:avLst/>
              <a:gdLst>
                <a:gd name="T0" fmla="*/ 0 w 284"/>
                <a:gd name="T1" fmla="*/ 39 h 45"/>
                <a:gd name="T2" fmla="*/ 0 w 284"/>
                <a:gd name="T3" fmla="*/ 18 h 45"/>
                <a:gd name="T4" fmla="*/ 178 w 284"/>
                <a:gd name="T5" fmla="*/ 3 h 45"/>
                <a:gd name="T6" fmla="*/ 195 w 284"/>
                <a:gd name="T7" fmla="*/ 44 h 45"/>
                <a:gd name="T8" fmla="*/ 0 w 284"/>
                <a:gd name="T9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45">
                  <a:moveTo>
                    <a:pt x="0" y="3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08" y="0"/>
                    <a:pt x="178" y="3"/>
                  </a:cubicBezTo>
                  <a:cubicBezTo>
                    <a:pt x="249" y="6"/>
                    <a:pt x="284" y="45"/>
                    <a:pt x="195" y="44"/>
                  </a:cubicBezTo>
                  <a:cubicBezTo>
                    <a:pt x="105" y="43"/>
                    <a:pt x="0" y="39"/>
                    <a:pt x="0" y="39"/>
                  </a:cubicBez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iṩlïdè"/>
            <p:cNvSpPr/>
            <p:nvPr/>
          </p:nvSpPr>
          <p:spPr bwMode="auto">
            <a:xfrm>
              <a:off x="5392738" y="2690813"/>
              <a:ext cx="280988" cy="282575"/>
            </a:xfrm>
            <a:custGeom>
              <a:avLst/>
              <a:gdLst>
                <a:gd name="T0" fmla="*/ 0 w 78"/>
                <a:gd name="T1" fmla="*/ 21 h 78"/>
                <a:gd name="T2" fmla="*/ 11 w 78"/>
                <a:gd name="T3" fmla="*/ 52 h 78"/>
                <a:gd name="T4" fmla="*/ 28 w 78"/>
                <a:gd name="T5" fmla="*/ 58 h 78"/>
                <a:gd name="T6" fmla="*/ 37 w 78"/>
                <a:gd name="T7" fmla="*/ 52 h 78"/>
                <a:gd name="T8" fmla="*/ 44 w 78"/>
                <a:gd name="T9" fmla="*/ 45 h 78"/>
                <a:gd name="T10" fmla="*/ 65 w 78"/>
                <a:gd name="T11" fmla="*/ 70 h 78"/>
                <a:gd name="T12" fmla="*/ 71 w 78"/>
                <a:gd name="T13" fmla="*/ 61 h 78"/>
                <a:gd name="T14" fmla="*/ 50 w 78"/>
                <a:gd name="T15" fmla="*/ 27 h 78"/>
                <a:gd name="T16" fmla="*/ 49 w 78"/>
                <a:gd name="T17" fmla="*/ 6 h 78"/>
                <a:gd name="T18" fmla="*/ 17 w 78"/>
                <a:gd name="T19" fmla="*/ 1 h 78"/>
                <a:gd name="T20" fmla="*/ 0 w 78"/>
                <a:gd name="T21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8">
                  <a:moveTo>
                    <a:pt x="0" y="21"/>
                  </a:moveTo>
                  <a:cubicBezTo>
                    <a:pt x="0" y="21"/>
                    <a:pt x="3" y="41"/>
                    <a:pt x="11" y="52"/>
                  </a:cubicBezTo>
                  <a:cubicBezTo>
                    <a:pt x="19" y="64"/>
                    <a:pt x="24" y="63"/>
                    <a:pt x="28" y="58"/>
                  </a:cubicBezTo>
                  <a:cubicBezTo>
                    <a:pt x="28" y="58"/>
                    <a:pt x="35" y="59"/>
                    <a:pt x="37" y="52"/>
                  </a:cubicBezTo>
                  <a:cubicBezTo>
                    <a:pt x="37" y="52"/>
                    <a:pt x="44" y="52"/>
                    <a:pt x="44" y="45"/>
                  </a:cubicBezTo>
                  <a:cubicBezTo>
                    <a:pt x="44" y="45"/>
                    <a:pt x="57" y="61"/>
                    <a:pt x="65" y="70"/>
                  </a:cubicBezTo>
                  <a:cubicBezTo>
                    <a:pt x="73" y="78"/>
                    <a:pt x="78" y="73"/>
                    <a:pt x="71" y="61"/>
                  </a:cubicBezTo>
                  <a:cubicBezTo>
                    <a:pt x="64" y="50"/>
                    <a:pt x="50" y="27"/>
                    <a:pt x="50" y="27"/>
                  </a:cubicBezTo>
                  <a:cubicBezTo>
                    <a:pt x="50" y="27"/>
                    <a:pt x="57" y="13"/>
                    <a:pt x="49" y="6"/>
                  </a:cubicBezTo>
                  <a:cubicBezTo>
                    <a:pt x="42" y="0"/>
                    <a:pt x="17" y="1"/>
                    <a:pt x="17" y="1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FF9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islïḓe"/>
            <p:cNvSpPr/>
            <p:nvPr/>
          </p:nvSpPr>
          <p:spPr bwMode="auto">
            <a:xfrm>
              <a:off x="5540376" y="2744788"/>
              <a:ext cx="28575" cy="36513"/>
            </a:xfrm>
            <a:custGeom>
              <a:avLst/>
              <a:gdLst>
                <a:gd name="T0" fmla="*/ 0 w 8"/>
                <a:gd name="T1" fmla="*/ 0 h 10"/>
                <a:gd name="T2" fmla="*/ 8 w 8"/>
                <a:gd name="T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4" y="5"/>
                    <a:pt x="8" y="10"/>
                    <a:pt x="8" y="10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iṥľíḑê"/>
            <p:cNvSpPr/>
            <p:nvPr/>
          </p:nvSpPr>
          <p:spPr bwMode="auto">
            <a:xfrm>
              <a:off x="5467351" y="1609726"/>
              <a:ext cx="620713" cy="215900"/>
            </a:xfrm>
            <a:custGeom>
              <a:avLst/>
              <a:gdLst>
                <a:gd name="T0" fmla="*/ 28 w 172"/>
                <a:gd name="T1" fmla="*/ 9 h 60"/>
                <a:gd name="T2" fmla="*/ 142 w 172"/>
                <a:gd name="T3" fmla="*/ 6 h 60"/>
                <a:gd name="T4" fmla="*/ 172 w 172"/>
                <a:gd name="T5" fmla="*/ 6 h 60"/>
                <a:gd name="T6" fmla="*/ 96 w 172"/>
                <a:gd name="T7" fmla="*/ 57 h 60"/>
                <a:gd name="T8" fmla="*/ 0 w 172"/>
                <a:gd name="T9" fmla="*/ 17 h 60"/>
                <a:gd name="T10" fmla="*/ 28 w 172"/>
                <a:gd name="T11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60">
                  <a:moveTo>
                    <a:pt x="28" y="9"/>
                  </a:moveTo>
                  <a:cubicBezTo>
                    <a:pt x="28" y="9"/>
                    <a:pt x="93" y="60"/>
                    <a:pt x="142" y="6"/>
                  </a:cubicBezTo>
                  <a:cubicBezTo>
                    <a:pt x="142" y="6"/>
                    <a:pt x="152" y="0"/>
                    <a:pt x="172" y="6"/>
                  </a:cubicBezTo>
                  <a:cubicBezTo>
                    <a:pt x="172" y="6"/>
                    <a:pt x="157" y="55"/>
                    <a:pt x="96" y="57"/>
                  </a:cubicBezTo>
                  <a:cubicBezTo>
                    <a:pt x="24" y="60"/>
                    <a:pt x="0" y="17"/>
                    <a:pt x="0" y="17"/>
                  </a:cubicBezTo>
                  <a:cubicBezTo>
                    <a:pt x="0" y="17"/>
                    <a:pt x="9" y="8"/>
                    <a:pt x="28" y="9"/>
                  </a:cubicBez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ï$ľidê"/>
            <p:cNvSpPr/>
            <p:nvPr/>
          </p:nvSpPr>
          <p:spPr bwMode="auto">
            <a:xfrm>
              <a:off x="8918576" y="2605088"/>
              <a:ext cx="166688" cy="249238"/>
            </a:xfrm>
            <a:custGeom>
              <a:avLst/>
              <a:gdLst>
                <a:gd name="T0" fmla="*/ 5 w 46"/>
                <a:gd name="T1" fmla="*/ 69 h 69"/>
                <a:gd name="T2" fmla="*/ 13 w 46"/>
                <a:gd name="T3" fmla="*/ 60 h 69"/>
                <a:gd name="T4" fmla="*/ 46 w 46"/>
                <a:gd name="T5" fmla="*/ 48 h 69"/>
                <a:gd name="T6" fmla="*/ 44 w 46"/>
                <a:gd name="T7" fmla="*/ 3 h 69"/>
                <a:gd name="T8" fmla="*/ 8 w 46"/>
                <a:gd name="T9" fmla="*/ 12 h 69"/>
                <a:gd name="T10" fmla="*/ 5 w 46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69">
                  <a:moveTo>
                    <a:pt x="5" y="6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21" y="67"/>
                    <a:pt x="46" y="48"/>
                  </a:cubicBezTo>
                  <a:cubicBezTo>
                    <a:pt x="46" y="47"/>
                    <a:pt x="42" y="2"/>
                    <a:pt x="44" y="3"/>
                  </a:cubicBezTo>
                  <a:cubicBezTo>
                    <a:pt x="36" y="0"/>
                    <a:pt x="15" y="6"/>
                    <a:pt x="8" y="12"/>
                  </a:cubicBezTo>
                  <a:cubicBezTo>
                    <a:pt x="0" y="17"/>
                    <a:pt x="5" y="69"/>
                    <a:pt x="5" y="69"/>
                  </a:cubicBezTo>
                  <a:close/>
                </a:path>
              </a:pathLst>
            </a:custGeom>
            <a:solidFill>
              <a:srgbClr val="F59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šḻíde"/>
            <p:cNvSpPr/>
            <p:nvPr/>
          </p:nvSpPr>
          <p:spPr bwMode="auto">
            <a:xfrm>
              <a:off x="8950326" y="2727326"/>
              <a:ext cx="141288" cy="122238"/>
            </a:xfrm>
            <a:custGeom>
              <a:avLst/>
              <a:gdLst>
                <a:gd name="T0" fmla="*/ 37 w 39"/>
                <a:gd name="T1" fmla="*/ 10 h 34"/>
                <a:gd name="T2" fmla="*/ 4 w 39"/>
                <a:gd name="T3" fmla="*/ 26 h 34"/>
                <a:gd name="T4" fmla="*/ 0 w 39"/>
                <a:gd name="T5" fmla="*/ 8 h 34"/>
                <a:gd name="T6" fmla="*/ 25 w 39"/>
                <a:gd name="T7" fmla="*/ 4 h 34"/>
                <a:gd name="T8" fmla="*/ 37 w 39"/>
                <a:gd name="T9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4">
                  <a:moveTo>
                    <a:pt x="37" y="10"/>
                  </a:moveTo>
                  <a:cubicBezTo>
                    <a:pt x="38" y="13"/>
                    <a:pt x="15" y="34"/>
                    <a:pt x="4" y="2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1" y="0"/>
                    <a:pt x="25" y="4"/>
                  </a:cubicBezTo>
                  <a:cubicBezTo>
                    <a:pt x="39" y="9"/>
                    <a:pt x="37" y="10"/>
                    <a:pt x="37" y="10"/>
                  </a:cubicBezTo>
                  <a:close/>
                </a:path>
              </a:pathLst>
            </a:custGeom>
            <a:solidFill>
              <a:srgbClr val="FF9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ïśļïḋê"/>
            <p:cNvSpPr/>
            <p:nvPr/>
          </p:nvSpPr>
          <p:spPr bwMode="auto">
            <a:xfrm>
              <a:off x="8955088" y="2366963"/>
              <a:ext cx="31750" cy="50800"/>
            </a:xfrm>
            <a:custGeom>
              <a:avLst/>
              <a:gdLst>
                <a:gd name="T0" fmla="*/ 2 w 20"/>
                <a:gd name="T1" fmla="*/ 32 h 32"/>
                <a:gd name="T2" fmla="*/ 0 w 20"/>
                <a:gd name="T3" fmla="*/ 11 h 32"/>
                <a:gd name="T4" fmla="*/ 18 w 20"/>
                <a:gd name="T5" fmla="*/ 0 h 32"/>
                <a:gd name="T6" fmla="*/ 20 w 20"/>
                <a:gd name="T7" fmla="*/ 29 h 32"/>
                <a:gd name="T8" fmla="*/ 2 w 2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2">
                  <a:moveTo>
                    <a:pt x="2" y="32"/>
                  </a:moveTo>
                  <a:lnTo>
                    <a:pt x="0" y="11"/>
                  </a:lnTo>
                  <a:lnTo>
                    <a:pt x="18" y="0"/>
                  </a:lnTo>
                  <a:lnTo>
                    <a:pt x="20" y="29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işḷîḓé"/>
            <p:cNvSpPr/>
            <p:nvPr/>
          </p:nvSpPr>
          <p:spPr bwMode="auto">
            <a:xfrm>
              <a:off x="8929688" y="2398713"/>
              <a:ext cx="96838" cy="107950"/>
            </a:xfrm>
            <a:custGeom>
              <a:avLst/>
              <a:gdLst>
                <a:gd name="T0" fmla="*/ 20 w 27"/>
                <a:gd name="T1" fmla="*/ 5 h 30"/>
                <a:gd name="T2" fmla="*/ 17 w 27"/>
                <a:gd name="T3" fmla="*/ 0 h 30"/>
                <a:gd name="T4" fmla="*/ 13 w 27"/>
                <a:gd name="T5" fmla="*/ 0 h 30"/>
                <a:gd name="T6" fmla="*/ 11 w 27"/>
                <a:gd name="T7" fmla="*/ 0 h 30"/>
                <a:gd name="T8" fmla="*/ 7 w 27"/>
                <a:gd name="T9" fmla="*/ 1 h 30"/>
                <a:gd name="T10" fmla="*/ 5 w 27"/>
                <a:gd name="T11" fmla="*/ 6 h 30"/>
                <a:gd name="T12" fmla="*/ 1 w 27"/>
                <a:gd name="T13" fmla="*/ 21 h 30"/>
                <a:gd name="T14" fmla="*/ 15 w 27"/>
                <a:gd name="T15" fmla="*/ 27 h 30"/>
                <a:gd name="T16" fmla="*/ 27 w 27"/>
                <a:gd name="T17" fmla="*/ 18 h 30"/>
                <a:gd name="T18" fmla="*/ 20 w 27"/>
                <a:gd name="T19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0">
                  <a:moveTo>
                    <a:pt x="20" y="5"/>
                  </a:moveTo>
                  <a:cubicBezTo>
                    <a:pt x="17" y="4"/>
                    <a:pt x="17" y="0"/>
                    <a:pt x="1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8" y="5"/>
                    <a:pt x="5" y="6"/>
                  </a:cubicBezTo>
                  <a:cubicBezTo>
                    <a:pt x="2" y="8"/>
                    <a:pt x="0" y="11"/>
                    <a:pt x="1" y="21"/>
                  </a:cubicBezTo>
                  <a:cubicBezTo>
                    <a:pt x="2" y="30"/>
                    <a:pt x="11" y="28"/>
                    <a:pt x="15" y="27"/>
                  </a:cubicBezTo>
                  <a:cubicBezTo>
                    <a:pt x="18" y="27"/>
                    <a:pt x="27" y="27"/>
                    <a:pt x="27" y="18"/>
                  </a:cubicBezTo>
                  <a:cubicBezTo>
                    <a:pt x="25" y="8"/>
                    <a:pt x="23" y="6"/>
                    <a:pt x="20" y="5"/>
                  </a:cubicBez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îṣľîḑé"/>
            <p:cNvSpPr/>
            <p:nvPr/>
          </p:nvSpPr>
          <p:spPr bwMode="auto">
            <a:xfrm>
              <a:off x="8997951" y="2903538"/>
              <a:ext cx="57150" cy="58738"/>
            </a:xfrm>
            <a:custGeom>
              <a:avLst/>
              <a:gdLst>
                <a:gd name="T0" fmla="*/ 15 w 16"/>
                <a:gd name="T1" fmla="*/ 7 h 16"/>
                <a:gd name="T2" fmla="*/ 7 w 16"/>
                <a:gd name="T3" fmla="*/ 0 h 16"/>
                <a:gd name="T4" fmla="*/ 1 w 16"/>
                <a:gd name="T5" fmla="*/ 9 h 16"/>
                <a:gd name="T6" fmla="*/ 9 w 16"/>
                <a:gd name="T7" fmla="*/ 15 h 16"/>
                <a:gd name="T8" fmla="*/ 15 w 16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5" y="7"/>
                  </a:moveTo>
                  <a:cubicBezTo>
                    <a:pt x="15" y="3"/>
                    <a:pt x="11" y="0"/>
                    <a:pt x="7" y="0"/>
                  </a:cubicBezTo>
                  <a:cubicBezTo>
                    <a:pt x="3" y="1"/>
                    <a:pt x="0" y="4"/>
                    <a:pt x="1" y="9"/>
                  </a:cubicBezTo>
                  <a:cubicBezTo>
                    <a:pt x="1" y="13"/>
                    <a:pt x="5" y="16"/>
                    <a:pt x="9" y="15"/>
                  </a:cubicBezTo>
                  <a:cubicBezTo>
                    <a:pt x="13" y="15"/>
                    <a:pt x="16" y="11"/>
                    <a:pt x="15" y="7"/>
                  </a:cubicBezTo>
                  <a:close/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iŝľíḋê"/>
            <p:cNvSpPr/>
            <p:nvPr/>
          </p:nvSpPr>
          <p:spPr bwMode="auto">
            <a:xfrm>
              <a:off x="8932863" y="2471738"/>
              <a:ext cx="144463" cy="465138"/>
            </a:xfrm>
            <a:custGeom>
              <a:avLst/>
              <a:gdLst>
                <a:gd name="T0" fmla="*/ 91 w 91"/>
                <a:gd name="T1" fmla="*/ 286 h 293"/>
                <a:gd name="T2" fmla="*/ 30 w 91"/>
                <a:gd name="T3" fmla="*/ 293 h 293"/>
                <a:gd name="T4" fmla="*/ 0 w 91"/>
                <a:gd name="T5" fmla="*/ 4 h 293"/>
                <a:gd name="T6" fmla="*/ 59 w 91"/>
                <a:gd name="T7" fmla="*/ 0 h 293"/>
                <a:gd name="T8" fmla="*/ 91 w 91"/>
                <a:gd name="T9" fmla="*/ 28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93">
                  <a:moveTo>
                    <a:pt x="91" y="286"/>
                  </a:moveTo>
                  <a:lnTo>
                    <a:pt x="30" y="293"/>
                  </a:lnTo>
                  <a:lnTo>
                    <a:pt x="0" y="4"/>
                  </a:lnTo>
                  <a:lnTo>
                    <a:pt x="59" y="0"/>
                  </a:lnTo>
                  <a:lnTo>
                    <a:pt x="91" y="286"/>
                  </a:lnTo>
                  <a:close/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ïšľíḋe"/>
            <p:cNvSpPr/>
            <p:nvPr/>
          </p:nvSpPr>
          <p:spPr bwMode="auto">
            <a:xfrm>
              <a:off x="8980488" y="2900363"/>
              <a:ext cx="96838" cy="36513"/>
            </a:xfrm>
            <a:custGeom>
              <a:avLst/>
              <a:gdLst>
                <a:gd name="T0" fmla="*/ 61 w 61"/>
                <a:gd name="T1" fmla="*/ 16 h 23"/>
                <a:gd name="T2" fmla="*/ 0 w 61"/>
                <a:gd name="T3" fmla="*/ 23 h 23"/>
                <a:gd name="T4" fmla="*/ 0 w 61"/>
                <a:gd name="T5" fmla="*/ 7 h 23"/>
                <a:gd name="T6" fmla="*/ 59 w 61"/>
                <a:gd name="T7" fmla="*/ 0 h 23"/>
                <a:gd name="T8" fmla="*/ 61 w 61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">
                  <a:moveTo>
                    <a:pt x="61" y="16"/>
                  </a:moveTo>
                  <a:lnTo>
                    <a:pt x="0" y="23"/>
                  </a:lnTo>
                  <a:lnTo>
                    <a:pt x="0" y="7"/>
                  </a:lnTo>
                  <a:lnTo>
                    <a:pt x="59" y="0"/>
                  </a:lnTo>
                  <a:lnTo>
                    <a:pt x="61" y="16"/>
                  </a:ln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îṣ1iďé"/>
            <p:cNvSpPr/>
            <p:nvPr/>
          </p:nvSpPr>
          <p:spPr bwMode="auto">
            <a:xfrm>
              <a:off x="8932863" y="2492376"/>
              <a:ext cx="101600" cy="36513"/>
            </a:xfrm>
            <a:custGeom>
              <a:avLst/>
              <a:gdLst>
                <a:gd name="T0" fmla="*/ 64 w 64"/>
                <a:gd name="T1" fmla="*/ 16 h 23"/>
                <a:gd name="T2" fmla="*/ 2 w 64"/>
                <a:gd name="T3" fmla="*/ 23 h 23"/>
                <a:gd name="T4" fmla="*/ 0 w 64"/>
                <a:gd name="T5" fmla="*/ 7 h 23"/>
                <a:gd name="T6" fmla="*/ 61 w 64"/>
                <a:gd name="T7" fmla="*/ 0 h 23"/>
                <a:gd name="T8" fmla="*/ 64 w 64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3">
                  <a:moveTo>
                    <a:pt x="64" y="16"/>
                  </a:moveTo>
                  <a:lnTo>
                    <a:pt x="2" y="23"/>
                  </a:lnTo>
                  <a:lnTo>
                    <a:pt x="0" y="7"/>
                  </a:lnTo>
                  <a:lnTo>
                    <a:pt x="61" y="0"/>
                  </a:lnTo>
                  <a:lnTo>
                    <a:pt x="64" y="16"/>
                  </a:ln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í$ľîḍé"/>
            <p:cNvSpPr/>
            <p:nvPr/>
          </p:nvSpPr>
          <p:spPr bwMode="auto">
            <a:xfrm>
              <a:off x="8972551" y="2636838"/>
              <a:ext cx="47625" cy="241300"/>
            </a:xfrm>
            <a:custGeom>
              <a:avLst/>
              <a:gdLst>
                <a:gd name="T0" fmla="*/ 3 w 13"/>
                <a:gd name="T1" fmla="*/ 0 h 67"/>
                <a:gd name="T2" fmla="*/ 2 w 13"/>
                <a:gd name="T3" fmla="*/ 0 h 67"/>
                <a:gd name="T4" fmla="*/ 0 w 13"/>
                <a:gd name="T5" fmla="*/ 2 h 67"/>
                <a:gd name="T6" fmla="*/ 7 w 13"/>
                <a:gd name="T7" fmla="*/ 65 h 67"/>
                <a:gd name="T8" fmla="*/ 9 w 13"/>
                <a:gd name="T9" fmla="*/ 67 h 67"/>
                <a:gd name="T10" fmla="*/ 11 w 13"/>
                <a:gd name="T11" fmla="*/ 67 h 67"/>
                <a:gd name="T12" fmla="*/ 13 w 13"/>
                <a:gd name="T13" fmla="*/ 64 h 67"/>
                <a:gd name="T14" fmla="*/ 6 w 13"/>
                <a:gd name="T15" fmla="*/ 2 h 67"/>
                <a:gd name="T16" fmla="*/ 3 w 13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7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8" y="67"/>
                    <a:pt x="9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3" y="65"/>
                    <a:pt x="13" y="6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isļîḍè"/>
            <p:cNvSpPr/>
            <p:nvPr/>
          </p:nvSpPr>
          <p:spPr bwMode="auto">
            <a:xfrm>
              <a:off x="9009063" y="2622551"/>
              <a:ext cx="39688" cy="252413"/>
            </a:xfrm>
            <a:custGeom>
              <a:avLst/>
              <a:gdLst>
                <a:gd name="T0" fmla="*/ 2 w 11"/>
                <a:gd name="T1" fmla="*/ 0 h 70"/>
                <a:gd name="T2" fmla="*/ 1 w 11"/>
                <a:gd name="T3" fmla="*/ 0 h 70"/>
                <a:gd name="T4" fmla="*/ 0 w 11"/>
                <a:gd name="T5" fmla="*/ 2 h 70"/>
                <a:gd name="T6" fmla="*/ 7 w 11"/>
                <a:gd name="T7" fmla="*/ 69 h 70"/>
                <a:gd name="T8" fmla="*/ 9 w 11"/>
                <a:gd name="T9" fmla="*/ 70 h 70"/>
                <a:gd name="T10" fmla="*/ 9 w 11"/>
                <a:gd name="T11" fmla="*/ 70 h 70"/>
                <a:gd name="T12" fmla="*/ 11 w 11"/>
                <a:gd name="T13" fmla="*/ 68 h 70"/>
                <a:gd name="T14" fmla="*/ 4 w 11"/>
                <a:gd name="T15" fmla="*/ 2 h 70"/>
                <a:gd name="T16" fmla="*/ 2 w 11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0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69"/>
                    <a:pt x="8" y="70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0" y="70"/>
                    <a:pt x="11" y="69"/>
                    <a:pt x="11" y="68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îşľíḍè"/>
            <p:cNvSpPr/>
            <p:nvPr/>
          </p:nvSpPr>
          <p:spPr bwMode="auto">
            <a:xfrm>
              <a:off x="8870951" y="2571751"/>
              <a:ext cx="158750" cy="311150"/>
            </a:xfrm>
            <a:custGeom>
              <a:avLst/>
              <a:gdLst>
                <a:gd name="T0" fmla="*/ 23 w 44"/>
                <a:gd name="T1" fmla="*/ 73 h 86"/>
                <a:gd name="T2" fmla="*/ 12 w 44"/>
                <a:gd name="T3" fmla="*/ 86 h 86"/>
                <a:gd name="T4" fmla="*/ 0 w 44"/>
                <a:gd name="T5" fmla="*/ 69 h 86"/>
                <a:gd name="T6" fmla="*/ 7 w 44"/>
                <a:gd name="T7" fmla="*/ 56 h 86"/>
                <a:gd name="T8" fmla="*/ 13 w 44"/>
                <a:gd name="T9" fmla="*/ 14 h 86"/>
                <a:gd name="T10" fmla="*/ 31 w 44"/>
                <a:gd name="T11" fmla="*/ 6 h 86"/>
                <a:gd name="T12" fmla="*/ 20 w 44"/>
                <a:gd name="T13" fmla="*/ 25 h 86"/>
                <a:gd name="T14" fmla="*/ 23 w 44"/>
                <a:gd name="T15" fmla="*/ 7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86">
                  <a:moveTo>
                    <a:pt x="23" y="73"/>
                  </a:moveTo>
                  <a:cubicBezTo>
                    <a:pt x="12" y="86"/>
                    <a:pt x="12" y="86"/>
                    <a:pt x="12" y="8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0" y="21"/>
                    <a:pt x="13" y="14"/>
                  </a:cubicBezTo>
                  <a:cubicBezTo>
                    <a:pt x="23" y="9"/>
                    <a:pt x="28" y="9"/>
                    <a:pt x="31" y="6"/>
                  </a:cubicBezTo>
                  <a:cubicBezTo>
                    <a:pt x="41" y="0"/>
                    <a:pt x="44" y="13"/>
                    <a:pt x="20" y="25"/>
                  </a:cubicBezTo>
                  <a:cubicBezTo>
                    <a:pt x="20" y="25"/>
                    <a:pt x="37" y="50"/>
                    <a:pt x="23" y="73"/>
                  </a:cubicBezTo>
                  <a:close/>
                </a:path>
              </a:pathLst>
            </a:custGeom>
            <a:solidFill>
              <a:srgbClr val="FF9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îṩḻïďè"/>
            <p:cNvSpPr/>
            <p:nvPr/>
          </p:nvSpPr>
          <p:spPr bwMode="auto">
            <a:xfrm>
              <a:off x="8969376" y="2586038"/>
              <a:ext cx="165100" cy="198438"/>
            </a:xfrm>
            <a:custGeom>
              <a:avLst/>
              <a:gdLst>
                <a:gd name="T0" fmla="*/ 28 w 46"/>
                <a:gd name="T1" fmla="*/ 55 h 55"/>
                <a:gd name="T2" fmla="*/ 33 w 46"/>
                <a:gd name="T3" fmla="*/ 41 h 55"/>
                <a:gd name="T4" fmla="*/ 36 w 46"/>
                <a:gd name="T5" fmla="*/ 27 h 55"/>
                <a:gd name="T6" fmla="*/ 35 w 46"/>
                <a:gd name="T7" fmla="*/ 14 h 55"/>
                <a:gd name="T8" fmla="*/ 29 w 46"/>
                <a:gd name="T9" fmla="*/ 1 h 55"/>
                <a:gd name="T10" fmla="*/ 1 w 46"/>
                <a:gd name="T11" fmla="*/ 17 h 55"/>
                <a:gd name="T12" fmla="*/ 28 w 46"/>
                <a:gd name="T13" fmla="*/ 13 h 55"/>
                <a:gd name="T14" fmla="*/ 0 w 46"/>
                <a:gd name="T15" fmla="*/ 23 h 55"/>
                <a:gd name="T16" fmla="*/ 30 w 46"/>
                <a:gd name="T17" fmla="*/ 28 h 55"/>
                <a:gd name="T18" fmla="*/ 4 w 46"/>
                <a:gd name="T19" fmla="*/ 34 h 55"/>
                <a:gd name="T20" fmla="*/ 31 w 46"/>
                <a:gd name="T21" fmla="*/ 42 h 55"/>
                <a:gd name="T22" fmla="*/ 6 w 46"/>
                <a:gd name="T23" fmla="*/ 40 h 55"/>
                <a:gd name="T24" fmla="*/ 28 w 46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5">
                  <a:moveTo>
                    <a:pt x="28" y="55"/>
                  </a:moveTo>
                  <a:cubicBezTo>
                    <a:pt x="28" y="55"/>
                    <a:pt x="38" y="51"/>
                    <a:pt x="33" y="41"/>
                  </a:cubicBezTo>
                  <a:cubicBezTo>
                    <a:pt x="33" y="41"/>
                    <a:pt x="46" y="36"/>
                    <a:pt x="36" y="27"/>
                  </a:cubicBezTo>
                  <a:cubicBezTo>
                    <a:pt x="36" y="27"/>
                    <a:pt x="46" y="19"/>
                    <a:pt x="35" y="14"/>
                  </a:cubicBezTo>
                  <a:cubicBezTo>
                    <a:pt x="35" y="14"/>
                    <a:pt x="43" y="1"/>
                    <a:pt x="29" y="1"/>
                  </a:cubicBezTo>
                  <a:cubicBezTo>
                    <a:pt x="14" y="0"/>
                    <a:pt x="1" y="8"/>
                    <a:pt x="1" y="17"/>
                  </a:cubicBezTo>
                  <a:cubicBezTo>
                    <a:pt x="1" y="23"/>
                    <a:pt x="10" y="16"/>
                    <a:pt x="28" y="13"/>
                  </a:cubicBezTo>
                  <a:cubicBezTo>
                    <a:pt x="28" y="13"/>
                    <a:pt x="0" y="18"/>
                    <a:pt x="0" y="23"/>
                  </a:cubicBezTo>
                  <a:cubicBezTo>
                    <a:pt x="1" y="33"/>
                    <a:pt x="16" y="28"/>
                    <a:pt x="30" y="28"/>
                  </a:cubicBezTo>
                  <a:cubicBezTo>
                    <a:pt x="30" y="28"/>
                    <a:pt x="3" y="28"/>
                    <a:pt x="4" y="34"/>
                  </a:cubicBezTo>
                  <a:cubicBezTo>
                    <a:pt x="5" y="40"/>
                    <a:pt x="31" y="42"/>
                    <a:pt x="31" y="42"/>
                  </a:cubicBezTo>
                  <a:cubicBezTo>
                    <a:pt x="31" y="42"/>
                    <a:pt x="7" y="37"/>
                    <a:pt x="6" y="40"/>
                  </a:cubicBezTo>
                  <a:cubicBezTo>
                    <a:pt x="3" y="46"/>
                    <a:pt x="28" y="55"/>
                    <a:pt x="28" y="55"/>
                  </a:cubicBezTo>
                  <a:close/>
                </a:path>
              </a:pathLst>
            </a:custGeom>
            <a:solidFill>
              <a:srgbClr val="FFA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íŝļîde"/>
            <p:cNvSpPr/>
            <p:nvPr/>
          </p:nvSpPr>
          <p:spPr bwMode="auto">
            <a:xfrm>
              <a:off x="8816976" y="2784476"/>
              <a:ext cx="138113" cy="127000"/>
            </a:xfrm>
            <a:custGeom>
              <a:avLst/>
              <a:gdLst>
                <a:gd name="T0" fmla="*/ 0 w 38"/>
                <a:gd name="T1" fmla="*/ 19 h 35"/>
                <a:gd name="T2" fmla="*/ 19 w 38"/>
                <a:gd name="T3" fmla="*/ 0 h 35"/>
                <a:gd name="T4" fmla="*/ 38 w 38"/>
                <a:gd name="T5" fmla="*/ 17 h 35"/>
                <a:gd name="T6" fmla="*/ 25 w 38"/>
                <a:gd name="T7" fmla="*/ 35 h 35"/>
                <a:gd name="T8" fmla="*/ 0 w 38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5">
                  <a:moveTo>
                    <a:pt x="0" y="19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26" y="5"/>
                    <a:pt x="38" y="17"/>
                  </a:cubicBezTo>
                  <a:cubicBezTo>
                    <a:pt x="25" y="35"/>
                    <a:pt x="25" y="35"/>
                    <a:pt x="25" y="3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98A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îŝḷïḋè"/>
            <p:cNvSpPr/>
            <p:nvPr/>
          </p:nvSpPr>
          <p:spPr bwMode="auto">
            <a:xfrm>
              <a:off x="7926388" y="2427288"/>
              <a:ext cx="984250" cy="790575"/>
            </a:xfrm>
            <a:custGeom>
              <a:avLst/>
              <a:gdLst>
                <a:gd name="T0" fmla="*/ 19 w 273"/>
                <a:gd name="T1" fmla="*/ 83 h 219"/>
                <a:gd name="T2" fmla="*/ 97 w 273"/>
                <a:gd name="T3" fmla="*/ 189 h 219"/>
                <a:gd name="T4" fmla="*/ 273 w 273"/>
                <a:gd name="T5" fmla="*/ 133 h 219"/>
                <a:gd name="T6" fmla="*/ 252 w 273"/>
                <a:gd name="T7" fmla="*/ 113 h 219"/>
                <a:gd name="T8" fmla="*/ 158 w 273"/>
                <a:gd name="T9" fmla="*/ 135 h 219"/>
                <a:gd name="T10" fmla="*/ 89 w 273"/>
                <a:gd name="T11" fmla="*/ 55 h 219"/>
                <a:gd name="T12" fmla="*/ 27 w 273"/>
                <a:gd name="T13" fmla="*/ 9 h 219"/>
                <a:gd name="T14" fmla="*/ 9 w 273"/>
                <a:gd name="T15" fmla="*/ 9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3" h="219">
                  <a:moveTo>
                    <a:pt x="19" y="83"/>
                  </a:moveTo>
                  <a:cubicBezTo>
                    <a:pt x="21" y="86"/>
                    <a:pt x="48" y="162"/>
                    <a:pt x="97" y="189"/>
                  </a:cubicBezTo>
                  <a:cubicBezTo>
                    <a:pt x="152" y="219"/>
                    <a:pt x="226" y="215"/>
                    <a:pt x="273" y="133"/>
                  </a:cubicBezTo>
                  <a:cubicBezTo>
                    <a:pt x="273" y="133"/>
                    <a:pt x="264" y="121"/>
                    <a:pt x="252" y="113"/>
                  </a:cubicBezTo>
                  <a:cubicBezTo>
                    <a:pt x="252" y="113"/>
                    <a:pt x="202" y="151"/>
                    <a:pt x="158" y="135"/>
                  </a:cubicBezTo>
                  <a:cubicBezTo>
                    <a:pt x="110" y="118"/>
                    <a:pt x="101" y="82"/>
                    <a:pt x="89" y="55"/>
                  </a:cubicBezTo>
                  <a:cubicBezTo>
                    <a:pt x="73" y="21"/>
                    <a:pt x="56" y="0"/>
                    <a:pt x="27" y="9"/>
                  </a:cubicBezTo>
                  <a:cubicBezTo>
                    <a:pt x="0" y="17"/>
                    <a:pt x="9" y="92"/>
                    <a:pt x="9" y="92"/>
                  </a:cubicBezTo>
                </a:path>
              </a:pathLst>
            </a:custGeom>
            <a:solidFill>
              <a:srgbClr val="6C8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íṩľïḋe"/>
            <p:cNvSpPr/>
            <p:nvPr/>
          </p:nvSpPr>
          <p:spPr bwMode="auto">
            <a:xfrm>
              <a:off x="7453313" y="1873251"/>
              <a:ext cx="450850" cy="673100"/>
            </a:xfrm>
            <a:custGeom>
              <a:avLst/>
              <a:gdLst>
                <a:gd name="T0" fmla="*/ 23 w 125"/>
                <a:gd name="T1" fmla="*/ 151 h 187"/>
                <a:gd name="T2" fmla="*/ 32 w 125"/>
                <a:gd name="T3" fmla="*/ 124 h 187"/>
                <a:gd name="T4" fmla="*/ 6 w 125"/>
                <a:gd name="T5" fmla="*/ 108 h 187"/>
                <a:gd name="T6" fmla="*/ 2 w 125"/>
                <a:gd name="T7" fmla="*/ 33 h 187"/>
                <a:gd name="T8" fmla="*/ 17 w 125"/>
                <a:gd name="T9" fmla="*/ 12 h 187"/>
                <a:gd name="T10" fmla="*/ 83 w 125"/>
                <a:gd name="T11" fmla="*/ 15 h 187"/>
                <a:gd name="T12" fmla="*/ 88 w 125"/>
                <a:gd name="T13" fmla="*/ 57 h 187"/>
                <a:gd name="T14" fmla="*/ 110 w 125"/>
                <a:gd name="T15" fmla="*/ 47 h 187"/>
                <a:gd name="T16" fmla="*/ 90 w 125"/>
                <a:gd name="T17" fmla="*/ 82 h 187"/>
                <a:gd name="T18" fmla="*/ 97 w 125"/>
                <a:gd name="T19" fmla="*/ 149 h 187"/>
                <a:gd name="T20" fmla="*/ 59 w 125"/>
                <a:gd name="T21" fmla="*/ 187 h 187"/>
                <a:gd name="T22" fmla="*/ 23 w 125"/>
                <a:gd name="T23" fmla="*/ 15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187">
                  <a:moveTo>
                    <a:pt x="23" y="151"/>
                  </a:moveTo>
                  <a:cubicBezTo>
                    <a:pt x="23" y="151"/>
                    <a:pt x="33" y="149"/>
                    <a:pt x="32" y="124"/>
                  </a:cubicBezTo>
                  <a:cubicBezTo>
                    <a:pt x="32" y="124"/>
                    <a:pt x="10" y="124"/>
                    <a:pt x="6" y="108"/>
                  </a:cubicBezTo>
                  <a:cubicBezTo>
                    <a:pt x="2" y="92"/>
                    <a:pt x="2" y="56"/>
                    <a:pt x="2" y="33"/>
                  </a:cubicBezTo>
                  <a:cubicBezTo>
                    <a:pt x="2" y="33"/>
                    <a:pt x="0" y="21"/>
                    <a:pt x="17" y="12"/>
                  </a:cubicBezTo>
                  <a:cubicBezTo>
                    <a:pt x="34" y="4"/>
                    <a:pt x="77" y="0"/>
                    <a:pt x="83" y="15"/>
                  </a:cubicBezTo>
                  <a:cubicBezTo>
                    <a:pt x="89" y="30"/>
                    <a:pt x="88" y="57"/>
                    <a:pt x="88" y="57"/>
                  </a:cubicBezTo>
                  <a:cubicBezTo>
                    <a:pt x="88" y="57"/>
                    <a:pt x="95" y="44"/>
                    <a:pt x="110" y="47"/>
                  </a:cubicBezTo>
                  <a:cubicBezTo>
                    <a:pt x="125" y="50"/>
                    <a:pt x="117" y="99"/>
                    <a:pt x="90" y="82"/>
                  </a:cubicBezTo>
                  <a:cubicBezTo>
                    <a:pt x="90" y="82"/>
                    <a:pt x="83" y="141"/>
                    <a:pt x="97" y="149"/>
                  </a:cubicBezTo>
                  <a:cubicBezTo>
                    <a:pt x="59" y="187"/>
                    <a:pt x="59" y="187"/>
                    <a:pt x="59" y="187"/>
                  </a:cubicBezTo>
                  <a:lnTo>
                    <a:pt x="23" y="151"/>
                  </a:lnTo>
                  <a:close/>
                </a:path>
              </a:pathLst>
            </a:custGeom>
            <a:solidFill>
              <a:srgbClr val="FF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í$ľiďè"/>
            <p:cNvSpPr/>
            <p:nvPr/>
          </p:nvSpPr>
          <p:spPr bwMode="auto">
            <a:xfrm>
              <a:off x="7265988" y="1746251"/>
              <a:ext cx="615950" cy="357188"/>
            </a:xfrm>
            <a:custGeom>
              <a:avLst/>
              <a:gdLst>
                <a:gd name="T0" fmla="*/ 147 w 171"/>
                <a:gd name="T1" fmla="*/ 40 h 99"/>
                <a:gd name="T2" fmla="*/ 112 w 171"/>
                <a:gd name="T3" fmla="*/ 0 h 99"/>
                <a:gd name="T4" fmla="*/ 54 w 171"/>
                <a:gd name="T5" fmla="*/ 25 h 99"/>
                <a:gd name="T6" fmla="*/ 72 w 171"/>
                <a:gd name="T7" fmla="*/ 55 h 99"/>
                <a:gd name="T8" fmla="*/ 132 w 171"/>
                <a:gd name="T9" fmla="*/ 53 h 99"/>
                <a:gd name="T10" fmla="*/ 132 w 171"/>
                <a:gd name="T11" fmla="*/ 73 h 99"/>
                <a:gd name="T12" fmla="*/ 138 w 171"/>
                <a:gd name="T13" fmla="*/ 81 h 99"/>
                <a:gd name="T14" fmla="*/ 138 w 171"/>
                <a:gd name="T15" fmla="*/ 93 h 99"/>
                <a:gd name="T16" fmla="*/ 141 w 171"/>
                <a:gd name="T17" fmla="*/ 99 h 99"/>
                <a:gd name="T18" fmla="*/ 143 w 171"/>
                <a:gd name="T19" fmla="*/ 89 h 99"/>
                <a:gd name="T20" fmla="*/ 154 w 171"/>
                <a:gd name="T21" fmla="*/ 82 h 99"/>
                <a:gd name="T22" fmla="*/ 160 w 171"/>
                <a:gd name="T23" fmla="*/ 70 h 99"/>
                <a:gd name="T24" fmla="*/ 147 w 171"/>
                <a:gd name="T25" fmla="*/ 4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99">
                  <a:moveTo>
                    <a:pt x="147" y="40"/>
                  </a:moveTo>
                  <a:cubicBezTo>
                    <a:pt x="147" y="40"/>
                    <a:pt x="142" y="0"/>
                    <a:pt x="112" y="0"/>
                  </a:cubicBezTo>
                  <a:cubicBezTo>
                    <a:pt x="77" y="0"/>
                    <a:pt x="81" y="25"/>
                    <a:pt x="54" y="25"/>
                  </a:cubicBezTo>
                  <a:cubicBezTo>
                    <a:pt x="0" y="26"/>
                    <a:pt x="28" y="92"/>
                    <a:pt x="72" y="55"/>
                  </a:cubicBezTo>
                  <a:cubicBezTo>
                    <a:pt x="84" y="45"/>
                    <a:pt x="114" y="38"/>
                    <a:pt x="132" y="53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32" y="73"/>
                    <a:pt x="132" y="89"/>
                    <a:pt x="138" y="81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3"/>
                    <a:pt x="138" y="99"/>
                    <a:pt x="141" y="99"/>
                  </a:cubicBezTo>
                  <a:cubicBezTo>
                    <a:pt x="144" y="99"/>
                    <a:pt x="143" y="89"/>
                    <a:pt x="143" y="89"/>
                  </a:cubicBezTo>
                  <a:cubicBezTo>
                    <a:pt x="143" y="89"/>
                    <a:pt x="149" y="83"/>
                    <a:pt x="154" y="82"/>
                  </a:cubicBezTo>
                  <a:cubicBezTo>
                    <a:pt x="154" y="82"/>
                    <a:pt x="156" y="77"/>
                    <a:pt x="160" y="70"/>
                  </a:cubicBezTo>
                  <a:cubicBezTo>
                    <a:pt x="171" y="50"/>
                    <a:pt x="154" y="37"/>
                    <a:pt x="147" y="40"/>
                  </a:cubicBez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ï$lîḍé"/>
            <p:cNvSpPr/>
            <p:nvPr/>
          </p:nvSpPr>
          <p:spPr bwMode="auto">
            <a:xfrm>
              <a:off x="7564438" y="2143126"/>
              <a:ext cx="79375" cy="42863"/>
            </a:xfrm>
            <a:custGeom>
              <a:avLst/>
              <a:gdLst>
                <a:gd name="T0" fmla="*/ 0 w 22"/>
                <a:gd name="T1" fmla="*/ 12 h 12"/>
                <a:gd name="T2" fmla="*/ 22 w 22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12">
                  <a:moveTo>
                    <a:pt x="0" y="12"/>
                  </a:moveTo>
                  <a:cubicBezTo>
                    <a:pt x="0" y="12"/>
                    <a:pt x="9" y="9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îṣlïḋé"/>
            <p:cNvSpPr/>
            <p:nvPr/>
          </p:nvSpPr>
          <p:spPr bwMode="auto">
            <a:xfrm>
              <a:off x="7529513" y="2060576"/>
              <a:ext cx="28575" cy="90488"/>
            </a:xfrm>
            <a:custGeom>
              <a:avLst/>
              <a:gdLst>
                <a:gd name="T0" fmla="*/ 8 w 8"/>
                <a:gd name="T1" fmla="*/ 0 h 25"/>
                <a:gd name="T2" fmla="*/ 3 w 8"/>
                <a:gd name="T3" fmla="*/ 14 h 25"/>
                <a:gd name="T4" fmla="*/ 8 w 8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5">
                  <a:moveTo>
                    <a:pt x="8" y="0"/>
                  </a:moveTo>
                  <a:cubicBezTo>
                    <a:pt x="8" y="0"/>
                    <a:pt x="7" y="8"/>
                    <a:pt x="3" y="14"/>
                  </a:cubicBezTo>
                  <a:cubicBezTo>
                    <a:pt x="0" y="19"/>
                    <a:pt x="1" y="22"/>
                    <a:pt x="8" y="25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ïṥ1íḋé"/>
            <p:cNvSpPr/>
            <p:nvPr/>
          </p:nvSpPr>
          <p:spPr bwMode="auto">
            <a:xfrm>
              <a:off x="7615238" y="2041526"/>
              <a:ext cx="22225" cy="50800"/>
            </a:xfrm>
            <a:custGeom>
              <a:avLst/>
              <a:gdLst>
                <a:gd name="T0" fmla="*/ 2 w 6"/>
                <a:gd name="T1" fmla="*/ 2 h 14"/>
                <a:gd name="T2" fmla="*/ 0 w 6"/>
                <a:gd name="T3" fmla="*/ 7 h 14"/>
                <a:gd name="T4" fmla="*/ 1 w 6"/>
                <a:gd name="T5" fmla="*/ 12 h 14"/>
                <a:gd name="T6" fmla="*/ 5 w 6"/>
                <a:gd name="T7" fmla="*/ 12 h 14"/>
                <a:gd name="T8" fmla="*/ 2 w 6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0" y="8"/>
                    <a:pt x="0" y="10"/>
                    <a:pt x="1" y="12"/>
                  </a:cubicBezTo>
                  <a:cubicBezTo>
                    <a:pt x="2" y="14"/>
                    <a:pt x="4" y="14"/>
                    <a:pt x="5" y="12"/>
                  </a:cubicBezTo>
                  <a:cubicBezTo>
                    <a:pt x="6" y="10"/>
                    <a:pt x="6" y="0"/>
                    <a:pt x="2" y="2"/>
                  </a:cubicBezTo>
                  <a:close/>
                </a:path>
              </a:pathLst>
            </a:custGeom>
            <a:solidFill>
              <a:srgbClr val="4A3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îṣḷïdê"/>
            <p:cNvSpPr/>
            <p:nvPr/>
          </p:nvSpPr>
          <p:spPr bwMode="auto">
            <a:xfrm>
              <a:off x="7518401" y="2046288"/>
              <a:ext cx="17463" cy="46038"/>
            </a:xfrm>
            <a:custGeom>
              <a:avLst/>
              <a:gdLst>
                <a:gd name="T0" fmla="*/ 2 w 5"/>
                <a:gd name="T1" fmla="*/ 1 h 13"/>
                <a:gd name="T2" fmla="*/ 0 w 5"/>
                <a:gd name="T3" fmla="*/ 5 h 13"/>
                <a:gd name="T4" fmla="*/ 0 w 5"/>
                <a:gd name="T5" fmla="*/ 11 h 13"/>
                <a:gd name="T6" fmla="*/ 5 w 5"/>
                <a:gd name="T7" fmla="*/ 11 h 13"/>
                <a:gd name="T8" fmla="*/ 5 w 5"/>
                <a:gd name="T9" fmla="*/ 5 h 13"/>
                <a:gd name="T10" fmla="*/ 2 w 5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1" y="2"/>
                    <a:pt x="0" y="4"/>
                    <a:pt x="0" y="5"/>
                  </a:cubicBezTo>
                  <a:cubicBezTo>
                    <a:pt x="0" y="7"/>
                    <a:pt x="0" y="9"/>
                    <a:pt x="0" y="11"/>
                  </a:cubicBezTo>
                  <a:cubicBezTo>
                    <a:pt x="1" y="13"/>
                    <a:pt x="4" y="13"/>
                    <a:pt x="5" y="11"/>
                  </a:cubicBezTo>
                  <a:cubicBezTo>
                    <a:pt x="5" y="9"/>
                    <a:pt x="5" y="7"/>
                    <a:pt x="5" y="5"/>
                  </a:cubicBezTo>
                  <a:cubicBezTo>
                    <a:pt x="5" y="3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4A3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ïšlïḍé"/>
            <p:cNvSpPr/>
            <p:nvPr/>
          </p:nvSpPr>
          <p:spPr bwMode="auto">
            <a:xfrm>
              <a:off x="7207251" y="2424113"/>
              <a:ext cx="917575" cy="1190625"/>
            </a:xfrm>
            <a:custGeom>
              <a:avLst/>
              <a:gdLst>
                <a:gd name="T0" fmla="*/ 185 w 254"/>
                <a:gd name="T1" fmla="*/ 1 h 330"/>
                <a:gd name="T2" fmla="*/ 161 w 254"/>
                <a:gd name="T3" fmla="*/ 0 h 330"/>
                <a:gd name="T4" fmla="*/ 162 w 254"/>
                <a:gd name="T5" fmla="*/ 12 h 330"/>
                <a:gd name="T6" fmla="*/ 131 w 254"/>
                <a:gd name="T7" fmla="*/ 36 h 330"/>
                <a:gd name="T8" fmla="*/ 93 w 254"/>
                <a:gd name="T9" fmla="*/ 9 h 330"/>
                <a:gd name="T10" fmla="*/ 97 w 254"/>
                <a:gd name="T11" fmla="*/ 0 h 330"/>
                <a:gd name="T12" fmla="*/ 70 w 254"/>
                <a:gd name="T13" fmla="*/ 1 h 330"/>
                <a:gd name="T14" fmla="*/ 0 w 254"/>
                <a:gd name="T15" fmla="*/ 11 h 330"/>
                <a:gd name="T16" fmla="*/ 14 w 254"/>
                <a:gd name="T17" fmla="*/ 113 h 330"/>
                <a:gd name="T18" fmla="*/ 31 w 254"/>
                <a:gd name="T19" fmla="*/ 320 h 330"/>
                <a:gd name="T20" fmla="*/ 93 w 254"/>
                <a:gd name="T21" fmla="*/ 320 h 330"/>
                <a:gd name="T22" fmla="*/ 93 w 254"/>
                <a:gd name="T23" fmla="*/ 288 h 330"/>
                <a:gd name="T24" fmla="*/ 162 w 254"/>
                <a:gd name="T25" fmla="*/ 288 h 330"/>
                <a:gd name="T26" fmla="*/ 162 w 254"/>
                <a:gd name="T27" fmla="*/ 320 h 330"/>
                <a:gd name="T28" fmla="*/ 225 w 254"/>
                <a:gd name="T29" fmla="*/ 273 h 330"/>
                <a:gd name="T30" fmla="*/ 241 w 254"/>
                <a:gd name="T31" fmla="*/ 109 h 330"/>
                <a:gd name="T32" fmla="*/ 254 w 254"/>
                <a:gd name="T33" fmla="*/ 11 h 330"/>
                <a:gd name="T34" fmla="*/ 185 w 254"/>
                <a:gd name="T35" fmla="*/ 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" h="330">
                  <a:moveTo>
                    <a:pt x="185" y="1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2" y="12"/>
                    <a:pt x="162" y="12"/>
                    <a:pt x="162" y="12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19" y="3"/>
                    <a:pt x="0" y="11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25" y="270"/>
                    <a:pt x="31" y="320"/>
                  </a:cubicBezTo>
                  <a:cubicBezTo>
                    <a:pt x="31" y="320"/>
                    <a:pt x="60" y="330"/>
                    <a:pt x="93" y="320"/>
                  </a:cubicBezTo>
                  <a:cubicBezTo>
                    <a:pt x="93" y="288"/>
                    <a:pt x="93" y="288"/>
                    <a:pt x="93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320"/>
                    <a:pt x="162" y="320"/>
                    <a:pt x="162" y="320"/>
                  </a:cubicBezTo>
                  <a:cubicBezTo>
                    <a:pt x="196" y="329"/>
                    <a:pt x="225" y="273"/>
                    <a:pt x="225" y="273"/>
                  </a:cubicBezTo>
                  <a:cubicBezTo>
                    <a:pt x="231" y="223"/>
                    <a:pt x="241" y="109"/>
                    <a:pt x="241" y="109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35" y="3"/>
                    <a:pt x="185" y="1"/>
                    <a:pt x="185" y="1"/>
                  </a:cubicBezTo>
                  <a:close/>
                </a:path>
              </a:pathLst>
            </a:custGeom>
            <a:solidFill>
              <a:srgbClr val="6C8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ïśḷiḓê"/>
            <p:cNvSpPr/>
            <p:nvPr/>
          </p:nvSpPr>
          <p:spPr bwMode="auto">
            <a:xfrm>
              <a:off x="7107238" y="3470276"/>
              <a:ext cx="215900" cy="436563"/>
            </a:xfrm>
            <a:custGeom>
              <a:avLst/>
              <a:gdLst>
                <a:gd name="T0" fmla="*/ 25 w 60"/>
                <a:gd name="T1" fmla="*/ 0 h 121"/>
                <a:gd name="T2" fmla="*/ 47 w 60"/>
                <a:gd name="T3" fmla="*/ 16 h 121"/>
                <a:gd name="T4" fmla="*/ 53 w 60"/>
                <a:gd name="T5" fmla="*/ 63 h 121"/>
                <a:gd name="T6" fmla="*/ 45 w 60"/>
                <a:gd name="T7" fmla="*/ 113 h 121"/>
                <a:gd name="T8" fmla="*/ 38 w 60"/>
                <a:gd name="T9" fmla="*/ 105 h 121"/>
                <a:gd name="T10" fmla="*/ 40 w 60"/>
                <a:gd name="T11" fmla="*/ 85 h 121"/>
                <a:gd name="T12" fmla="*/ 27 w 60"/>
                <a:gd name="T13" fmla="*/ 112 h 121"/>
                <a:gd name="T14" fmla="*/ 27 w 60"/>
                <a:gd name="T15" fmla="*/ 92 h 121"/>
                <a:gd name="T16" fmla="*/ 35 w 60"/>
                <a:gd name="T17" fmla="*/ 71 h 121"/>
                <a:gd name="T18" fmla="*/ 8 w 60"/>
                <a:gd name="T19" fmla="*/ 88 h 121"/>
                <a:gd name="T20" fmla="*/ 10 w 60"/>
                <a:gd name="T21" fmla="*/ 76 h 121"/>
                <a:gd name="T22" fmla="*/ 27 w 60"/>
                <a:gd name="T23" fmla="*/ 61 h 121"/>
                <a:gd name="T24" fmla="*/ 29 w 60"/>
                <a:gd name="T25" fmla="*/ 28 h 121"/>
                <a:gd name="T26" fmla="*/ 14 w 60"/>
                <a:gd name="T27" fmla="*/ 19 h 121"/>
                <a:gd name="T28" fmla="*/ 25 w 60"/>
                <a:gd name="T2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121">
                  <a:moveTo>
                    <a:pt x="25" y="0"/>
                  </a:moveTo>
                  <a:cubicBezTo>
                    <a:pt x="25" y="0"/>
                    <a:pt x="33" y="6"/>
                    <a:pt x="47" y="16"/>
                  </a:cubicBezTo>
                  <a:cubicBezTo>
                    <a:pt x="60" y="25"/>
                    <a:pt x="54" y="51"/>
                    <a:pt x="53" y="63"/>
                  </a:cubicBezTo>
                  <a:cubicBezTo>
                    <a:pt x="51" y="76"/>
                    <a:pt x="46" y="105"/>
                    <a:pt x="45" y="113"/>
                  </a:cubicBezTo>
                  <a:cubicBezTo>
                    <a:pt x="43" y="121"/>
                    <a:pt x="37" y="121"/>
                    <a:pt x="38" y="105"/>
                  </a:cubicBezTo>
                  <a:cubicBezTo>
                    <a:pt x="39" y="89"/>
                    <a:pt x="40" y="85"/>
                    <a:pt x="40" y="85"/>
                  </a:cubicBezTo>
                  <a:cubicBezTo>
                    <a:pt x="40" y="85"/>
                    <a:pt x="30" y="108"/>
                    <a:pt x="27" y="112"/>
                  </a:cubicBezTo>
                  <a:cubicBezTo>
                    <a:pt x="24" y="117"/>
                    <a:pt x="19" y="112"/>
                    <a:pt x="27" y="9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15" y="85"/>
                    <a:pt x="8" y="88"/>
                  </a:cubicBezTo>
                  <a:cubicBezTo>
                    <a:pt x="0" y="91"/>
                    <a:pt x="4" y="82"/>
                    <a:pt x="10" y="76"/>
                  </a:cubicBezTo>
                  <a:cubicBezTo>
                    <a:pt x="17" y="69"/>
                    <a:pt x="27" y="61"/>
                    <a:pt x="27" y="61"/>
                  </a:cubicBezTo>
                  <a:cubicBezTo>
                    <a:pt x="27" y="61"/>
                    <a:pt x="26" y="36"/>
                    <a:pt x="29" y="28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FF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ïṧľiḋé"/>
            <p:cNvSpPr/>
            <p:nvPr/>
          </p:nvSpPr>
          <p:spPr bwMode="auto">
            <a:xfrm>
              <a:off x="7096126" y="3444876"/>
              <a:ext cx="150813" cy="133350"/>
            </a:xfrm>
            <a:custGeom>
              <a:avLst/>
              <a:gdLst>
                <a:gd name="T0" fmla="*/ 28 w 42"/>
                <a:gd name="T1" fmla="*/ 0 h 37"/>
                <a:gd name="T2" fmla="*/ 42 w 42"/>
                <a:gd name="T3" fmla="*/ 13 h 37"/>
                <a:gd name="T4" fmla="*/ 29 w 42"/>
                <a:gd name="T5" fmla="*/ 37 h 37"/>
                <a:gd name="T6" fmla="*/ 0 w 42"/>
                <a:gd name="T7" fmla="*/ 18 h 37"/>
                <a:gd name="T8" fmla="*/ 28 w 42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7">
                  <a:moveTo>
                    <a:pt x="28" y="0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35" y="22"/>
                    <a:pt x="29" y="37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98A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iś1îďé"/>
            <p:cNvSpPr/>
            <p:nvPr/>
          </p:nvSpPr>
          <p:spPr bwMode="auto">
            <a:xfrm>
              <a:off x="7485063" y="2471738"/>
              <a:ext cx="331788" cy="169863"/>
            </a:xfrm>
            <a:custGeom>
              <a:avLst/>
              <a:gdLst>
                <a:gd name="T0" fmla="*/ 45 w 92"/>
                <a:gd name="T1" fmla="*/ 0 h 47"/>
                <a:gd name="T2" fmla="*/ 54 w 92"/>
                <a:gd name="T3" fmla="*/ 47 h 47"/>
                <a:gd name="T4" fmla="*/ 60 w 92"/>
                <a:gd name="T5" fmla="*/ 2 h 47"/>
                <a:gd name="T6" fmla="*/ 53 w 92"/>
                <a:gd name="T7" fmla="*/ 13 h 47"/>
                <a:gd name="T8" fmla="*/ 45 w 92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47">
                  <a:moveTo>
                    <a:pt x="45" y="0"/>
                  </a:moveTo>
                  <a:cubicBezTo>
                    <a:pt x="45" y="0"/>
                    <a:pt x="0" y="8"/>
                    <a:pt x="54" y="47"/>
                  </a:cubicBezTo>
                  <a:cubicBezTo>
                    <a:pt x="54" y="47"/>
                    <a:pt x="92" y="3"/>
                    <a:pt x="60" y="2"/>
                  </a:cubicBezTo>
                  <a:cubicBezTo>
                    <a:pt x="53" y="13"/>
                    <a:pt x="53" y="13"/>
                    <a:pt x="53" y="13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E1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iş1îḍè"/>
            <p:cNvSpPr/>
            <p:nvPr/>
          </p:nvSpPr>
          <p:spPr bwMode="auto">
            <a:xfrm>
              <a:off x="7643813" y="2565401"/>
              <a:ext cx="65088" cy="57150"/>
            </a:xfrm>
            <a:custGeom>
              <a:avLst/>
              <a:gdLst>
                <a:gd name="T0" fmla="*/ 41 w 41"/>
                <a:gd name="T1" fmla="*/ 36 h 36"/>
                <a:gd name="T2" fmla="*/ 37 w 41"/>
                <a:gd name="T3" fmla="*/ 0 h 36"/>
                <a:gd name="T4" fmla="*/ 3 w 41"/>
                <a:gd name="T5" fmla="*/ 0 h 36"/>
                <a:gd name="T6" fmla="*/ 0 w 41"/>
                <a:gd name="T7" fmla="*/ 36 h 36"/>
                <a:gd name="T8" fmla="*/ 41 w 4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6">
                  <a:moveTo>
                    <a:pt x="41" y="36"/>
                  </a:moveTo>
                  <a:lnTo>
                    <a:pt x="37" y="0"/>
                  </a:lnTo>
                  <a:lnTo>
                    <a:pt x="3" y="0"/>
                  </a:lnTo>
                  <a:lnTo>
                    <a:pt x="0" y="36"/>
                  </a:lnTo>
                  <a:lnTo>
                    <a:pt x="41" y="36"/>
                  </a:lnTo>
                  <a:close/>
                </a:path>
              </a:pathLst>
            </a:custGeom>
            <a:solidFill>
              <a:srgbClr val="B00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îṧ1íḓè"/>
            <p:cNvSpPr/>
            <p:nvPr/>
          </p:nvSpPr>
          <p:spPr bwMode="auto">
            <a:xfrm>
              <a:off x="7626351" y="2482851"/>
              <a:ext cx="101600" cy="88900"/>
            </a:xfrm>
            <a:custGeom>
              <a:avLst/>
              <a:gdLst>
                <a:gd name="T0" fmla="*/ 48 w 64"/>
                <a:gd name="T1" fmla="*/ 2 h 56"/>
                <a:gd name="T2" fmla="*/ 11 w 64"/>
                <a:gd name="T3" fmla="*/ 0 h 56"/>
                <a:gd name="T4" fmla="*/ 0 w 64"/>
                <a:gd name="T5" fmla="*/ 34 h 56"/>
                <a:gd name="T6" fmla="*/ 14 w 64"/>
                <a:gd name="T7" fmla="*/ 56 h 56"/>
                <a:gd name="T8" fmla="*/ 48 w 64"/>
                <a:gd name="T9" fmla="*/ 56 h 56"/>
                <a:gd name="T10" fmla="*/ 64 w 64"/>
                <a:gd name="T11" fmla="*/ 34 h 56"/>
                <a:gd name="T12" fmla="*/ 48 w 64"/>
                <a:gd name="T13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6">
                  <a:moveTo>
                    <a:pt x="48" y="2"/>
                  </a:moveTo>
                  <a:lnTo>
                    <a:pt x="11" y="0"/>
                  </a:lnTo>
                  <a:lnTo>
                    <a:pt x="0" y="34"/>
                  </a:lnTo>
                  <a:lnTo>
                    <a:pt x="14" y="56"/>
                  </a:lnTo>
                  <a:lnTo>
                    <a:pt x="48" y="56"/>
                  </a:lnTo>
                  <a:lnTo>
                    <a:pt x="64" y="34"/>
                  </a:lnTo>
                  <a:lnTo>
                    <a:pt x="48" y="2"/>
                  </a:lnTo>
                  <a:close/>
                </a:path>
              </a:pathLst>
            </a:custGeom>
            <a:solidFill>
              <a:srgbClr val="D31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iṧlîde"/>
            <p:cNvSpPr/>
            <p:nvPr/>
          </p:nvSpPr>
          <p:spPr bwMode="auto">
            <a:xfrm>
              <a:off x="7459663" y="2413001"/>
              <a:ext cx="401638" cy="277813"/>
            </a:xfrm>
            <a:custGeom>
              <a:avLst/>
              <a:gdLst>
                <a:gd name="T0" fmla="*/ 0 w 111"/>
                <a:gd name="T1" fmla="*/ 4 h 77"/>
                <a:gd name="T2" fmla="*/ 62 w 111"/>
                <a:gd name="T3" fmla="*/ 77 h 77"/>
                <a:gd name="T4" fmla="*/ 111 w 111"/>
                <a:gd name="T5" fmla="*/ 4 h 77"/>
                <a:gd name="T6" fmla="*/ 95 w 111"/>
                <a:gd name="T7" fmla="*/ 4 h 77"/>
                <a:gd name="T8" fmla="*/ 60 w 111"/>
                <a:gd name="T9" fmla="*/ 58 h 77"/>
                <a:gd name="T10" fmla="*/ 16 w 111"/>
                <a:gd name="T11" fmla="*/ 3 h 77"/>
                <a:gd name="T12" fmla="*/ 0 w 111"/>
                <a:gd name="T13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77">
                  <a:moveTo>
                    <a:pt x="0" y="4"/>
                  </a:moveTo>
                  <a:cubicBezTo>
                    <a:pt x="0" y="4"/>
                    <a:pt x="31" y="57"/>
                    <a:pt x="62" y="77"/>
                  </a:cubicBezTo>
                  <a:cubicBezTo>
                    <a:pt x="62" y="77"/>
                    <a:pt x="92" y="55"/>
                    <a:pt x="111" y="4"/>
                  </a:cubicBezTo>
                  <a:cubicBezTo>
                    <a:pt x="111" y="4"/>
                    <a:pt x="103" y="0"/>
                    <a:pt x="95" y="4"/>
                  </a:cubicBezTo>
                  <a:cubicBezTo>
                    <a:pt x="95" y="4"/>
                    <a:pt x="81" y="36"/>
                    <a:pt x="60" y="58"/>
                  </a:cubicBezTo>
                  <a:cubicBezTo>
                    <a:pt x="60" y="58"/>
                    <a:pt x="22" y="15"/>
                    <a:pt x="16" y="3"/>
                  </a:cubicBezTo>
                  <a:cubicBezTo>
                    <a:pt x="16" y="3"/>
                    <a:pt x="6" y="2"/>
                    <a:pt x="0" y="4"/>
                  </a:cubicBezTo>
                  <a:close/>
                </a:path>
              </a:pathLst>
            </a:custGeom>
            <a:solidFill>
              <a:srgbClr val="98A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ïŝḷiḑè"/>
            <p:cNvSpPr/>
            <p:nvPr/>
          </p:nvSpPr>
          <p:spPr bwMode="auto">
            <a:xfrm>
              <a:off x="7702551" y="2366963"/>
              <a:ext cx="130175" cy="255588"/>
            </a:xfrm>
            <a:custGeom>
              <a:avLst/>
              <a:gdLst>
                <a:gd name="T0" fmla="*/ 0 w 36"/>
                <a:gd name="T1" fmla="*/ 31 h 71"/>
                <a:gd name="T2" fmla="*/ 22 w 36"/>
                <a:gd name="T3" fmla="*/ 0 h 71"/>
                <a:gd name="T4" fmla="*/ 36 w 36"/>
                <a:gd name="T5" fmla="*/ 15 h 71"/>
                <a:gd name="T6" fmla="*/ 17 w 36"/>
                <a:gd name="T7" fmla="*/ 71 h 71"/>
                <a:gd name="T8" fmla="*/ 0 w 36"/>
                <a:gd name="T9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1">
                  <a:moveTo>
                    <a:pt x="0" y="31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8" y="13"/>
                    <a:pt x="36" y="15"/>
                  </a:cubicBezTo>
                  <a:cubicBezTo>
                    <a:pt x="17" y="71"/>
                    <a:pt x="17" y="71"/>
                    <a:pt x="17" y="7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F2E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íṩliďê"/>
            <p:cNvSpPr/>
            <p:nvPr/>
          </p:nvSpPr>
          <p:spPr bwMode="auto">
            <a:xfrm>
              <a:off x="7499351" y="2366963"/>
              <a:ext cx="149225" cy="255588"/>
            </a:xfrm>
            <a:custGeom>
              <a:avLst/>
              <a:gdLst>
                <a:gd name="T0" fmla="*/ 41 w 41"/>
                <a:gd name="T1" fmla="*/ 29 h 71"/>
                <a:gd name="T2" fmla="*/ 19 w 41"/>
                <a:gd name="T3" fmla="*/ 0 h 71"/>
                <a:gd name="T4" fmla="*/ 0 w 41"/>
                <a:gd name="T5" fmla="*/ 15 h 71"/>
                <a:gd name="T6" fmla="*/ 25 w 41"/>
                <a:gd name="T7" fmla="*/ 71 h 71"/>
                <a:gd name="T8" fmla="*/ 41 w 41"/>
                <a:gd name="T9" fmla="*/ 2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1">
                  <a:moveTo>
                    <a:pt x="41" y="29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8" y="15"/>
                    <a:pt x="0" y="15"/>
                  </a:cubicBezTo>
                  <a:cubicBezTo>
                    <a:pt x="25" y="71"/>
                    <a:pt x="25" y="71"/>
                    <a:pt x="25" y="71"/>
                  </a:cubicBezTo>
                  <a:lnTo>
                    <a:pt x="41" y="29"/>
                  </a:lnTo>
                  <a:close/>
                </a:path>
              </a:pathLst>
            </a:custGeom>
            <a:solidFill>
              <a:srgbClr val="F2E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ïśḻîḓé"/>
            <p:cNvSpPr/>
            <p:nvPr/>
          </p:nvSpPr>
          <p:spPr bwMode="auto">
            <a:xfrm>
              <a:off x="7200901" y="5599113"/>
              <a:ext cx="303213" cy="269875"/>
            </a:xfrm>
            <a:custGeom>
              <a:avLst/>
              <a:gdLst>
                <a:gd name="T0" fmla="*/ 82 w 84"/>
                <a:gd name="T1" fmla="*/ 0 h 75"/>
                <a:gd name="T2" fmla="*/ 82 w 84"/>
                <a:gd name="T3" fmla="*/ 31 h 75"/>
                <a:gd name="T4" fmla="*/ 0 w 84"/>
                <a:gd name="T5" fmla="*/ 75 h 75"/>
                <a:gd name="T6" fmla="*/ 52 w 84"/>
                <a:gd name="T7" fmla="*/ 27 h 75"/>
                <a:gd name="T8" fmla="*/ 60 w 84"/>
                <a:gd name="T9" fmla="*/ 0 h 75"/>
                <a:gd name="T10" fmla="*/ 82 w 84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75">
                  <a:moveTo>
                    <a:pt x="82" y="0"/>
                  </a:moveTo>
                  <a:cubicBezTo>
                    <a:pt x="82" y="0"/>
                    <a:pt x="84" y="20"/>
                    <a:pt x="82" y="31"/>
                  </a:cubicBezTo>
                  <a:cubicBezTo>
                    <a:pt x="81" y="42"/>
                    <a:pt x="30" y="68"/>
                    <a:pt x="0" y="75"/>
                  </a:cubicBezTo>
                  <a:cubicBezTo>
                    <a:pt x="0" y="75"/>
                    <a:pt x="46" y="40"/>
                    <a:pt x="52" y="27"/>
                  </a:cubicBezTo>
                  <a:cubicBezTo>
                    <a:pt x="59" y="14"/>
                    <a:pt x="60" y="0"/>
                    <a:pt x="60" y="0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B00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îśḻîḑe"/>
            <p:cNvSpPr/>
            <p:nvPr/>
          </p:nvSpPr>
          <p:spPr bwMode="auto">
            <a:xfrm>
              <a:off x="7835901" y="5599113"/>
              <a:ext cx="303213" cy="269875"/>
            </a:xfrm>
            <a:custGeom>
              <a:avLst/>
              <a:gdLst>
                <a:gd name="T0" fmla="*/ 1 w 84"/>
                <a:gd name="T1" fmla="*/ 0 h 75"/>
                <a:gd name="T2" fmla="*/ 1 w 84"/>
                <a:gd name="T3" fmla="*/ 31 h 75"/>
                <a:gd name="T4" fmla="*/ 84 w 84"/>
                <a:gd name="T5" fmla="*/ 75 h 75"/>
                <a:gd name="T6" fmla="*/ 31 w 84"/>
                <a:gd name="T7" fmla="*/ 27 h 75"/>
                <a:gd name="T8" fmla="*/ 24 w 84"/>
                <a:gd name="T9" fmla="*/ 0 h 75"/>
                <a:gd name="T10" fmla="*/ 1 w 84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75">
                  <a:moveTo>
                    <a:pt x="1" y="0"/>
                  </a:moveTo>
                  <a:cubicBezTo>
                    <a:pt x="1" y="0"/>
                    <a:pt x="0" y="20"/>
                    <a:pt x="1" y="31"/>
                  </a:cubicBezTo>
                  <a:cubicBezTo>
                    <a:pt x="3" y="42"/>
                    <a:pt x="53" y="68"/>
                    <a:pt x="84" y="75"/>
                  </a:cubicBezTo>
                  <a:cubicBezTo>
                    <a:pt x="84" y="75"/>
                    <a:pt x="38" y="40"/>
                    <a:pt x="31" y="27"/>
                  </a:cubicBezTo>
                  <a:cubicBezTo>
                    <a:pt x="24" y="14"/>
                    <a:pt x="24" y="0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00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îṩ1ïďé"/>
            <p:cNvSpPr/>
            <p:nvPr/>
          </p:nvSpPr>
          <p:spPr bwMode="auto">
            <a:xfrm>
              <a:off x="7305676" y="3408363"/>
              <a:ext cx="717550" cy="2273300"/>
            </a:xfrm>
            <a:custGeom>
              <a:avLst/>
              <a:gdLst>
                <a:gd name="T0" fmla="*/ 198 w 199"/>
                <a:gd name="T1" fmla="*/ 24 h 630"/>
                <a:gd name="T2" fmla="*/ 198 w 199"/>
                <a:gd name="T3" fmla="*/ 0 h 630"/>
                <a:gd name="T4" fmla="*/ 0 w 199"/>
                <a:gd name="T5" fmla="*/ 0 h 630"/>
                <a:gd name="T6" fmla="*/ 0 w 199"/>
                <a:gd name="T7" fmla="*/ 24 h 630"/>
                <a:gd name="T8" fmla="*/ 14 w 199"/>
                <a:gd name="T9" fmla="*/ 623 h 630"/>
                <a:gd name="T10" fmla="*/ 57 w 199"/>
                <a:gd name="T11" fmla="*/ 623 h 630"/>
                <a:gd name="T12" fmla="*/ 87 w 199"/>
                <a:gd name="T13" fmla="*/ 95 h 630"/>
                <a:gd name="T14" fmla="*/ 100 w 199"/>
                <a:gd name="T15" fmla="*/ 95 h 630"/>
                <a:gd name="T16" fmla="*/ 101 w 199"/>
                <a:gd name="T17" fmla="*/ 95 h 630"/>
                <a:gd name="T18" fmla="*/ 113 w 199"/>
                <a:gd name="T19" fmla="*/ 95 h 630"/>
                <a:gd name="T20" fmla="*/ 143 w 199"/>
                <a:gd name="T21" fmla="*/ 623 h 630"/>
                <a:gd name="T22" fmla="*/ 187 w 199"/>
                <a:gd name="T23" fmla="*/ 623 h 630"/>
                <a:gd name="T24" fmla="*/ 198 w 199"/>
                <a:gd name="T25" fmla="*/ 24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630">
                  <a:moveTo>
                    <a:pt x="198" y="24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509"/>
                    <a:pt x="14" y="623"/>
                  </a:cubicBezTo>
                  <a:cubicBezTo>
                    <a:pt x="14" y="623"/>
                    <a:pt x="40" y="630"/>
                    <a:pt x="57" y="623"/>
                  </a:cubicBezTo>
                  <a:cubicBezTo>
                    <a:pt x="57" y="623"/>
                    <a:pt x="77" y="311"/>
                    <a:pt x="87" y="95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3" y="95"/>
                    <a:pt x="113" y="95"/>
                    <a:pt x="113" y="95"/>
                  </a:cubicBezTo>
                  <a:cubicBezTo>
                    <a:pt x="123" y="311"/>
                    <a:pt x="143" y="623"/>
                    <a:pt x="143" y="623"/>
                  </a:cubicBezTo>
                  <a:cubicBezTo>
                    <a:pt x="160" y="630"/>
                    <a:pt x="187" y="623"/>
                    <a:pt x="187" y="623"/>
                  </a:cubicBezTo>
                  <a:cubicBezTo>
                    <a:pt x="199" y="509"/>
                    <a:pt x="198" y="24"/>
                    <a:pt x="198" y="24"/>
                  </a:cubicBez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íṥliḓe"/>
            <p:cNvSpPr/>
            <p:nvPr/>
          </p:nvSpPr>
          <p:spPr bwMode="auto">
            <a:xfrm>
              <a:off x="6764338" y="2463801"/>
              <a:ext cx="496888" cy="1079500"/>
            </a:xfrm>
            <a:custGeom>
              <a:avLst/>
              <a:gdLst>
                <a:gd name="T0" fmla="*/ 125 w 138"/>
                <a:gd name="T1" fmla="*/ 0 h 299"/>
                <a:gd name="T2" fmla="*/ 25 w 138"/>
                <a:gd name="T3" fmla="*/ 108 h 299"/>
                <a:gd name="T4" fmla="*/ 106 w 138"/>
                <a:gd name="T5" fmla="*/ 299 h 299"/>
                <a:gd name="T6" fmla="*/ 120 w 138"/>
                <a:gd name="T7" fmla="*/ 272 h 299"/>
                <a:gd name="T8" fmla="*/ 82 w 138"/>
                <a:gd name="T9" fmla="*/ 202 h 299"/>
                <a:gd name="T10" fmla="*/ 138 w 138"/>
                <a:gd name="T11" fmla="*/ 10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299">
                  <a:moveTo>
                    <a:pt x="125" y="0"/>
                  </a:moveTo>
                  <a:cubicBezTo>
                    <a:pt x="106" y="6"/>
                    <a:pt x="48" y="49"/>
                    <a:pt x="25" y="108"/>
                  </a:cubicBezTo>
                  <a:cubicBezTo>
                    <a:pt x="0" y="171"/>
                    <a:pt x="15" y="255"/>
                    <a:pt x="106" y="299"/>
                  </a:cubicBezTo>
                  <a:cubicBezTo>
                    <a:pt x="106" y="299"/>
                    <a:pt x="110" y="284"/>
                    <a:pt x="120" y="272"/>
                  </a:cubicBezTo>
                  <a:cubicBezTo>
                    <a:pt x="120" y="272"/>
                    <a:pt x="88" y="231"/>
                    <a:pt x="82" y="202"/>
                  </a:cubicBezTo>
                  <a:cubicBezTo>
                    <a:pt x="73" y="161"/>
                    <a:pt x="91" y="113"/>
                    <a:pt x="138" y="102"/>
                  </a:cubicBezTo>
                </a:path>
              </a:pathLst>
            </a:custGeom>
            <a:solidFill>
              <a:srgbClr val="6C8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šlîḋê"/>
            <p:cNvSpPr/>
            <p:nvPr/>
          </p:nvSpPr>
          <p:spPr bwMode="auto">
            <a:xfrm>
              <a:off x="7604126" y="1981201"/>
              <a:ext cx="87313" cy="42863"/>
            </a:xfrm>
            <a:custGeom>
              <a:avLst/>
              <a:gdLst>
                <a:gd name="T0" fmla="*/ 3 w 24"/>
                <a:gd name="T1" fmla="*/ 12 h 12"/>
                <a:gd name="T2" fmla="*/ 11 w 24"/>
                <a:gd name="T3" fmla="*/ 10 h 12"/>
                <a:gd name="T4" fmla="*/ 19 w 24"/>
                <a:gd name="T5" fmla="*/ 11 h 12"/>
                <a:gd name="T6" fmla="*/ 22 w 24"/>
                <a:gd name="T7" fmla="*/ 5 h 12"/>
                <a:gd name="T8" fmla="*/ 11 w 24"/>
                <a:gd name="T9" fmla="*/ 1 h 12"/>
                <a:gd name="T10" fmla="*/ 0 w 24"/>
                <a:gd name="T11" fmla="*/ 7 h 12"/>
                <a:gd name="T12" fmla="*/ 3 w 2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3" y="12"/>
                  </a:moveTo>
                  <a:cubicBezTo>
                    <a:pt x="6" y="11"/>
                    <a:pt x="8" y="10"/>
                    <a:pt x="11" y="10"/>
                  </a:cubicBezTo>
                  <a:cubicBezTo>
                    <a:pt x="13" y="10"/>
                    <a:pt x="16" y="11"/>
                    <a:pt x="19" y="11"/>
                  </a:cubicBezTo>
                  <a:cubicBezTo>
                    <a:pt x="21" y="11"/>
                    <a:pt x="24" y="8"/>
                    <a:pt x="22" y="5"/>
                  </a:cubicBezTo>
                  <a:cubicBezTo>
                    <a:pt x="19" y="1"/>
                    <a:pt x="15" y="0"/>
                    <a:pt x="11" y="1"/>
                  </a:cubicBezTo>
                  <a:cubicBezTo>
                    <a:pt x="7" y="2"/>
                    <a:pt x="2" y="3"/>
                    <a:pt x="0" y="7"/>
                  </a:cubicBezTo>
                  <a:cubicBezTo>
                    <a:pt x="0" y="9"/>
                    <a:pt x="1" y="12"/>
                    <a:pt x="3" y="12"/>
                  </a:cubicBez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ïṩḻíḑè"/>
            <p:cNvSpPr/>
            <p:nvPr/>
          </p:nvSpPr>
          <p:spPr bwMode="auto">
            <a:xfrm>
              <a:off x="7493001" y="1992313"/>
              <a:ext cx="53975" cy="53975"/>
            </a:xfrm>
            <a:custGeom>
              <a:avLst/>
              <a:gdLst>
                <a:gd name="T0" fmla="*/ 12 w 15"/>
                <a:gd name="T1" fmla="*/ 10 h 15"/>
                <a:gd name="T2" fmla="*/ 8 w 15"/>
                <a:gd name="T3" fmla="*/ 5 h 15"/>
                <a:gd name="T4" fmla="*/ 1 w 15"/>
                <a:gd name="T5" fmla="*/ 8 h 15"/>
                <a:gd name="T6" fmla="*/ 11 w 15"/>
                <a:gd name="T7" fmla="*/ 15 h 15"/>
                <a:gd name="T8" fmla="*/ 12 w 15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2" y="10"/>
                  </a:moveTo>
                  <a:cubicBezTo>
                    <a:pt x="11" y="9"/>
                    <a:pt x="9" y="6"/>
                    <a:pt x="8" y="5"/>
                  </a:cubicBezTo>
                  <a:cubicBezTo>
                    <a:pt x="6" y="0"/>
                    <a:pt x="0" y="3"/>
                    <a:pt x="1" y="8"/>
                  </a:cubicBezTo>
                  <a:cubicBezTo>
                    <a:pt x="2" y="13"/>
                    <a:pt x="6" y="15"/>
                    <a:pt x="11" y="15"/>
                  </a:cubicBezTo>
                  <a:cubicBezTo>
                    <a:pt x="14" y="15"/>
                    <a:pt x="15" y="12"/>
                    <a:pt x="12" y="10"/>
                  </a:cubicBez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îṥ1îḓé"/>
            <p:cNvSpPr/>
            <p:nvPr/>
          </p:nvSpPr>
          <p:spPr bwMode="auto">
            <a:xfrm>
              <a:off x="7793038" y="2071688"/>
              <a:ext cx="49213" cy="68263"/>
            </a:xfrm>
            <a:custGeom>
              <a:avLst/>
              <a:gdLst>
                <a:gd name="T0" fmla="*/ 14 w 14"/>
                <a:gd name="T1" fmla="*/ 1 h 19"/>
                <a:gd name="T2" fmla="*/ 0 w 14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19">
                  <a:moveTo>
                    <a:pt x="14" y="1"/>
                  </a:moveTo>
                  <a:cubicBezTo>
                    <a:pt x="14" y="1"/>
                    <a:pt x="2" y="0"/>
                    <a:pt x="0" y="19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iś1îḍe"/>
            <p:cNvSpPr/>
            <p:nvPr/>
          </p:nvSpPr>
          <p:spPr bwMode="auto">
            <a:xfrm>
              <a:off x="7799388" y="2095501"/>
              <a:ext cx="47625" cy="15875"/>
            </a:xfrm>
            <a:custGeom>
              <a:avLst/>
              <a:gdLst>
                <a:gd name="T0" fmla="*/ 13 w 13"/>
                <a:gd name="T1" fmla="*/ 4 h 4"/>
                <a:gd name="T2" fmla="*/ 0 w 13"/>
                <a:gd name="T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4">
                  <a:moveTo>
                    <a:pt x="13" y="4"/>
                  </a:moveTo>
                  <a:cubicBezTo>
                    <a:pt x="13" y="4"/>
                    <a:pt x="8" y="0"/>
                    <a:pt x="0" y="2"/>
                  </a:cubicBezTo>
                </a:path>
              </a:pathLst>
            </a:custGeom>
            <a:noFill/>
            <a:ln w="7938" cap="rnd">
              <a:solidFill>
                <a:srgbClr val="EB57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íṥļïďè"/>
            <p:cNvSpPr/>
            <p:nvPr/>
          </p:nvSpPr>
          <p:spPr bwMode="auto">
            <a:xfrm>
              <a:off x="7634288" y="3441701"/>
              <a:ext cx="42863" cy="42863"/>
            </a:xfrm>
            <a:prstGeom prst="ellipse">
              <a:avLst/>
            </a:pr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íṣľîḓê"/>
            <p:cNvSpPr/>
            <p:nvPr/>
          </p:nvSpPr>
          <p:spPr bwMode="auto">
            <a:xfrm>
              <a:off x="7297738" y="3351213"/>
              <a:ext cx="728663" cy="57150"/>
            </a:xfrm>
            <a:custGeom>
              <a:avLst/>
              <a:gdLst>
                <a:gd name="T0" fmla="*/ 0 w 459"/>
                <a:gd name="T1" fmla="*/ 0 h 36"/>
                <a:gd name="T2" fmla="*/ 459 w 459"/>
                <a:gd name="T3" fmla="*/ 0 h 36"/>
                <a:gd name="T4" fmla="*/ 455 w 459"/>
                <a:gd name="T5" fmla="*/ 36 h 36"/>
                <a:gd name="T6" fmla="*/ 5 w 459"/>
                <a:gd name="T7" fmla="*/ 36 h 36"/>
                <a:gd name="T8" fmla="*/ 0 w 45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36">
                  <a:moveTo>
                    <a:pt x="0" y="0"/>
                  </a:moveTo>
                  <a:lnTo>
                    <a:pt x="459" y="0"/>
                  </a:lnTo>
                  <a:lnTo>
                    <a:pt x="455" y="36"/>
                  </a:lnTo>
                  <a:lnTo>
                    <a:pt x="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8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iS1ïḑe"/>
            <p:cNvSpPr/>
            <p:nvPr/>
          </p:nvSpPr>
          <p:spPr bwMode="auto">
            <a:xfrm>
              <a:off x="3421063" y="4791076"/>
              <a:ext cx="425450" cy="644525"/>
            </a:xfrm>
            <a:custGeom>
              <a:avLst/>
              <a:gdLst>
                <a:gd name="T0" fmla="*/ 21 w 118"/>
                <a:gd name="T1" fmla="*/ 179 h 179"/>
                <a:gd name="T2" fmla="*/ 118 w 118"/>
                <a:gd name="T3" fmla="*/ 0 h 179"/>
                <a:gd name="T4" fmla="*/ 21 w 118"/>
                <a:gd name="T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79">
                  <a:moveTo>
                    <a:pt x="21" y="179"/>
                  </a:moveTo>
                  <a:cubicBezTo>
                    <a:pt x="21" y="179"/>
                    <a:pt x="0" y="81"/>
                    <a:pt x="118" y="0"/>
                  </a:cubicBezTo>
                  <a:lnTo>
                    <a:pt x="21" y="179"/>
                  </a:ln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iṡḻîḋè"/>
            <p:cNvSpPr/>
            <p:nvPr/>
          </p:nvSpPr>
          <p:spPr bwMode="auto">
            <a:xfrm>
              <a:off x="3497263" y="4794251"/>
              <a:ext cx="346075" cy="646113"/>
            </a:xfrm>
            <a:custGeom>
              <a:avLst/>
              <a:gdLst>
                <a:gd name="T0" fmla="*/ 0 w 96"/>
                <a:gd name="T1" fmla="*/ 179 h 179"/>
                <a:gd name="T2" fmla="*/ 96 w 96"/>
                <a:gd name="T3" fmla="*/ 0 h 179"/>
                <a:gd name="T4" fmla="*/ 0 w 96"/>
                <a:gd name="T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79">
                  <a:moveTo>
                    <a:pt x="0" y="179"/>
                  </a:moveTo>
                  <a:cubicBezTo>
                    <a:pt x="0" y="179"/>
                    <a:pt x="95" y="140"/>
                    <a:pt x="96" y="0"/>
                  </a:cubicBezTo>
                  <a:lnTo>
                    <a:pt x="0" y="179"/>
                  </a:lnTo>
                  <a:close/>
                </a:path>
              </a:pathLst>
            </a:custGeom>
            <a:solidFill>
              <a:srgbClr val="F7A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îṣḷîďé"/>
            <p:cNvSpPr/>
            <p:nvPr/>
          </p:nvSpPr>
          <p:spPr bwMode="auto">
            <a:xfrm>
              <a:off x="3074988" y="4791076"/>
              <a:ext cx="425450" cy="644525"/>
            </a:xfrm>
            <a:custGeom>
              <a:avLst/>
              <a:gdLst>
                <a:gd name="T0" fmla="*/ 97 w 118"/>
                <a:gd name="T1" fmla="*/ 179 h 179"/>
                <a:gd name="T2" fmla="*/ 0 w 118"/>
                <a:gd name="T3" fmla="*/ 0 h 179"/>
                <a:gd name="T4" fmla="*/ 97 w 118"/>
                <a:gd name="T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79">
                  <a:moveTo>
                    <a:pt x="97" y="179"/>
                  </a:moveTo>
                  <a:cubicBezTo>
                    <a:pt x="97" y="179"/>
                    <a:pt x="118" y="81"/>
                    <a:pt x="0" y="0"/>
                  </a:cubicBezTo>
                  <a:lnTo>
                    <a:pt x="97" y="179"/>
                  </a:lnTo>
                  <a:close/>
                </a:path>
              </a:pathLst>
            </a:custGeom>
            <a:solidFill>
              <a:srgbClr val="F7A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isľiḍé"/>
            <p:cNvSpPr/>
            <p:nvPr/>
          </p:nvSpPr>
          <p:spPr bwMode="auto">
            <a:xfrm>
              <a:off x="3078163" y="4794251"/>
              <a:ext cx="346075" cy="646113"/>
            </a:xfrm>
            <a:custGeom>
              <a:avLst/>
              <a:gdLst>
                <a:gd name="T0" fmla="*/ 96 w 96"/>
                <a:gd name="T1" fmla="*/ 179 h 179"/>
                <a:gd name="T2" fmla="*/ 0 w 96"/>
                <a:gd name="T3" fmla="*/ 0 h 179"/>
                <a:gd name="T4" fmla="*/ 96 w 96"/>
                <a:gd name="T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79">
                  <a:moveTo>
                    <a:pt x="96" y="179"/>
                  </a:moveTo>
                  <a:cubicBezTo>
                    <a:pt x="96" y="179"/>
                    <a:pt x="1" y="140"/>
                    <a:pt x="0" y="0"/>
                  </a:cubicBezTo>
                  <a:lnTo>
                    <a:pt x="96" y="179"/>
                  </a:ln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ísļîďê"/>
            <p:cNvSpPr/>
            <p:nvPr/>
          </p:nvSpPr>
          <p:spPr bwMode="auto">
            <a:xfrm>
              <a:off x="3121026" y="4389438"/>
              <a:ext cx="336550" cy="1020763"/>
            </a:xfrm>
            <a:custGeom>
              <a:avLst/>
              <a:gdLst>
                <a:gd name="T0" fmla="*/ 93 w 93"/>
                <a:gd name="T1" fmla="*/ 283 h 283"/>
                <a:gd name="T2" fmla="*/ 93 w 93"/>
                <a:gd name="T3" fmla="*/ 0 h 283"/>
                <a:gd name="T4" fmla="*/ 93 w 93"/>
                <a:gd name="T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83">
                  <a:moveTo>
                    <a:pt x="93" y="283"/>
                  </a:moveTo>
                  <a:cubicBezTo>
                    <a:pt x="93" y="283"/>
                    <a:pt x="0" y="174"/>
                    <a:pt x="93" y="0"/>
                  </a:cubicBezTo>
                  <a:lnTo>
                    <a:pt x="93" y="283"/>
                  </a:lnTo>
                  <a:close/>
                </a:path>
              </a:pathLst>
            </a:custGeom>
            <a:solidFill>
              <a:srgbClr val="F7C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işḷiḍê"/>
            <p:cNvSpPr/>
            <p:nvPr/>
          </p:nvSpPr>
          <p:spPr bwMode="auto">
            <a:xfrm>
              <a:off x="3457576" y="4397376"/>
              <a:ext cx="339725" cy="1020763"/>
            </a:xfrm>
            <a:custGeom>
              <a:avLst/>
              <a:gdLst>
                <a:gd name="T0" fmla="*/ 0 w 94"/>
                <a:gd name="T1" fmla="*/ 283 h 283"/>
                <a:gd name="T2" fmla="*/ 0 w 94"/>
                <a:gd name="T3" fmla="*/ 0 h 283"/>
                <a:gd name="T4" fmla="*/ 0 w 94"/>
                <a:gd name="T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283">
                  <a:moveTo>
                    <a:pt x="0" y="283"/>
                  </a:moveTo>
                  <a:cubicBezTo>
                    <a:pt x="0" y="283"/>
                    <a:pt x="94" y="174"/>
                    <a:pt x="0" y="0"/>
                  </a:cubicBezTo>
                  <a:lnTo>
                    <a:pt x="0" y="283"/>
                  </a:lnTo>
                  <a:close/>
                </a:path>
              </a:pathLst>
            </a:custGeom>
            <a:solidFill>
              <a:srgbClr val="F7A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î$ḷiḓe"/>
            <p:cNvSpPr/>
            <p:nvPr/>
          </p:nvSpPr>
          <p:spPr bwMode="auto">
            <a:xfrm>
              <a:off x="3157538" y="5360988"/>
              <a:ext cx="617538" cy="482600"/>
            </a:xfrm>
            <a:custGeom>
              <a:avLst/>
              <a:gdLst>
                <a:gd name="T0" fmla="*/ 0 w 171"/>
                <a:gd name="T1" fmla="*/ 0 h 134"/>
                <a:gd name="T2" fmla="*/ 171 w 171"/>
                <a:gd name="T3" fmla="*/ 0 h 134"/>
                <a:gd name="T4" fmla="*/ 86 w 171"/>
                <a:gd name="T5" fmla="*/ 134 h 134"/>
                <a:gd name="T6" fmla="*/ 0 w 171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" h="134">
                  <a:moveTo>
                    <a:pt x="0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0"/>
                    <a:pt x="171" y="134"/>
                    <a:pt x="86" y="134"/>
                  </a:cubicBezTo>
                  <a:cubicBezTo>
                    <a:pt x="0" y="1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00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-1624863" y="475810"/>
            <a:ext cx="15441725" cy="7753790"/>
            <a:chOff x="3263900" y="4332288"/>
            <a:chExt cx="4467225" cy="2243138"/>
          </a:xfrm>
        </p:grpSpPr>
        <p:sp>
          <p:nvSpPr>
            <p:cNvPr id="76" name="íşľïdè"/>
            <p:cNvSpPr/>
            <p:nvPr/>
          </p:nvSpPr>
          <p:spPr bwMode="auto">
            <a:xfrm>
              <a:off x="3263900" y="4332288"/>
              <a:ext cx="4467225" cy="2243138"/>
            </a:xfrm>
            <a:custGeom>
              <a:avLst/>
              <a:gdLst>
                <a:gd name="T0" fmla="*/ 159 w 1561"/>
                <a:gd name="T1" fmla="*/ 784 h 784"/>
                <a:gd name="T2" fmla="*/ 1395 w 1561"/>
                <a:gd name="T3" fmla="*/ 784 h 784"/>
                <a:gd name="T4" fmla="*/ 1169 w 1561"/>
                <a:gd name="T5" fmla="*/ 330 h 784"/>
                <a:gd name="T6" fmla="*/ 796 w 1561"/>
                <a:gd name="T7" fmla="*/ 0 h 784"/>
                <a:gd name="T8" fmla="*/ 408 w 1561"/>
                <a:gd name="T9" fmla="*/ 360 h 784"/>
                <a:gd name="T10" fmla="*/ 159 w 1561"/>
                <a:gd name="T11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1" h="784">
                  <a:moveTo>
                    <a:pt x="159" y="784"/>
                  </a:moveTo>
                  <a:cubicBezTo>
                    <a:pt x="1395" y="784"/>
                    <a:pt x="1395" y="784"/>
                    <a:pt x="1395" y="784"/>
                  </a:cubicBezTo>
                  <a:cubicBezTo>
                    <a:pt x="1395" y="784"/>
                    <a:pt x="1561" y="303"/>
                    <a:pt x="1169" y="330"/>
                  </a:cubicBezTo>
                  <a:cubicBezTo>
                    <a:pt x="1169" y="330"/>
                    <a:pt x="1136" y="0"/>
                    <a:pt x="796" y="0"/>
                  </a:cubicBezTo>
                  <a:cubicBezTo>
                    <a:pt x="456" y="0"/>
                    <a:pt x="408" y="360"/>
                    <a:pt x="408" y="360"/>
                  </a:cubicBezTo>
                  <a:cubicBezTo>
                    <a:pt x="408" y="360"/>
                    <a:pt x="0" y="243"/>
                    <a:pt x="159" y="784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işľîḋé"/>
            <p:cNvSpPr/>
            <p:nvPr/>
          </p:nvSpPr>
          <p:spPr bwMode="auto">
            <a:xfrm>
              <a:off x="4851400" y="4500563"/>
              <a:ext cx="2879725" cy="2074863"/>
            </a:xfrm>
            <a:custGeom>
              <a:avLst/>
              <a:gdLst>
                <a:gd name="T0" fmla="*/ 840 w 1006"/>
                <a:gd name="T1" fmla="*/ 725 h 725"/>
                <a:gd name="T2" fmla="*/ 0 w 1006"/>
                <a:gd name="T3" fmla="*/ 725 h 725"/>
                <a:gd name="T4" fmla="*/ 254 w 1006"/>
                <a:gd name="T5" fmla="*/ 435 h 725"/>
                <a:gd name="T6" fmla="*/ 454 w 1006"/>
                <a:gd name="T7" fmla="*/ 0 h 725"/>
                <a:gd name="T8" fmla="*/ 614 w 1006"/>
                <a:gd name="T9" fmla="*/ 271 h 725"/>
                <a:gd name="T10" fmla="*/ 840 w 1006"/>
                <a:gd name="T11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6" h="725">
                  <a:moveTo>
                    <a:pt x="840" y="725"/>
                  </a:moveTo>
                  <a:cubicBezTo>
                    <a:pt x="0" y="725"/>
                    <a:pt x="0" y="725"/>
                    <a:pt x="0" y="725"/>
                  </a:cubicBezTo>
                  <a:cubicBezTo>
                    <a:pt x="392" y="713"/>
                    <a:pt x="254" y="435"/>
                    <a:pt x="254" y="435"/>
                  </a:cubicBezTo>
                  <a:cubicBezTo>
                    <a:pt x="673" y="354"/>
                    <a:pt x="454" y="0"/>
                    <a:pt x="454" y="0"/>
                  </a:cubicBezTo>
                  <a:cubicBezTo>
                    <a:pt x="596" y="95"/>
                    <a:pt x="614" y="271"/>
                    <a:pt x="614" y="271"/>
                  </a:cubicBezTo>
                  <a:cubicBezTo>
                    <a:pt x="1006" y="244"/>
                    <a:pt x="840" y="725"/>
                    <a:pt x="840" y="725"/>
                  </a:cubicBezTo>
                  <a:close/>
                </a:path>
              </a:pathLst>
            </a:custGeom>
            <a:solidFill>
              <a:srgbClr val="E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810902" y="2512603"/>
            <a:ext cx="648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Cloud Deployment</a:t>
            </a:r>
            <a:endParaRPr lang="zh-CN" altLang="en-US" sz="4800" b="1" dirty="0">
              <a:latin typeface="Adobe Gothic Std B" panose="020B0800000000000000" pitchFamily="34" charset="-128"/>
            </a:endParaRPr>
          </a:p>
        </p:txBody>
      </p:sp>
      <p:grpSp>
        <p:nvGrpSpPr>
          <p:cNvPr id="79" name="组合 78"/>
          <p:cNvGrpSpPr/>
          <p:nvPr/>
        </p:nvGrpSpPr>
        <p:grpSpPr>
          <a:xfrm rot="20366121">
            <a:off x="-437902" y="-5175918"/>
            <a:ext cx="497762" cy="4534483"/>
            <a:chOff x="4504670" y="1343000"/>
            <a:chExt cx="497762" cy="4534483"/>
          </a:xfrm>
        </p:grpSpPr>
        <p:sp>
          <p:nvSpPr>
            <p:cNvPr id="80" name="îṩḷïḍe"/>
            <p:cNvSpPr/>
            <p:nvPr/>
          </p:nvSpPr>
          <p:spPr bwMode="auto">
            <a:xfrm>
              <a:off x="4547164" y="1464406"/>
              <a:ext cx="412778" cy="3963882"/>
            </a:xfrm>
            <a:custGeom>
              <a:avLst/>
              <a:gdLst>
                <a:gd name="T0" fmla="*/ 0 w 68"/>
                <a:gd name="T1" fmla="*/ 653 h 653"/>
                <a:gd name="T2" fmla="*/ 0 w 68"/>
                <a:gd name="T3" fmla="*/ 90 h 653"/>
                <a:gd name="T4" fmla="*/ 34 w 68"/>
                <a:gd name="T5" fmla="*/ 0 h 653"/>
                <a:gd name="T6" fmla="*/ 68 w 68"/>
                <a:gd name="T7" fmla="*/ 90 h 653"/>
                <a:gd name="T8" fmla="*/ 68 w 68"/>
                <a:gd name="T9" fmla="*/ 653 h 653"/>
                <a:gd name="T10" fmla="*/ 0 w 68"/>
                <a:gd name="T11" fmla="*/ 65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53">
                  <a:moveTo>
                    <a:pt x="0" y="653"/>
                  </a:moveTo>
                  <a:lnTo>
                    <a:pt x="0" y="90"/>
                  </a:lnTo>
                  <a:lnTo>
                    <a:pt x="34" y="0"/>
                  </a:lnTo>
                  <a:lnTo>
                    <a:pt x="68" y="90"/>
                  </a:lnTo>
                  <a:lnTo>
                    <a:pt x="68" y="653"/>
                  </a:lnTo>
                  <a:lnTo>
                    <a:pt x="0" y="653"/>
                  </a:lnTo>
                  <a:close/>
                </a:path>
              </a:pathLst>
            </a:custGeom>
            <a:solidFill>
              <a:srgbClr val="BC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ïṡ1ïḋe"/>
            <p:cNvSpPr/>
            <p:nvPr/>
          </p:nvSpPr>
          <p:spPr bwMode="auto">
            <a:xfrm>
              <a:off x="4547164" y="5428284"/>
              <a:ext cx="412778" cy="406709"/>
            </a:xfrm>
            <a:custGeom>
              <a:avLst/>
              <a:gdLst>
                <a:gd name="T0" fmla="*/ 96 w 96"/>
                <a:gd name="T1" fmla="*/ 0 h 96"/>
                <a:gd name="T2" fmla="*/ 96 w 96"/>
                <a:gd name="T3" fmla="*/ 64 h 96"/>
                <a:gd name="T4" fmla="*/ 64 w 96"/>
                <a:gd name="T5" fmla="*/ 96 h 96"/>
                <a:gd name="T6" fmla="*/ 32 w 96"/>
                <a:gd name="T7" fmla="*/ 96 h 96"/>
                <a:gd name="T8" fmla="*/ 0 w 96"/>
                <a:gd name="T9" fmla="*/ 64 h 96"/>
                <a:gd name="T10" fmla="*/ 0 w 96"/>
                <a:gd name="T11" fmla="*/ 0 h 96"/>
                <a:gd name="T12" fmla="*/ 96 w 96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96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96" y="82"/>
                    <a:pt x="82" y="96"/>
                    <a:pt x="64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14" y="96"/>
                    <a:pt x="0" y="82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BC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ïSḷïḋè"/>
            <p:cNvSpPr/>
            <p:nvPr/>
          </p:nvSpPr>
          <p:spPr bwMode="auto">
            <a:xfrm>
              <a:off x="4711059" y="4475255"/>
              <a:ext cx="84984" cy="67986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sḷîḋè"/>
            <p:cNvSpPr/>
            <p:nvPr/>
          </p:nvSpPr>
          <p:spPr bwMode="auto">
            <a:xfrm>
              <a:off x="4504670" y="1343000"/>
              <a:ext cx="497762" cy="4085287"/>
            </a:xfrm>
            <a:custGeom>
              <a:avLst/>
              <a:gdLst>
                <a:gd name="T0" fmla="*/ 82 w 82"/>
                <a:gd name="T1" fmla="*/ 673 h 673"/>
                <a:gd name="T2" fmla="*/ 68 w 82"/>
                <a:gd name="T3" fmla="*/ 673 h 673"/>
                <a:gd name="T4" fmla="*/ 68 w 82"/>
                <a:gd name="T5" fmla="*/ 111 h 673"/>
                <a:gd name="T6" fmla="*/ 41 w 82"/>
                <a:gd name="T7" fmla="*/ 40 h 673"/>
                <a:gd name="T8" fmla="*/ 14 w 82"/>
                <a:gd name="T9" fmla="*/ 111 h 673"/>
                <a:gd name="T10" fmla="*/ 14 w 82"/>
                <a:gd name="T11" fmla="*/ 673 h 673"/>
                <a:gd name="T12" fmla="*/ 0 w 82"/>
                <a:gd name="T13" fmla="*/ 673 h 673"/>
                <a:gd name="T14" fmla="*/ 0 w 82"/>
                <a:gd name="T15" fmla="*/ 109 h 673"/>
                <a:gd name="T16" fmla="*/ 41 w 82"/>
                <a:gd name="T17" fmla="*/ 0 h 673"/>
                <a:gd name="T18" fmla="*/ 82 w 82"/>
                <a:gd name="T19" fmla="*/ 109 h 673"/>
                <a:gd name="T20" fmla="*/ 82 w 82"/>
                <a:gd name="T21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673">
                  <a:moveTo>
                    <a:pt x="82" y="673"/>
                  </a:moveTo>
                  <a:lnTo>
                    <a:pt x="68" y="673"/>
                  </a:lnTo>
                  <a:lnTo>
                    <a:pt x="68" y="111"/>
                  </a:lnTo>
                  <a:lnTo>
                    <a:pt x="41" y="40"/>
                  </a:lnTo>
                  <a:lnTo>
                    <a:pt x="14" y="111"/>
                  </a:lnTo>
                  <a:lnTo>
                    <a:pt x="14" y="673"/>
                  </a:lnTo>
                  <a:lnTo>
                    <a:pt x="0" y="673"/>
                  </a:lnTo>
                  <a:lnTo>
                    <a:pt x="0" y="109"/>
                  </a:lnTo>
                  <a:lnTo>
                    <a:pt x="41" y="0"/>
                  </a:lnTo>
                  <a:lnTo>
                    <a:pt x="82" y="109"/>
                  </a:lnTo>
                  <a:lnTo>
                    <a:pt x="82" y="6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îŝ1ïḓê"/>
            <p:cNvSpPr/>
            <p:nvPr/>
          </p:nvSpPr>
          <p:spPr bwMode="auto">
            <a:xfrm>
              <a:off x="4547164" y="1968235"/>
              <a:ext cx="412778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ïS1îďè"/>
            <p:cNvSpPr/>
            <p:nvPr/>
          </p:nvSpPr>
          <p:spPr bwMode="auto">
            <a:xfrm>
              <a:off x="4504670" y="5428284"/>
              <a:ext cx="497762" cy="449199"/>
            </a:xfrm>
            <a:custGeom>
              <a:avLst/>
              <a:gdLst>
                <a:gd name="T0" fmla="*/ 74 w 116"/>
                <a:gd name="T1" fmla="*/ 106 h 106"/>
                <a:gd name="T2" fmla="*/ 42 w 116"/>
                <a:gd name="T3" fmla="*/ 106 h 106"/>
                <a:gd name="T4" fmla="*/ 0 w 116"/>
                <a:gd name="T5" fmla="*/ 64 h 106"/>
                <a:gd name="T6" fmla="*/ 0 w 116"/>
                <a:gd name="T7" fmla="*/ 0 h 106"/>
                <a:gd name="T8" fmla="*/ 20 w 116"/>
                <a:gd name="T9" fmla="*/ 0 h 106"/>
                <a:gd name="T10" fmla="*/ 20 w 116"/>
                <a:gd name="T11" fmla="*/ 64 h 106"/>
                <a:gd name="T12" fmla="*/ 42 w 116"/>
                <a:gd name="T13" fmla="*/ 86 h 106"/>
                <a:gd name="T14" fmla="*/ 74 w 116"/>
                <a:gd name="T15" fmla="*/ 86 h 106"/>
                <a:gd name="T16" fmla="*/ 96 w 116"/>
                <a:gd name="T17" fmla="*/ 64 h 106"/>
                <a:gd name="T18" fmla="*/ 96 w 116"/>
                <a:gd name="T19" fmla="*/ 0 h 106"/>
                <a:gd name="T20" fmla="*/ 116 w 116"/>
                <a:gd name="T21" fmla="*/ 0 h 106"/>
                <a:gd name="T22" fmla="*/ 116 w 116"/>
                <a:gd name="T23" fmla="*/ 64 h 106"/>
                <a:gd name="T24" fmla="*/ 74 w 116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6">
                  <a:moveTo>
                    <a:pt x="74" y="106"/>
                  </a:moveTo>
                  <a:cubicBezTo>
                    <a:pt x="42" y="106"/>
                    <a:pt x="42" y="106"/>
                    <a:pt x="42" y="106"/>
                  </a:cubicBezTo>
                  <a:cubicBezTo>
                    <a:pt x="19" y="106"/>
                    <a:pt x="0" y="87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76"/>
                    <a:pt x="30" y="86"/>
                    <a:pt x="42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86" y="86"/>
                    <a:pt x="96" y="76"/>
                    <a:pt x="96" y="6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6" y="87"/>
                    <a:pt x="97" y="106"/>
                    <a:pt x="74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86" name="组合 85"/>
          <p:cNvGrpSpPr/>
          <p:nvPr/>
        </p:nvGrpSpPr>
        <p:grpSpPr>
          <a:xfrm rot="1095053">
            <a:off x="6236414" y="9432847"/>
            <a:ext cx="904472" cy="4479852"/>
            <a:chOff x="5190612" y="1397631"/>
            <a:chExt cx="904472" cy="4479852"/>
          </a:xfrm>
        </p:grpSpPr>
        <p:sp>
          <p:nvSpPr>
            <p:cNvPr id="87" name="íslïḓè"/>
            <p:cNvSpPr/>
            <p:nvPr/>
          </p:nvSpPr>
          <p:spPr bwMode="auto">
            <a:xfrm>
              <a:off x="5233102" y="2283889"/>
              <a:ext cx="819488" cy="3144395"/>
            </a:xfrm>
            <a:prstGeom prst="rect">
              <a:avLst/>
            </a:prstGeom>
            <a:solidFill>
              <a:srgbClr val="FBD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iślíďe"/>
            <p:cNvSpPr/>
            <p:nvPr/>
          </p:nvSpPr>
          <p:spPr bwMode="auto">
            <a:xfrm>
              <a:off x="5190612" y="5428284"/>
              <a:ext cx="904472" cy="449199"/>
            </a:xfrm>
            <a:custGeom>
              <a:avLst/>
              <a:gdLst>
                <a:gd name="T0" fmla="*/ 170 w 212"/>
                <a:gd name="T1" fmla="*/ 106 h 106"/>
                <a:gd name="T2" fmla="*/ 42 w 212"/>
                <a:gd name="T3" fmla="*/ 106 h 106"/>
                <a:gd name="T4" fmla="*/ 0 w 212"/>
                <a:gd name="T5" fmla="*/ 64 h 106"/>
                <a:gd name="T6" fmla="*/ 0 w 212"/>
                <a:gd name="T7" fmla="*/ 0 h 106"/>
                <a:gd name="T8" fmla="*/ 20 w 212"/>
                <a:gd name="T9" fmla="*/ 0 h 106"/>
                <a:gd name="T10" fmla="*/ 20 w 212"/>
                <a:gd name="T11" fmla="*/ 64 h 106"/>
                <a:gd name="T12" fmla="*/ 42 w 212"/>
                <a:gd name="T13" fmla="*/ 86 h 106"/>
                <a:gd name="T14" fmla="*/ 170 w 212"/>
                <a:gd name="T15" fmla="*/ 86 h 106"/>
                <a:gd name="T16" fmla="*/ 192 w 212"/>
                <a:gd name="T17" fmla="*/ 64 h 106"/>
                <a:gd name="T18" fmla="*/ 192 w 212"/>
                <a:gd name="T19" fmla="*/ 0 h 106"/>
                <a:gd name="T20" fmla="*/ 212 w 212"/>
                <a:gd name="T21" fmla="*/ 0 h 106"/>
                <a:gd name="T22" fmla="*/ 212 w 212"/>
                <a:gd name="T23" fmla="*/ 64 h 106"/>
                <a:gd name="T24" fmla="*/ 170 w 212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106">
                  <a:moveTo>
                    <a:pt x="170" y="106"/>
                  </a:moveTo>
                  <a:cubicBezTo>
                    <a:pt x="42" y="106"/>
                    <a:pt x="42" y="106"/>
                    <a:pt x="42" y="106"/>
                  </a:cubicBezTo>
                  <a:cubicBezTo>
                    <a:pt x="19" y="106"/>
                    <a:pt x="0" y="87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76"/>
                    <a:pt x="30" y="86"/>
                    <a:pt x="42" y="86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82" y="86"/>
                    <a:pt x="192" y="76"/>
                    <a:pt x="192" y="6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87"/>
                    <a:pt x="193" y="106"/>
                    <a:pt x="170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ïṥlíḋè"/>
            <p:cNvSpPr/>
            <p:nvPr/>
          </p:nvSpPr>
          <p:spPr bwMode="auto">
            <a:xfrm>
              <a:off x="5190612" y="2241399"/>
              <a:ext cx="904472" cy="3229379"/>
            </a:xfrm>
            <a:custGeom>
              <a:avLst/>
              <a:gdLst>
                <a:gd name="T0" fmla="*/ 149 w 149"/>
                <a:gd name="T1" fmla="*/ 532 h 532"/>
                <a:gd name="T2" fmla="*/ 0 w 149"/>
                <a:gd name="T3" fmla="*/ 532 h 532"/>
                <a:gd name="T4" fmla="*/ 0 w 149"/>
                <a:gd name="T5" fmla="*/ 0 h 532"/>
                <a:gd name="T6" fmla="*/ 149 w 149"/>
                <a:gd name="T7" fmla="*/ 0 h 532"/>
                <a:gd name="T8" fmla="*/ 149 w 149"/>
                <a:gd name="T9" fmla="*/ 532 h 532"/>
                <a:gd name="T10" fmla="*/ 14 w 149"/>
                <a:gd name="T11" fmla="*/ 517 h 532"/>
                <a:gd name="T12" fmla="*/ 135 w 149"/>
                <a:gd name="T13" fmla="*/ 517 h 532"/>
                <a:gd name="T14" fmla="*/ 135 w 149"/>
                <a:gd name="T15" fmla="*/ 14 h 532"/>
                <a:gd name="T16" fmla="*/ 14 w 149"/>
                <a:gd name="T17" fmla="*/ 14 h 532"/>
                <a:gd name="T18" fmla="*/ 14 w 149"/>
                <a:gd name="T19" fmla="*/ 51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32">
                  <a:moveTo>
                    <a:pt x="149" y="532"/>
                  </a:moveTo>
                  <a:lnTo>
                    <a:pt x="0" y="532"/>
                  </a:lnTo>
                  <a:lnTo>
                    <a:pt x="0" y="0"/>
                  </a:lnTo>
                  <a:lnTo>
                    <a:pt x="149" y="0"/>
                  </a:lnTo>
                  <a:lnTo>
                    <a:pt x="149" y="532"/>
                  </a:lnTo>
                  <a:close/>
                  <a:moveTo>
                    <a:pt x="14" y="517"/>
                  </a:moveTo>
                  <a:lnTo>
                    <a:pt x="135" y="517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5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iSḷiḑé"/>
            <p:cNvSpPr/>
            <p:nvPr/>
          </p:nvSpPr>
          <p:spPr bwMode="auto">
            <a:xfrm>
              <a:off x="5190612" y="1707216"/>
              <a:ext cx="346007" cy="576677"/>
            </a:xfrm>
            <a:custGeom>
              <a:avLst/>
              <a:gdLst>
                <a:gd name="T0" fmla="*/ 14 w 57"/>
                <a:gd name="T1" fmla="*/ 95 h 95"/>
                <a:gd name="T2" fmla="*/ 0 w 57"/>
                <a:gd name="T3" fmla="*/ 95 h 95"/>
                <a:gd name="T4" fmla="*/ 0 w 57"/>
                <a:gd name="T5" fmla="*/ 47 h 95"/>
                <a:gd name="T6" fmla="*/ 47 w 57"/>
                <a:gd name="T7" fmla="*/ 0 h 95"/>
                <a:gd name="T8" fmla="*/ 57 w 57"/>
                <a:gd name="T9" fmla="*/ 10 h 95"/>
                <a:gd name="T10" fmla="*/ 14 w 57"/>
                <a:gd name="T11" fmla="*/ 53 h 95"/>
                <a:gd name="T12" fmla="*/ 14 w 57"/>
                <a:gd name="T1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5">
                  <a:moveTo>
                    <a:pt x="14" y="95"/>
                  </a:moveTo>
                  <a:lnTo>
                    <a:pt x="0" y="95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57" y="10"/>
                  </a:lnTo>
                  <a:lnTo>
                    <a:pt x="14" y="53"/>
                  </a:lnTo>
                  <a:lnTo>
                    <a:pt x="14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şļïďe"/>
            <p:cNvSpPr/>
            <p:nvPr/>
          </p:nvSpPr>
          <p:spPr bwMode="auto">
            <a:xfrm>
              <a:off x="5749077" y="1707216"/>
              <a:ext cx="346007" cy="576677"/>
            </a:xfrm>
            <a:custGeom>
              <a:avLst/>
              <a:gdLst>
                <a:gd name="T0" fmla="*/ 57 w 57"/>
                <a:gd name="T1" fmla="*/ 95 h 95"/>
                <a:gd name="T2" fmla="*/ 43 w 57"/>
                <a:gd name="T3" fmla="*/ 95 h 95"/>
                <a:gd name="T4" fmla="*/ 43 w 57"/>
                <a:gd name="T5" fmla="*/ 53 h 95"/>
                <a:gd name="T6" fmla="*/ 0 w 57"/>
                <a:gd name="T7" fmla="*/ 10 h 95"/>
                <a:gd name="T8" fmla="*/ 10 w 57"/>
                <a:gd name="T9" fmla="*/ 0 h 95"/>
                <a:gd name="T10" fmla="*/ 57 w 57"/>
                <a:gd name="T11" fmla="*/ 47 h 95"/>
                <a:gd name="T12" fmla="*/ 57 w 57"/>
                <a:gd name="T1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5">
                  <a:moveTo>
                    <a:pt x="57" y="95"/>
                  </a:moveTo>
                  <a:lnTo>
                    <a:pt x="43" y="95"/>
                  </a:lnTo>
                  <a:lnTo>
                    <a:pt x="43" y="53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57" y="47"/>
                  </a:lnTo>
                  <a:lnTo>
                    <a:pt x="57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íŝ1íḋe"/>
            <p:cNvSpPr/>
            <p:nvPr/>
          </p:nvSpPr>
          <p:spPr bwMode="auto">
            <a:xfrm>
              <a:off x="5506266" y="169507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íś1íḓê"/>
            <p:cNvSpPr/>
            <p:nvPr/>
          </p:nvSpPr>
          <p:spPr bwMode="auto">
            <a:xfrm>
              <a:off x="5463772" y="1397631"/>
              <a:ext cx="358148" cy="339935"/>
            </a:xfrm>
            <a:custGeom>
              <a:avLst/>
              <a:gdLst>
                <a:gd name="T0" fmla="*/ 59 w 59"/>
                <a:gd name="T1" fmla="*/ 56 h 56"/>
                <a:gd name="T2" fmla="*/ 45 w 59"/>
                <a:gd name="T3" fmla="*/ 56 h 56"/>
                <a:gd name="T4" fmla="*/ 45 w 59"/>
                <a:gd name="T5" fmla="*/ 22 h 56"/>
                <a:gd name="T6" fmla="*/ 14 w 59"/>
                <a:gd name="T7" fmla="*/ 38 h 56"/>
                <a:gd name="T8" fmla="*/ 14 w 59"/>
                <a:gd name="T9" fmla="*/ 56 h 56"/>
                <a:gd name="T10" fmla="*/ 0 w 59"/>
                <a:gd name="T11" fmla="*/ 56 h 56"/>
                <a:gd name="T12" fmla="*/ 0 w 59"/>
                <a:gd name="T13" fmla="*/ 29 h 56"/>
                <a:gd name="T14" fmla="*/ 59 w 59"/>
                <a:gd name="T15" fmla="*/ 0 h 56"/>
                <a:gd name="T16" fmla="*/ 59 w 59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6">
                  <a:moveTo>
                    <a:pt x="59" y="56"/>
                  </a:moveTo>
                  <a:lnTo>
                    <a:pt x="45" y="56"/>
                  </a:lnTo>
                  <a:lnTo>
                    <a:pt x="45" y="22"/>
                  </a:lnTo>
                  <a:lnTo>
                    <a:pt x="14" y="38"/>
                  </a:lnTo>
                  <a:lnTo>
                    <a:pt x="14" y="56"/>
                  </a:lnTo>
                  <a:lnTo>
                    <a:pt x="0" y="56"/>
                  </a:lnTo>
                  <a:lnTo>
                    <a:pt x="0" y="29"/>
                  </a:lnTo>
                  <a:lnTo>
                    <a:pt x="59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íšlîḑé"/>
            <p:cNvSpPr/>
            <p:nvPr/>
          </p:nvSpPr>
          <p:spPr bwMode="auto">
            <a:xfrm>
              <a:off x="5233102" y="1968235"/>
              <a:ext cx="819488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i$ľîḓê"/>
            <p:cNvSpPr/>
            <p:nvPr/>
          </p:nvSpPr>
          <p:spPr bwMode="auto">
            <a:xfrm>
              <a:off x="5506266" y="2557053"/>
              <a:ext cx="273164" cy="1778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iṧľíḓê"/>
            <p:cNvSpPr/>
            <p:nvPr/>
          </p:nvSpPr>
          <p:spPr bwMode="auto">
            <a:xfrm>
              <a:off x="5463772" y="2514559"/>
              <a:ext cx="358148" cy="1863572"/>
            </a:xfrm>
            <a:custGeom>
              <a:avLst/>
              <a:gdLst>
                <a:gd name="T0" fmla="*/ 59 w 59"/>
                <a:gd name="T1" fmla="*/ 307 h 307"/>
                <a:gd name="T2" fmla="*/ 0 w 59"/>
                <a:gd name="T3" fmla="*/ 307 h 307"/>
                <a:gd name="T4" fmla="*/ 0 w 59"/>
                <a:gd name="T5" fmla="*/ 0 h 307"/>
                <a:gd name="T6" fmla="*/ 59 w 59"/>
                <a:gd name="T7" fmla="*/ 0 h 307"/>
                <a:gd name="T8" fmla="*/ 59 w 59"/>
                <a:gd name="T9" fmla="*/ 307 h 307"/>
                <a:gd name="T10" fmla="*/ 14 w 59"/>
                <a:gd name="T11" fmla="*/ 292 h 307"/>
                <a:gd name="T12" fmla="*/ 45 w 59"/>
                <a:gd name="T13" fmla="*/ 292 h 307"/>
                <a:gd name="T14" fmla="*/ 45 w 59"/>
                <a:gd name="T15" fmla="*/ 14 h 307"/>
                <a:gd name="T16" fmla="*/ 14 w 59"/>
                <a:gd name="T17" fmla="*/ 14 h 307"/>
                <a:gd name="T18" fmla="*/ 14 w 59"/>
                <a:gd name="T19" fmla="*/ 29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307">
                  <a:moveTo>
                    <a:pt x="59" y="307"/>
                  </a:moveTo>
                  <a:lnTo>
                    <a:pt x="0" y="307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307"/>
                  </a:lnTo>
                  <a:close/>
                  <a:moveTo>
                    <a:pt x="14" y="292"/>
                  </a:moveTo>
                  <a:lnTo>
                    <a:pt x="45" y="292"/>
                  </a:lnTo>
                  <a:lnTo>
                    <a:pt x="45" y="14"/>
                  </a:lnTo>
                  <a:lnTo>
                    <a:pt x="14" y="14"/>
                  </a:lnTo>
                  <a:lnTo>
                    <a:pt x="14" y="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3459300" y="5427157"/>
            <a:ext cx="1044086" cy="1044089"/>
            <a:chOff x="6283260" y="1215523"/>
            <a:chExt cx="1044086" cy="1044089"/>
          </a:xfrm>
        </p:grpSpPr>
        <p:sp>
          <p:nvSpPr>
            <p:cNvPr id="98" name="îṧļïḓè"/>
            <p:cNvSpPr/>
            <p:nvPr/>
          </p:nvSpPr>
          <p:spPr bwMode="auto">
            <a:xfrm>
              <a:off x="7163447" y="1306579"/>
              <a:ext cx="72843" cy="72843"/>
            </a:xfrm>
            <a:custGeom>
              <a:avLst/>
              <a:gdLst>
                <a:gd name="T0" fmla="*/ 12 w 12"/>
                <a:gd name="T1" fmla="*/ 12 h 12"/>
                <a:gd name="T2" fmla="*/ 5 w 12"/>
                <a:gd name="T3" fmla="*/ 12 h 12"/>
                <a:gd name="T4" fmla="*/ 5 w 12"/>
                <a:gd name="T5" fmla="*/ 7 h 12"/>
                <a:gd name="T6" fmla="*/ 0 w 12"/>
                <a:gd name="T7" fmla="*/ 7 h 12"/>
                <a:gd name="T8" fmla="*/ 0 w 12"/>
                <a:gd name="T9" fmla="*/ 0 h 12"/>
                <a:gd name="T10" fmla="*/ 12 w 12"/>
                <a:gd name="T11" fmla="*/ 0 h 12"/>
                <a:gd name="T12" fmla="*/ 1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5" y="12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ïṡḻïďè"/>
            <p:cNvSpPr/>
            <p:nvPr/>
          </p:nvSpPr>
          <p:spPr bwMode="auto">
            <a:xfrm>
              <a:off x="6544280" y="1306579"/>
              <a:ext cx="515975" cy="42494"/>
            </a:xfrm>
            <a:custGeom>
              <a:avLst/>
              <a:gdLst>
                <a:gd name="T0" fmla="*/ 85 w 85"/>
                <a:gd name="T1" fmla="*/ 7 h 7"/>
                <a:gd name="T2" fmla="*/ 68 w 85"/>
                <a:gd name="T3" fmla="*/ 7 h 7"/>
                <a:gd name="T4" fmla="*/ 68 w 85"/>
                <a:gd name="T5" fmla="*/ 0 h 7"/>
                <a:gd name="T6" fmla="*/ 85 w 85"/>
                <a:gd name="T7" fmla="*/ 0 h 7"/>
                <a:gd name="T8" fmla="*/ 85 w 85"/>
                <a:gd name="T9" fmla="*/ 7 h 7"/>
                <a:gd name="T10" fmla="*/ 51 w 85"/>
                <a:gd name="T11" fmla="*/ 7 h 7"/>
                <a:gd name="T12" fmla="*/ 34 w 85"/>
                <a:gd name="T13" fmla="*/ 7 h 7"/>
                <a:gd name="T14" fmla="*/ 34 w 85"/>
                <a:gd name="T15" fmla="*/ 0 h 7"/>
                <a:gd name="T16" fmla="*/ 51 w 85"/>
                <a:gd name="T17" fmla="*/ 0 h 7"/>
                <a:gd name="T18" fmla="*/ 51 w 85"/>
                <a:gd name="T19" fmla="*/ 7 h 7"/>
                <a:gd name="T20" fmla="*/ 17 w 85"/>
                <a:gd name="T21" fmla="*/ 7 h 7"/>
                <a:gd name="T22" fmla="*/ 0 w 85"/>
                <a:gd name="T23" fmla="*/ 7 h 7"/>
                <a:gd name="T24" fmla="*/ 0 w 85"/>
                <a:gd name="T25" fmla="*/ 0 h 7"/>
                <a:gd name="T26" fmla="*/ 17 w 85"/>
                <a:gd name="T27" fmla="*/ 0 h 7"/>
                <a:gd name="T28" fmla="*/ 17 w 85"/>
                <a:gd name="T2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7">
                  <a:moveTo>
                    <a:pt x="85" y="7"/>
                  </a:moveTo>
                  <a:lnTo>
                    <a:pt x="68" y="7"/>
                  </a:lnTo>
                  <a:lnTo>
                    <a:pt x="68" y="0"/>
                  </a:lnTo>
                  <a:lnTo>
                    <a:pt x="85" y="0"/>
                  </a:lnTo>
                  <a:lnTo>
                    <a:pt x="85" y="7"/>
                  </a:lnTo>
                  <a:close/>
                  <a:moveTo>
                    <a:pt x="51" y="7"/>
                  </a:moveTo>
                  <a:lnTo>
                    <a:pt x="34" y="7"/>
                  </a:lnTo>
                  <a:lnTo>
                    <a:pt x="34" y="0"/>
                  </a:lnTo>
                  <a:lnTo>
                    <a:pt x="51" y="0"/>
                  </a:lnTo>
                  <a:lnTo>
                    <a:pt x="51" y="7"/>
                  </a:lnTo>
                  <a:close/>
                  <a:moveTo>
                    <a:pt x="17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ïş1îdè"/>
            <p:cNvSpPr/>
            <p:nvPr/>
          </p:nvSpPr>
          <p:spPr bwMode="auto">
            <a:xfrm>
              <a:off x="6374312" y="1306579"/>
              <a:ext cx="72843" cy="72843"/>
            </a:xfrm>
            <a:custGeom>
              <a:avLst/>
              <a:gdLst>
                <a:gd name="T0" fmla="*/ 7 w 12"/>
                <a:gd name="T1" fmla="*/ 12 h 12"/>
                <a:gd name="T2" fmla="*/ 0 w 12"/>
                <a:gd name="T3" fmla="*/ 12 h 12"/>
                <a:gd name="T4" fmla="*/ 0 w 12"/>
                <a:gd name="T5" fmla="*/ 0 h 12"/>
                <a:gd name="T6" fmla="*/ 12 w 12"/>
                <a:gd name="T7" fmla="*/ 0 h 12"/>
                <a:gd name="T8" fmla="*/ 12 w 12"/>
                <a:gd name="T9" fmla="*/ 7 h 12"/>
                <a:gd name="T10" fmla="*/ 7 w 12"/>
                <a:gd name="T11" fmla="*/ 7 h 12"/>
                <a:gd name="T12" fmla="*/ 7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7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7"/>
                  </a:lnTo>
                  <a:lnTo>
                    <a:pt x="7" y="7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ïsļîde"/>
            <p:cNvSpPr/>
            <p:nvPr/>
          </p:nvSpPr>
          <p:spPr bwMode="auto">
            <a:xfrm>
              <a:off x="6374312" y="1482614"/>
              <a:ext cx="42494" cy="509902"/>
            </a:xfrm>
            <a:custGeom>
              <a:avLst/>
              <a:gdLst>
                <a:gd name="T0" fmla="*/ 7 w 7"/>
                <a:gd name="T1" fmla="*/ 84 h 84"/>
                <a:gd name="T2" fmla="*/ 0 w 7"/>
                <a:gd name="T3" fmla="*/ 84 h 84"/>
                <a:gd name="T4" fmla="*/ 0 w 7"/>
                <a:gd name="T5" fmla="*/ 67 h 84"/>
                <a:gd name="T6" fmla="*/ 7 w 7"/>
                <a:gd name="T7" fmla="*/ 67 h 84"/>
                <a:gd name="T8" fmla="*/ 7 w 7"/>
                <a:gd name="T9" fmla="*/ 84 h 84"/>
                <a:gd name="T10" fmla="*/ 7 w 7"/>
                <a:gd name="T11" fmla="*/ 50 h 84"/>
                <a:gd name="T12" fmla="*/ 0 w 7"/>
                <a:gd name="T13" fmla="*/ 50 h 84"/>
                <a:gd name="T14" fmla="*/ 0 w 7"/>
                <a:gd name="T15" fmla="*/ 34 h 84"/>
                <a:gd name="T16" fmla="*/ 7 w 7"/>
                <a:gd name="T17" fmla="*/ 34 h 84"/>
                <a:gd name="T18" fmla="*/ 7 w 7"/>
                <a:gd name="T19" fmla="*/ 50 h 84"/>
                <a:gd name="T20" fmla="*/ 7 w 7"/>
                <a:gd name="T21" fmla="*/ 17 h 84"/>
                <a:gd name="T22" fmla="*/ 0 w 7"/>
                <a:gd name="T23" fmla="*/ 17 h 84"/>
                <a:gd name="T24" fmla="*/ 0 w 7"/>
                <a:gd name="T25" fmla="*/ 0 h 84"/>
                <a:gd name="T26" fmla="*/ 7 w 7"/>
                <a:gd name="T27" fmla="*/ 0 h 84"/>
                <a:gd name="T28" fmla="*/ 7 w 7"/>
                <a:gd name="T29" fmla="*/ 1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4">
                  <a:moveTo>
                    <a:pt x="7" y="84"/>
                  </a:moveTo>
                  <a:lnTo>
                    <a:pt x="0" y="84"/>
                  </a:lnTo>
                  <a:lnTo>
                    <a:pt x="0" y="67"/>
                  </a:lnTo>
                  <a:lnTo>
                    <a:pt x="7" y="67"/>
                  </a:lnTo>
                  <a:lnTo>
                    <a:pt x="7" y="84"/>
                  </a:lnTo>
                  <a:close/>
                  <a:moveTo>
                    <a:pt x="7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" y="34"/>
                  </a:lnTo>
                  <a:lnTo>
                    <a:pt x="7" y="50"/>
                  </a:lnTo>
                  <a:close/>
                  <a:moveTo>
                    <a:pt x="7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îṡḷiḍê"/>
            <p:cNvSpPr/>
            <p:nvPr/>
          </p:nvSpPr>
          <p:spPr bwMode="auto">
            <a:xfrm>
              <a:off x="6374312" y="2095713"/>
              <a:ext cx="72843" cy="72843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0 h 12"/>
                <a:gd name="T6" fmla="*/ 7 w 12"/>
                <a:gd name="T7" fmla="*/ 0 h 12"/>
                <a:gd name="T8" fmla="*/ 7 w 12"/>
                <a:gd name="T9" fmla="*/ 5 h 12"/>
                <a:gd name="T10" fmla="*/ 12 w 12"/>
                <a:gd name="T11" fmla="*/ 5 h 12"/>
                <a:gd name="T12" fmla="*/ 1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12" y="5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iSľîďé"/>
            <p:cNvSpPr/>
            <p:nvPr/>
          </p:nvSpPr>
          <p:spPr bwMode="auto">
            <a:xfrm>
              <a:off x="6544280" y="2126062"/>
              <a:ext cx="515975" cy="42494"/>
            </a:xfrm>
            <a:custGeom>
              <a:avLst/>
              <a:gdLst>
                <a:gd name="T0" fmla="*/ 85 w 85"/>
                <a:gd name="T1" fmla="*/ 7 h 7"/>
                <a:gd name="T2" fmla="*/ 68 w 85"/>
                <a:gd name="T3" fmla="*/ 7 h 7"/>
                <a:gd name="T4" fmla="*/ 68 w 85"/>
                <a:gd name="T5" fmla="*/ 0 h 7"/>
                <a:gd name="T6" fmla="*/ 85 w 85"/>
                <a:gd name="T7" fmla="*/ 0 h 7"/>
                <a:gd name="T8" fmla="*/ 85 w 85"/>
                <a:gd name="T9" fmla="*/ 7 h 7"/>
                <a:gd name="T10" fmla="*/ 51 w 85"/>
                <a:gd name="T11" fmla="*/ 7 h 7"/>
                <a:gd name="T12" fmla="*/ 34 w 85"/>
                <a:gd name="T13" fmla="*/ 7 h 7"/>
                <a:gd name="T14" fmla="*/ 34 w 85"/>
                <a:gd name="T15" fmla="*/ 0 h 7"/>
                <a:gd name="T16" fmla="*/ 51 w 85"/>
                <a:gd name="T17" fmla="*/ 0 h 7"/>
                <a:gd name="T18" fmla="*/ 51 w 85"/>
                <a:gd name="T19" fmla="*/ 7 h 7"/>
                <a:gd name="T20" fmla="*/ 17 w 85"/>
                <a:gd name="T21" fmla="*/ 7 h 7"/>
                <a:gd name="T22" fmla="*/ 0 w 85"/>
                <a:gd name="T23" fmla="*/ 7 h 7"/>
                <a:gd name="T24" fmla="*/ 0 w 85"/>
                <a:gd name="T25" fmla="*/ 0 h 7"/>
                <a:gd name="T26" fmla="*/ 17 w 85"/>
                <a:gd name="T27" fmla="*/ 0 h 7"/>
                <a:gd name="T28" fmla="*/ 17 w 85"/>
                <a:gd name="T2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7">
                  <a:moveTo>
                    <a:pt x="85" y="7"/>
                  </a:moveTo>
                  <a:lnTo>
                    <a:pt x="68" y="7"/>
                  </a:lnTo>
                  <a:lnTo>
                    <a:pt x="68" y="0"/>
                  </a:lnTo>
                  <a:lnTo>
                    <a:pt x="85" y="0"/>
                  </a:lnTo>
                  <a:lnTo>
                    <a:pt x="85" y="7"/>
                  </a:lnTo>
                  <a:close/>
                  <a:moveTo>
                    <a:pt x="51" y="7"/>
                  </a:moveTo>
                  <a:lnTo>
                    <a:pt x="34" y="7"/>
                  </a:lnTo>
                  <a:lnTo>
                    <a:pt x="34" y="0"/>
                  </a:lnTo>
                  <a:lnTo>
                    <a:pt x="51" y="0"/>
                  </a:lnTo>
                  <a:lnTo>
                    <a:pt x="51" y="7"/>
                  </a:lnTo>
                  <a:close/>
                  <a:moveTo>
                    <a:pt x="17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îṧlîďè"/>
            <p:cNvSpPr/>
            <p:nvPr/>
          </p:nvSpPr>
          <p:spPr bwMode="auto">
            <a:xfrm>
              <a:off x="7163447" y="2095713"/>
              <a:ext cx="72843" cy="72843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5 h 12"/>
                <a:gd name="T6" fmla="*/ 5 w 12"/>
                <a:gd name="T7" fmla="*/ 5 h 12"/>
                <a:gd name="T8" fmla="*/ 5 w 12"/>
                <a:gd name="T9" fmla="*/ 0 h 12"/>
                <a:gd name="T10" fmla="*/ 12 w 12"/>
                <a:gd name="T11" fmla="*/ 0 h 12"/>
                <a:gd name="T12" fmla="*/ 1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12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îš1idè"/>
            <p:cNvSpPr/>
            <p:nvPr/>
          </p:nvSpPr>
          <p:spPr bwMode="auto">
            <a:xfrm>
              <a:off x="7193800" y="1482614"/>
              <a:ext cx="42494" cy="509902"/>
            </a:xfrm>
            <a:custGeom>
              <a:avLst/>
              <a:gdLst>
                <a:gd name="T0" fmla="*/ 7 w 7"/>
                <a:gd name="T1" fmla="*/ 84 h 84"/>
                <a:gd name="T2" fmla="*/ 0 w 7"/>
                <a:gd name="T3" fmla="*/ 84 h 84"/>
                <a:gd name="T4" fmla="*/ 0 w 7"/>
                <a:gd name="T5" fmla="*/ 67 h 84"/>
                <a:gd name="T6" fmla="*/ 7 w 7"/>
                <a:gd name="T7" fmla="*/ 67 h 84"/>
                <a:gd name="T8" fmla="*/ 7 w 7"/>
                <a:gd name="T9" fmla="*/ 84 h 84"/>
                <a:gd name="T10" fmla="*/ 7 w 7"/>
                <a:gd name="T11" fmla="*/ 50 h 84"/>
                <a:gd name="T12" fmla="*/ 0 w 7"/>
                <a:gd name="T13" fmla="*/ 50 h 84"/>
                <a:gd name="T14" fmla="*/ 0 w 7"/>
                <a:gd name="T15" fmla="*/ 34 h 84"/>
                <a:gd name="T16" fmla="*/ 7 w 7"/>
                <a:gd name="T17" fmla="*/ 34 h 84"/>
                <a:gd name="T18" fmla="*/ 7 w 7"/>
                <a:gd name="T19" fmla="*/ 50 h 84"/>
                <a:gd name="T20" fmla="*/ 7 w 7"/>
                <a:gd name="T21" fmla="*/ 17 h 84"/>
                <a:gd name="T22" fmla="*/ 0 w 7"/>
                <a:gd name="T23" fmla="*/ 17 h 84"/>
                <a:gd name="T24" fmla="*/ 0 w 7"/>
                <a:gd name="T25" fmla="*/ 0 h 84"/>
                <a:gd name="T26" fmla="*/ 7 w 7"/>
                <a:gd name="T27" fmla="*/ 0 h 84"/>
                <a:gd name="T28" fmla="*/ 7 w 7"/>
                <a:gd name="T29" fmla="*/ 1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4">
                  <a:moveTo>
                    <a:pt x="7" y="84"/>
                  </a:moveTo>
                  <a:lnTo>
                    <a:pt x="0" y="84"/>
                  </a:lnTo>
                  <a:lnTo>
                    <a:pt x="0" y="67"/>
                  </a:lnTo>
                  <a:lnTo>
                    <a:pt x="7" y="67"/>
                  </a:lnTo>
                  <a:lnTo>
                    <a:pt x="7" y="84"/>
                  </a:lnTo>
                  <a:close/>
                  <a:moveTo>
                    <a:pt x="7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" y="34"/>
                  </a:lnTo>
                  <a:lnTo>
                    <a:pt x="7" y="50"/>
                  </a:lnTo>
                  <a:close/>
                  <a:moveTo>
                    <a:pt x="7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ïśliďe"/>
            <p:cNvSpPr/>
            <p:nvPr/>
          </p:nvSpPr>
          <p:spPr bwMode="auto">
            <a:xfrm>
              <a:off x="7145238" y="2083572"/>
              <a:ext cx="139618" cy="1335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iŝlidê"/>
            <p:cNvSpPr/>
            <p:nvPr/>
          </p:nvSpPr>
          <p:spPr bwMode="auto">
            <a:xfrm>
              <a:off x="7102744" y="2041078"/>
              <a:ext cx="224602" cy="218529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2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2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išlïḓé"/>
            <p:cNvSpPr/>
            <p:nvPr/>
          </p:nvSpPr>
          <p:spPr bwMode="auto">
            <a:xfrm>
              <a:off x="7145238" y="1258017"/>
              <a:ext cx="139618" cy="1396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íśľïḓê"/>
            <p:cNvSpPr/>
            <p:nvPr/>
          </p:nvSpPr>
          <p:spPr bwMode="auto">
            <a:xfrm>
              <a:off x="7102744" y="1215523"/>
              <a:ext cx="224602" cy="224602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îṥḻíḋé"/>
            <p:cNvSpPr/>
            <p:nvPr/>
          </p:nvSpPr>
          <p:spPr bwMode="auto">
            <a:xfrm>
              <a:off x="6325750" y="1258017"/>
              <a:ext cx="133546" cy="1396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îṧļiḑè"/>
            <p:cNvSpPr/>
            <p:nvPr/>
          </p:nvSpPr>
          <p:spPr bwMode="auto">
            <a:xfrm>
              <a:off x="6283260" y="1215523"/>
              <a:ext cx="218530" cy="224602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î$ḻiḍê"/>
            <p:cNvSpPr/>
            <p:nvPr/>
          </p:nvSpPr>
          <p:spPr bwMode="auto">
            <a:xfrm>
              <a:off x="6325750" y="2077500"/>
              <a:ext cx="133546" cy="1396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ís1îḍê"/>
            <p:cNvSpPr/>
            <p:nvPr/>
          </p:nvSpPr>
          <p:spPr bwMode="auto">
            <a:xfrm>
              <a:off x="6283260" y="2035010"/>
              <a:ext cx="218530" cy="224602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î$1ïďè"/>
            <p:cNvSpPr/>
            <p:nvPr/>
          </p:nvSpPr>
          <p:spPr bwMode="auto">
            <a:xfrm>
              <a:off x="6762809" y="1531177"/>
              <a:ext cx="84984" cy="4127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îşļîḍè"/>
            <p:cNvSpPr/>
            <p:nvPr/>
          </p:nvSpPr>
          <p:spPr bwMode="auto">
            <a:xfrm>
              <a:off x="6556420" y="1488687"/>
              <a:ext cx="497762" cy="127477"/>
            </a:xfrm>
            <a:custGeom>
              <a:avLst/>
              <a:gdLst>
                <a:gd name="T0" fmla="*/ 82 w 82"/>
                <a:gd name="T1" fmla="*/ 21 h 21"/>
                <a:gd name="T2" fmla="*/ 67 w 82"/>
                <a:gd name="T3" fmla="*/ 21 h 21"/>
                <a:gd name="T4" fmla="*/ 67 w 82"/>
                <a:gd name="T5" fmla="*/ 14 h 21"/>
                <a:gd name="T6" fmla="*/ 14 w 82"/>
                <a:gd name="T7" fmla="*/ 14 h 21"/>
                <a:gd name="T8" fmla="*/ 14 w 82"/>
                <a:gd name="T9" fmla="*/ 21 h 21"/>
                <a:gd name="T10" fmla="*/ 0 w 82"/>
                <a:gd name="T11" fmla="*/ 21 h 21"/>
                <a:gd name="T12" fmla="*/ 0 w 82"/>
                <a:gd name="T13" fmla="*/ 0 h 21"/>
                <a:gd name="T14" fmla="*/ 82 w 82"/>
                <a:gd name="T15" fmla="*/ 0 h 21"/>
                <a:gd name="T16" fmla="*/ 82 w 8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21">
                  <a:moveTo>
                    <a:pt x="82" y="21"/>
                  </a:moveTo>
                  <a:lnTo>
                    <a:pt x="67" y="21"/>
                  </a:lnTo>
                  <a:lnTo>
                    <a:pt x="67" y="14"/>
                  </a:lnTo>
                  <a:lnTo>
                    <a:pt x="14" y="14"/>
                  </a:lnTo>
                  <a:lnTo>
                    <a:pt x="1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íṧľîḍè"/>
            <p:cNvSpPr/>
            <p:nvPr/>
          </p:nvSpPr>
          <p:spPr bwMode="auto">
            <a:xfrm>
              <a:off x="6720319" y="1901464"/>
              <a:ext cx="163899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7" name="组合 116"/>
          <p:cNvGrpSpPr/>
          <p:nvPr/>
        </p:nvGrpSpPr>
        <p:grpSpPr>
          <a:xfrm rot="18953118">
            <a:off x="-2916840" y="-36311"/>
            <a:ext cx="1038018" cy="4455571"/>
            <a:chOff x="9115722" y="1421912"/>
            <a:chExt cx="1038018" cy="4455571"/>
          </a:xfrm>
        </p:grpSpPr>
        <p:sp>
          <p:nvSpPr>
            <p:cNvPr id="118" name="îṧľiḑê"/>
            <p:cNvSpPr/>
            <p:nvPr/>
          </p:nvSpPr>
          <p:spPr bwMode="auto">
            <a:xfrm>
              <a:off x="9158216" y="1464406"/>
              <a:ext cx="953034" cy="4370588"/>
            </a:xfrm>
            <a:prstGeom prst="rect">
              <a:avLst/>
            </a:prstGeom>
            <a:solidFill>
              <a:srgbClr val="FBD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îṧḻiḑé"/>
            <p:cNvSpPr/>
            <p:nvPr/>
          </p:nvSpPr>
          <p:spPr bwMode="auto">
            <a:xfrm>
              <a:off x="9115722" y="1421912"/>
              <a:ext cx="1038018" cy="4455571"/>
            </a:xfrm>
            <a:custGeom>
              <a:avLst/>
              <a:gdLst>
                <a:gd name="T0" fmla="*/ 171 w 171"/>
                <a:gd name="T1" fmla="*/ 734 h 734"/>
                <a:gd name="T2" fmla="*/ 0 w 171"/>
                <a:gd name="T3" fmla="*/ 734 h 734"/>
                <a:gd name="T4" fmla="*/ 0 w 171"/>
                <a:gd name="T5" fmla="*/ 0 h 734"/>
                <a:gd name="T6" fmla="*/ 171 w 171"/>
                <a:gd name="T7" fmla="*/ 0 h 734"/>
                <a:gd name="T8" fmla="*/ 171 w 171"/>
                <a:gd name="T9" fmla="*/ 734 h 734"/>
                <a:gd name="T10" fmla="*/ 14 w 171"/>
                <a:gd name="T11" fmla="*/ 720 h 734"/>
                <a:gd name="T12" fmla="*/ 157 w 171"/>
                <a:gd name="T13" fmla="*/ 720 h 734"/>
                <a:gd name="T14" fmla="*/ 157 w 171"/>
                <a:gd name="T15" fmla="*/ 14 h 734"/>
                <a:gd name="T16" fmla="*/ 14 w 171"/>
                <a:gd name="T17" fmla="*/ 14 h 734"/>
                <a:gd name="T18" fmla="*/ 14 w 171"/>
                <a:gd name="T19" fmla="*/ 72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734">
                  <a:moveTo>
                    <a:pt x="171" y="734"/>
                  </a:moveTo>
                  <a:lnTo>
                    <a:pt x="0" y="734"/>
                  </a:lnTo>
                  <a:lnTo>
                    <a:pt x="0" y="0"/>
                  </a:lnTo>
                  <a:lnTo>
                    <a:pt x="171" y="0"/>
                  </a:lnTo>
                  <a:lnTo>
                    <a:pt x="171" y="734"/>
                  </a:lnTo>
                  <a:close/>
                  <a:moveTo>
                    <a:pt x="14" y="720"/>
                  </a:moveTo>
                  <a:lnTo>
                    <a:pt x="157" y="720"/>
                  </a:lnTo>
                  <a:lnTo>
                    <a:pt x="157" y="14"/>
                  </a:lnTo>
                  <a:lnTo>
                    <a:pt x="14" y="14"/>
                  </a:lnTo>
                  <a:lnTo>
                    <a:pt x="14" y="7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ïsḷîḓé"/>
            <p:cNvSpPr/>
            <p:nvPr/>
          </p:nvSpPr>
          <p:spPr bwMode="auto">
            <a:xfrm>
              <a:off x="9564922" y="5495059"/>
              <a:ext cx="139618" cy="1335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íṣḷîdè"/>
            <p:cNvSpPr/>
            <p:nvPr/>
          </p:nvSpPr>
          <p:spPr bwMode="auto">
            <a:xfrm>
              <a:off x="9522432" y="5452565"/>
              <a:ext cx="224602" cy="218529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îŝḻídé"/>
            <p:cNvSpPr/>
            <p:nvPr/>
          </p:nvSpPr>
          <p:spPr bwMode="auto">
            <a:xfrm>
              <a:off x="9838086" y="5519340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îSľiďe"/>
            <p:cNvSpPr/>
            <p:nvPr/>
          </p:nvSpPr>
          <p:spPr bwMode="auto">
            <a:xfrm>
              <a:off x="9838086" y="524617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ś1íḋé"/>
            <p:cNvSpPr/>
            <p:nvPr/>
          </p:nvSpPr>
          <p:spPr bwMode="auto">
            <a:xfrm>
              <a:off x="9838086" y="497301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íśļîďe"/>
            <p:cNvSpPr/>
            <p:nvPr/>
          </p:nvSpPr>
          <p:spPr bwMode="auto">
            <a:xfrm>
              <a:off x="9838086" y="4699853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îsḷidê"/>
            <p:cNvSpPr/>
            <p:nvPr/>
          </p:nvSpPr>
          <p:spPr bwMode="auto">
            <a:xfrm>
              <a:off x="9838086" y="4426693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ïş1îḍê"/>
            <p:cNvSpPr/>
            <p:nvPr/>
          </p:nvSpPr>
          <p:spPr bwMode="auto">
            <a:xfrm>
              <a:off x="9838086" y="415352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iSḷíḍè"/>
            <p:cNvSpPr/>
            <p:nvPr/>
          </p:nvSpPr>
          <p:spPr bwMode="auto">
            <a:xfrm>
              <a:off x="9838086" y="388036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iŝlîḋè"/>
            <p:cNvSpPr/>
            <p:nvPr/>
          </p:nvSpPr>
          <p:spPr bwMode="auto">
            <a:xfrm>
              <a:off x="9838086" y="360720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îşľiḋê"/>
            <p:cNvSpPr/>
            <p:nvPr/>
          </p:nvSpPr>
          <p:spPr bwMode="auto">
            <a:xfrm>
              <a:off x="9838086" y="333404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îSḷïḓê"/>
            <p:cNvSpPr/>
            <p:nvPr/>
          </p:nvSpPr>
          <p:spPr bwMode="auto">
            <a:xfrm>
              <a:off x="9838086" y="3060882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ṩḻîḋê"/>
            <p:cNvSpPr/>
            <p:nvPr/>
          </p:nvSpPr>
          <p:spPr bwMode="auto">
            <a:xfrm>
              <a:off x="9838086" y="2787722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iṣḻiḋe"/>
            <p:cNvSpPr/>
            <p:nvPr/>
          </p:nvSpPr>
          <p:spPr bwMode="auto">
            <a:xfrm>
              <a:off x="9838086" y="251455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ï$ḻiḍe"/>
            <p:cNvSpPr/>
            <p:nvPr/>
          </p:nvSpPr>
          <p:spPr bwMode="auto">
            <a:xfrm>
              <a:off x="9838086" y="224139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ïsḻíḑe"/>
            <p:cNvSpPr/>
            <p:nvPr/>
          </p:nvSpPr>
          <p:spPr bwMode="auto">
            <a:xfrm>
              <a:off x="9838086" y="1968235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íŝḷidè"/>
            <p:cNvSpPr/>
            <p:nvPr/>
          </p:nvSpPr>
          <p:spPr bwMode="auto">
            <a:xfrm>
              <a:off x="9838086" y="169507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37" name="组合 136"/>
          <p:cNvGrpSpPr/>
          <p:nvPr/>
        </p:nvGrpSpPr>
        <p:grpSpPr>
          <a:xfrm rot="1418087">
            <a:off x="13228045" y="-5049782"/>
            <a:ext cx="1177632" cy="4413081"/>
            <a:chOff x="3138862" y="1464406"/>
            <a:chExt cx="1177632" cy="4413081"/>
          </a:xfrm>
        </p:grpSpPr>
        <p:sp>
          <p:nvSpPr>
            <p:cNvPr id="138" name="i$lîḑê"/>
            <p:cNvSpPr/>
            <p:nvPr/>
          </p:nvSpPr>
          <p:spPr bwMode="auto">
            <a:xfrm>
              <a:off x="3138862" y="3880369"/>
              <a:ext cx="1177632" cy="1997118"/>
            </a:xfrm>
            <a:custGeom>
              <a:avLst/>
              <a:gdLst>
                <a:gd name="T0" fmla="*/ 170 w 276"/>
                <a:gd name="T1" fmla="*/ 468 h 468"/>
                <a:gd name="T2" fmla="*/ 106 w 276"/>
                <a:gd name="T3" fmla="*/ 468 h 468"/>
                <a:gd name="T4" fmla="*/ 0 w 276"/>
                <a:gd name="T5" fmla="*/ 362 h 468"/>
                <a:gd name="T6" fmla="*/ 0 w 276"/>
                <a:gd name="T7" fmla="*/ 106 h 468"/>
                <a:gd name="T8" fmla="*/ 106 w 276"/>
                <a:gd name="T9" fmla="*/ 0 h 468"/>
                <a:gd name="T10" fmla="*/ 170 w 276"/>
                <a:gd name="T11" fmla="*/ 0 h 468"/>
                <a:gd name="T12" fmla="*/ 276 w 276"/>
                <a:gd name="T13" fmla="*/ 106 h 468"/>
                <a:gd name="T14" fmla="*/ 276 w 276"/>
                <a:gd name="T15" fmla="*/ 362 h 468"/>
                <a:gd name="T16" fmla="*/ 170 w 276"/>
                <a:gd name="T17" fmla="*/ 468 h 468"/>
                <a:gd name="T18" fmla="*/ 106 w 276"/>
                <a:gd name="T19" fmla="*/ 20 h 468"/>
                <a:gd name="T20" fmla="*/ 20 w 276"/>
                <a:gd name="T21" fmla="*/ 106 h 468"/>
                <a:gd name="T22" fmla="*/ 20 w 276"/>
                <a:gd name="T23" fmla="*/ 362 h 468"/>
                <a:gd name="T24" fmla="*/ 106 w 276"/>
                <a:gd name="T25" fmla="*/ 448 h 468"/>
                <a:gd name="T26" fmla="*/ 170 w 276"/>
                <a:gd name="T27" fmla="*/ 448 h 468"/>
                <a:gd name="T28" fmla="*/ 256 w 276"/>
                <a:gd name="T29" fmla="*/ 362 h 468"/>
                <a:gd name="T30" fmla="*/ 256 w 276"/>
                <a:gd name="T31" fmla="*/ 106 h 468"/>
                <a:gd name="T32" fmla="*/ 170 w 276"/>
                <a:gd name="T33" fmla="*/ 20 h 468"/>
                <a:gd name="T34" fmla="*/ 106 w 276"/>
                <a:gd name="T35" fmla="*/ 2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6" h="468">
                  <a:moveTo>
                    <a:pt x="170" y="468"/>
                  </a:moveTo>
                  <a:cubicBezTo>
                    <a:pt x="106" y="468"/>
                    <a:pt x="106" y="468"/>
                    <a:pt x="106" y="468"/>
                  </a:cubicBezTo>
                  <a:cubicBezTo>
                    <a:pt x="48" y="468"/>
                    <a:pt x="0" y="420"/>
                    <a:pt x="0" y="36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28" y="0"/>
                    <a:pt x="276" y="48"/>
                    <a:pt x="276" y="106"/>
                  </a:cubicBezTo>
                  <a:cubicBezTo>
                    <a:pt x="276" y="362"/>
                    <a:pt x="276" y="362"/>
                    <a:pt x="276" y="362"/>
                  </a:cubicBezTo>
                  <a:cubicBezTo>
                    <a:pt x="276" y="420"/>
                    <a:pt x="228" y="468"/>
                    <a:pt x="170" y="468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362"/>
                    <a:pt x="20" y="362"/>
                    <a:pt x="20" y="362"/>
                  </a:cubicBezTo>
                  <a:cubicBezTo>
                    <a:pt x="20" y="409"/>
                    <a:pt x="59" y="448"/>
                    <a:pt x="106" y="448"/>
                  </a:cubicBezTo>
                  <a:cubicBezTo>
                    <a:pt x="170" y="448"/>
                    <a:pt x="170" y="448"/>
                    <a:pt x="170" y="448"/>
                  </a:cubicBezTo>
                  <a:cubicBezTo>
                    <a:pt x="217" y="448"/>
                    <a:pt x="256" y="409"/>
                    <a:pt x="256" y="362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56" y="59"/>
                    <a:pt x="217" y="20"/>
                    <a:pt x="170" y="20"/>
                  </a:cubicBezTo>
                  <a:lnTo>
                    <a:pt x="106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îṩļíḍé"/>
            <p:cNvSpPr/>
            <p:nvPr/>
          </p:nvSpPr>
          <p:spPr bwMode="auto">
            <a:xfrm>
              <a:off x="3545568" y="4287075"/>
              <a:ext cx="358148" cy="36421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20 h 84"/>
                <a:gd name="T12" fmla="*/ 20 w 84"/>
                <a:gd name="T13" fmla="*/ 42 h 84"/>
                <a:gd name="T14" fmla="*/ 42 w 84"/>
                <a:gd name="T15" fmla="*/ 64 h 84"/>
                <a:gd name="T16" fmla="*/ 64 w 84"/>
                <a:gd name="T17" fmla="*/ 42 h 84"/>
                <a:gd name="T18" fmla="*/ 42 w 84"/>
                <a:gd name="T1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20"/>
                  </a:moveTo>
                  <a:cubicBezTo>
                    <a:pt x="30" y="20"/>
                    <a:pt x="20" y="30"/>
                    <a:pt x="20" y="42"/>
                  </a:cubicBezTo>
                  <a:cubicBezTo>
                    <a:pt x="20" y="54"/>
                    <a:pt x="30" y="64"/>
                    <a:pt x="42" y="64"/>
                  </a:cubicBezTo>
                  <a:cubicBezTo>
                    <a:pt x="54" y="64"/>
                    <a:pt x="64" y="54"/>
                    <a:pt x="64" y="42"/>
                  </a:cubicBezTo>
                  <a:cubicBezTo>
                    <a:pt x="64" y="30"/>
                    <a:pt x="54" y="20"/>
                    <a:pt x="42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40" name="îṩḷiḋe"/>
            <p:cNvSpPr/>
            <p:nvPr/>
          </p:nvSpPr>
          <p:spPr bwMode="auto">
            <a:xfrm>
              <a:off x="3685186" y="3582925"/>
              <a:ext cx="84984" cy="3399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ïṩļîdé"/>
            <p:cNvSpPr/>
            <p:nvPr/>
          </p:nvSpPr>
          <p:spPr bwMode="auto">
            <a:xfrm>
              <a:off x="3454516" y="3267271"/>
              <a:ext cx="315654" cy="315654"/>
            </a:xfrm>
            <a:custGeom>
              <a:avLst/>
              <a:gdLst>
                <a:gd name="T0" fmla="*/ 74 w 74"/>
                <a:gd name="T1" fmla="*/ 74 h 74"/>
                <a:gd name="T2" fmla="*/ 54 w 74"/>
                <a:gd name="T3" fmla="*/ 74 h 74"/>
                <a:gd name="T4" fmla="*/ 0 w 74"/>
                <a:gd name="T5" fmla="*/ 20 h 74"/>
                <a:gd name="T6" fmla="*/ 0 w 74"/>
                <a:gd name="T7" fmla="*/ 0 h 74"/>
                <a:gd name="T8" fmla="*/ 74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74" y="74"/>
                  </a:moveTo>
                  <a:cubicBezTo>
                    <a:pt x="54" y="74"/>
                    <a:pt x="54" y="74"/>
                    <a:pt x="54" y="74"/>
                  </a:cubicBezTo>
                  <a:cubicBezTo>
                    <a:pt x="54" y="44"/>
                    <a:pt x="30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74" y="33"/>
                    <a:pt x="74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iṡḷïḋé"/>
            <p:cNvSpPr/>
            <p:nvPr/>
          </p:nvSpPr>
          <p:spPr bwMode="auto">
            <a:xfrm>
              <a:off x="3138862" y="3036601"/>
              <a:ext cx="315654" cy="315654"/>
            </a:xfrm>
            <a:custGeom>
              <a:avLst/>
              <a:gdLst>
                <a:gd name="T0" fmla="*/ 74 w 74"/>
                <a:gd name="T1" fmla="*/ 74 h 74"/>
                <a:gd name="T2" fmla="*/ 0 w 74"/>
                <a:gd name="T3" fmla="*/ 0 h 74"/>
                <a:gd name="T4" fmla="*/ 20 w 74"/>
                <a:gd name="T5" fmla="*/ 0 h 74"/>
                <a:gd name="T6" fmla="*/ 74 w 74"/>
                <a:gd name="T7" fmla="*/ 54 h 74"/>
                <a:gd name="T8" fmla="*/ 74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74" y="74"/>
                  </a:moveTo>
                  <a:cubicBezTo>
                    <a:pt x="33" y="74"/>
                    <a:pt x="0" y="41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0"/>
                    <a:pt x="44" y="54"/>
                    <a:pt x="74" y="54"/>
                  </a:cubicBez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işļîďe"/>
            <p:cNvSpPr/>
            <p:nvPr/>
          </p:nvSpPr>
          <p:spPr bwMode="auto">
            <a:xfrm>
              <a:off x="3138862" y="2763441"/>
              <a:ext cx="84984" cy="27316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ï$ļïḑê"/>
            <p:cNvSpPr/>
            <p:nvPr/>
          </p:nvSpPr>
          <p:spPr bwMode="auto">
            <a:xfrm>
              <a:off x="3138862" y="2447788"/>
              <a:ext cx="315654" cy="315654"/>
            </a:xfrm>
            <a:custGeom>
              <a:avLst/>
              <a:gdLst>
                <a:gd name="T0" fmla="*/ 20 w 74"/>
                <a:gd name="T1" fmla="*/ 74 h 74"/>
                <a:gd name="T2" fmla="*/ 0 w 74"/>
                <a:gd name="T3" fmla="*/ 74 h 74"/>
                <a:gd name="T4" fmla="*/ 74 w 74"/>
                <a:gd name="T5" fmla="*/ 0 h 74"/>
                <a:gd name="T6" fmla="*/ 74 w 74"/>
                <a:gd name="T7" fmla="*/ 20 h 74"/>
                <a:gd name="T8" fmla="*/ 20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20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4" y="20"/>
                    <a:pt x="20" y="44"/>
                    <a:pt x="2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îṩļíḓe"/>
            <p:cNvSpPr/>
            <p:nvPr/>
          </p:nvSpPr>
          <p:spPr bwMode="auto">
            <a:xfrm>
              <a:off x="3454516" y="2217118"/>
              <a:ext cx="315654" cy="315654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54 h 74"/>
                <a:gd name="T4" fmla="*/ 54 w 74"/>
                <a:gd name="T5" fmla="*/ 0 h 74"/>
                <a:gd name="T6" fmla="*/ 74 w 74"/>
                <a:gd name="T7" fmla="*/ 0 h 74"/>
                <a:gd name="T8" fmla="*/ 0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30" y="54"/>
                    <a:pt x="54" y="30"/>
                    <a:pt x="5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41"/>
                    <a:pt x="41" y="74"/>
                    <a:pt x="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í$ľîḋé"/>
            <p:cNvSpPr/>
            <p:nvPr/>
          </p:nvSpPr>
          <p:spPr bwMode="auto">
            <a:xfrm>
              <a:off x="3685186" y="1464406"/>
              <a:ext cx="84984" cy="7527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Word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10902" y="2512603"/>
            <a:ext cx="648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More Platforms</a:t>
            </a:r>
            <a:endParaRPr lang="zh-CN" altLang="en-US" sz="4800" b="1" dirty="0">
              <a:latin typeface="Adobe Gothic Std B" panose="020B0800000000000000" pitchFamily="34" charset="-128"/>
            </a:endParaRPr>
          </a:p>
        </p:txBody>
      </p:sp>
      <p:grpSp>
        <p:nvGrpSpPr>
          <p:cNvPr id="5" name="b2f5296d-9cc1-4c57-9f09-b4d052cb63f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990300" y="595065"/>
            <a:ext cx="4881698" cy="3633888"/>
            <a:chOff x="2838451" y="981075"/>
            <a:chExt cx="6508750" cy="4845051"/>
          </a:xfrm>
        </p:grpSpPr>
        <p:sp>
          <p:nvSpPr>
            <p:cNvPr id="6" name="îşļíḋè"/>
            <p:cNvSpPr/>
            <p:nvPr/>
          </p:nvSpPr>
          <p:spPr bwMode="auto">
            <a:xfrm>
              <a:off x="2919413" y="3581400"/>
              <a:ext cx="5757863" cy="1384300"/>
            </a:xfrm>
            <a:custGeom>
              <a:avLst/>
              <a:gdLst>
                <a:gd name="T0" fmla="*/ 0 w 3892"/>
                <a:gd name="T1" fmla="*/ 0 h 936"/>
                <a:gd name="T2" fmla="*/ 449 w 3892"/>
                <a:gd name="T3" fmla="*/ 678 h 936"/>
                <a:gd name="T4" fmla="*/ 2833 w 3892"/>
                <a:gd name="T5" fmla="*/ 650 h 936"/>
                <a:gd name="T6" fmla="*/ 3892 w 3892"/>
                <a:gd name="T7" fmla="*/ 45 h 936"/>
                <a:gd name="T8" fmla="*/ 0 w 3892"/>
                <a:gd name="T9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2" h="936">
                  <a:moveTo>
                    <a:pt x="0" y="0"/>
                  </a:moveTo>
                  <a:cubicBezTo>
                    <a:pt x="70" y="297"/>
                    <a:pt x="217" y="554"/>
                    <a:pt x="449" y="678"/>
                  </a:cubicBezTo>
                  <a:cubicBezTo>
                    <a:pt x="932" y="936"/>
                    <a:pt x="2021" y="803"/>
                    <a:pt x="2833" y="650"/>
                  </a:cubicBezTo>
                  <a:cubicBezTo>
                    <a:pt x="3244" y="573"/>
                    <a:pt x="3617" y="360"/>
                    <a:pt x="3892" y="4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C63FF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iṥľîde"/>
            <p:cNvSpPr/>
            <p:nvPr/>
          </p:nvSpPr>
          <p:spPr bwMode="auto">
            <a:xfrm>
              <a:off x="3086101" y="981075"/>
              <a:ext cx="6251575" cy="866775"/>
            </a:xfrm>
            <a:custGeom>
              <a:avLst/>
              <a:gdLst>
                <a:gd name="T0" fmla="*/ 4149 w 4226"/>
                <a:gd name="T1" fmla="*/ 363 h 587"/>
                <a:gd name="T2" fmla="*/ 3703 w 4226"/>
                <a:gd name="T3" fmla="*/ 363 h 587"/>
                <a:gd name="T4" fmla="*/ 3664 w 4226"/>
                <a:gd name="T5" fmla="*/ 325 h 587"/>
                <a:gd name="T6" fmla="*/ 3703 w 4226"/>
                <a:gd name="T7" fmla="*/ 286 h 587"/>
                <a:gd name="T8" fmla="*/ 3780 w 4226"/>
                <a:gd name="T9" fmla="*/ 286 h 587"/>
                <a:gd name="T10" fmla="*/ 3741 w 4226"/>
                <a:gd name="T11" fmla="*/ 248 h 587"/>
                <a:gd name="T12" fmla="*/ 3780 w 4226"/>
                <a:gd name="T13" fmla="*/ 209 h 587"/>
                <a:gd name="T14" fmla="*/ 3725 w 4226"/>
                <a:gd name="T15" fmla="*/ 209 h 587"/>
                <a:gd name="T16" fmla="*/ 3686 w 4226"/>
                <a:gd name="T17" fmla="*/ 171 h 587"/>
                <a:gd name="T18" fmla="*/ 3725 w 4226"/>
                <a:gd name="T19" fmla="*/ 132 h 587"/>
                <a:gd name="T20" fmla="*/ 3958 w 4226"/>
                <a:gd name="T21" fmla="*/ 132 h 587"/>
                <a:gd name="T22" fmla="*/ 3776 w 4226"/>
                <a:gd name="T23" fmla="*/ 82 h 587"/>
                <a:gd name="T24" fmla="*/ 2835 w 4226"/>
                <a:gd name="T25" fmla="*/ 110 h 587"/>
                <a:gd name="T26" fmla="*/ 2509 w 4226"/>
                <a:gd name="T27" fmla="*/ 253 h 587"/>
                <a:gd name="T28" fmla="*/ 722 w 4226"/>
                <a:gd name="T29" fmla="*/ 222 h 587"/>
                <a:gd name="T30" fmla="*/ 0 w 4226"/>
                <a:gd name="T31" fmla="*/ 587 h 587"/>
                <a:gd name="T32" fmla="*/ 4226 w 4226"/>
                <a:gd name="T33" fmla="*/ 587 h 587"/>
                <a:gd name="T34" fmla="*/ 4174 w 4226"/>
                <a:gd name="T35" fmla="*/ 354 h 587"/>
                <a:gd name="T36" fmla="*/ 4149 w 4226"/>
                <a:gd name="T37" fmla="*/ 3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26" h="587">
                  <a:moveTo>
                    <a:pt x="4149" y="363"/>
                  </a:moveTo>
                  <a:cubicBezTo>
                    <a:pt x="3703" y="363"/>
                    <a:pt x="3703" y="363"/>
                    <a:pt x="3703" y="363"/>
                  </a:cubicBezTo>
                  <a:cubicBezTo>
                    <a:pt x="3682" y="363"/>
                    <a:pt x="3664" y="346"/>
                    <a:pt x="3664" y="325"/>
                  </a:cubicBezTo>
                  <a:cubicBezTo>
                    <a:pt x="3664" y="303"/>
                    <a:pt x="3682" y="286"/>
                    <a:pt x="3703" y="286"/>
                  </a:cubicBezTo>
                  <a:cubicBezTo>
                    <a:pt x="3780" y="286"/>
                    <a:pt x="3780" y="286"/>
                    <a:pt x="3780" y="286"/>
                  </a:cubicBezTo>
                  <a:cubicBezTo>
                    <a:pt x="3759" y="286"/>
                    <a:pt x="3741" y="269"/>
                    <a:pt x="3741" y="248"/>
                  </a:cubicBezTo>
                  <a:cubicBezTo>
                    <a:pt x="3741" y="226"/>
                    <a:pt x="3759" y="209"/>
                    <a:pt x="3780" y="209"/>
                  </a:cubicBezTo>
                  <a:cubicBezTo>
                    <a:pt x="3725" y="209"/>
                    <a:pt x="3725" y="209"/>
                    <a:pt x="3725" y="209"/>
                  </a:cubicBezTo>
                  <a:cubicBezTo>
                    <a:pt x="3704" y="209"/>
                    <a:pt x="3686" y="192"/>
                    <a:pt x="3686" y="171"/>
                  </a:cubicBezTo>
                  <a:cubicBezTo>
                    <a:pt x="3686" y="149"/>
                    <a:pt x="3704" y="132"/>
                    <a:pt x="3725" y="132"/>
                  </a:cubicBezTo>
                  <a:cubicBezTo>
                    <a:pt x="3958" y="132"/>
                    <a:pt x="3958" y="132"/>
                    <a:pt x="3958" y="132"/>
                  </a:cubicBezTo>
                  <a:cubicBezTo>
                    <a:pt x="3906" y="108"/>
                    <a:pt x="3846" y="91"/>
                    <a:pt x="3776" y="82"/>
                  </a:cubicBezTo>
                  <a:cubicBezTo>
                    <a:pt x="3142" y="0"/>
                    <a:pt x="2915" y="54"/>
                    <a:pt x="2835" y="110"/>
                  </a:cubicBezTo>
                  <a:cubicBezTo>
                    <a:pt x="2737" y="178"/>
                    <a:pt x="2627" y="229"/>
                    <a:pt x="2509" y="253"/>
                  </a:cubicBezTo>
                  <a:cubicBezTo>
                    <a:pt x="2117" y="334"/>
                    <a:pt x="1385" y="431"/>
                    <a:pt x="722" y="222"/>
                  </a:cubicBezTo>
                  <a:cubicBezTo>
                    <a:pt x="392" y="118"/>
                    <a:pt x="147" y="293"/>
                    <a:pt x="0" y="587"/>
                  </a:cubicBezTo>
                  <a:cubicBezTo>
                    <a:pt x="4226" y="587"/>
                    <a:pt x="4226" y="587"/>
                    <a:pt x="4226" y="587"/>
                  </a:cubicBezTo>
                  <a:cubicBezTo>
                    <a:pt x="4221" y="502"/>
                    <a:pt x="4204" y="423"/>
                    <a:pt x="4174" y="354"/>
                  </a:cubicBezTo>
                  <a:cubicBezTo>
                    <a:pt x="4167" y="360"/>
                    <a:pt x="4158" y="363"/>
                    <a:pt x="4149" y="363"/>
                  </a:cubicBezTo>
                  <a:close/>
                </a:path>
              </a:pathLst>
            </a:custGeom>
            <a:solidFill>
              <a:srgbClr val="6C63FF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íśļîďé"/>
            <p:cNvSpPr/>
            <p:nvPr/>
          </p:nvSpPr>
          <p:spPr bwMode="auto">
            <a:xfrm>
              <a:off x="2838451" y="2667000"/>
              <a:ext cx="6245225" cy="977900"/>
            </a:xfrm>
            <a:custGeom>
              <a:avLst/>
              <a:gdLst>
                <a:gd name="T0" fmla="*/ 18 w 4222"/>
                <a:gd name="T1" fmla="*/ 0 h 661"/>
                <a:gd name="T2" fmla="*/ 35 w 4222"/>
                <a:gd name="T3" fmla="*/ 518 h 661"/>
                <a:gd name="T4" fmla="*/ 3950 w 4222"/>
                <a:gd name="T5" fmla="*/ 661 h 661"/>
                <a:gd name="T6" fmla="*/ 4222 w 4222"/>
                <a:gd name="T7" fmla="*/ 246 h 661"/>
                <a:gd name="T8" fmla="*/ 18 w 4222"/>
                <a:gd name="T9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2" h="661">
                  <a:moveTo>
                    <a:pt x="18" y="0"/>
                  </a:moveTo>
                  <a:cubicBezTo>
                    <a:pt x="0" y="172"/>
                    <a:pt x="6" y="347"/>
                    <a:pt x="35" y="518"/>
                  </a:cubicBezTo>
                  <a:cubicBezTo>
                    <a:pt x="3950" y="661"/>
                    <a:pt x="3950" y="661"/>
                    <a:pt x="3950" y="661"/>
                  </a:cubicBezTo>
                  <a:cubicBezTo>
                    <a:pt x="4059" y="535"/>
                    <a:pt x="4150" y="396"/>
                    <a:pt x="4222" y="246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6C63FF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šľíďê"/>
            <p:cNvSpPr/>
            <p:nvPr/>
          </p:nvSpPr>
          <p:spPr bwMode="auto">
            <a:xfrm>
              <a:off x="4322763" y="2984500"/>
              <a:ext cx="887413" cy="341313"/>
            </a:xfrm>
            <a:custGeom>
              <a:avLst/>
              <a:gdLst>
                <a:gd name="T0" fmla="*/ 562 w 600"/>
                <a:gd name="T1" fmla="*/ 154 h 231"/>
                <a:gd name="T2" fmla="*/ 485 w 600"/>
                <a:gd name="T3" fmla="*/ 154 h 231"/>
                <a:gd name="T4" fmla="*/ 523 w 600"/>
                <a:gd name="T5" fmla="*/ 193 h 231"/>
                <a:gd name="T6" fmla="*/ 485 w 600"/>
                <a:gd name="T7" fmla="*/ 231 h 231"/>
                <a:gd name="T8" fmla="*/ 39 w 600"/>
                <a:gd name="T9" fmla="*/ 231 h 231"/>
                <a:gd name="T10" fmla="*/ 0 w 600"/>
                <a:gd name="T11" fmla="*/ 193 h 231"/>
                <a:gd name="T12" fmla="*/ 39 w 600"/>
                <a:gd name="T13" fmla="*/ 154 h 231"/>
                <a:gd name="T14" fmla="*/ 116 w 600"/>
                <a:gd name="T15" fmla="*/ 154 h 231"/>
                <a:gd name="T16" fmla="*/ 77 w 600"/>
                <a:gd name="T17" fmla="*/ 116 h 231"/>
                <a:gd name="T18" fmla="*/ 116 w 600"/>
                <a:gd name="T19" fmla="*/ 77 h 231"/>
                <a:gd name="T20" fmla="*/ 61 w 600"/>
                <a:gd name="T21" fmla="*/ 77 h 231"/>
                <a:gd name="T22" fmla="*/ 22 w 600"/>
                <a:gd name="T23" fmla="*/ 39 h 231"/>
                <a:gd name="T24" fmla="*/ 61 w 600"/>
                <a:gd name="T25" fmla="*/ 0 h 231"/>
                <a:gd name="T26" fmla="*/ 507 w 600"/>
                <a:gd name="T27" fmla="*/ 0 h 231"/>
                <a:gd name="T28" fmla="*/ 545 w 600"/>
                <a:gd name="T29" fmla="*/ 39 h 231"/>
                <a:gd name="T30" fmla="*/ 507 w 600"/>
                <a:gd name="T31" fmla="*/ 77 h 231"/>
                <a:gd name="T32" fmla="*/ 562 w 600"/>
                <a:gd name="T33" fmla="*/ 77 h 231"/>
                <a:gd name="T34" fmla="*/ 600 w 600"/>
                <a:gd name="T35" fmla="*/ 116 h 231"/>
                <a:gd name="T36" fmla="*/ 562 w 600"/>
                <a:gd name="T37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0" h="231">
                  <a:moveTo>
                    <a:pt x="562" y="154"/>
                  </a:moveTo>
                  <a:cubicBezTo>
                    <a:pt x="485" y="154"/>
                    <a:pt x="485" y="154"/>
                    <a:pt x="485" y="154"/>
                  </a:cubicBezTo>
                  <a:cubicBezTo>
                    <a:pt x="506" y="154"/>
                    <a:pt x="523" y="171"/>
                    <a:pt x="523" y="193"/>
                  </a:cubicBezTo>
                  <a:cubicBezTo>
                    <a:pt x="523" y="214"/>
                    <a:pt x="506" y="231"/>
                    <a:pt x="485" y="231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18" y="231"/>
                    <a:pt x="0" y="214"/>
                    <a:pt x="0" y="193"/>
                  </a:cubicBezTo>
                  <a:cubicBezTo>
                    <a:pt x="0" y="171"/>
                    <a:pt x="18" y="154"/>
                    <a:pt x="39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95" y="154"/>
                    <a:pt x="77" y="137"/>
                    <a:pt x="77" y="116"/>
                  </a:cubicBezTo>
                  <a:cubicBezTo>
                    <a:pt x="77" y="94"/>
                    <a:pt x="95" y="77"/>
                    <a:pt x="116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40" y="77"/>
                    <a:pt x="22" y="60"/>
                    <a:pt x="22" y="39"/>
                  </a:cubicBezTo>
                  <a:cubicBezTo>
                    <a:pt x="22" y="17"/>
                    <a:pt x="40" y="0"/>
                    <a:pt x="61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8" y="0"/>
                    <a:pt x="545" y="17"/>
                    <a:pt x="545" y="39"/>
                  </a:cubicBezTo>
                  <a:cubicBezTo>
                    <a:pt x="545" y="60"/>
                    <a:pt x="528" y="77"/>
                    <a:pt x="507" y="77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83" y="77"/>
                    <a:pt x="600" y="94"/>
                    <a:pt x="600" y="116"/>
                  </a:cubicBezTo>
                  <a:cubicBezTo>
                    <a:pt x="600" y="137"/>
                    <a:pt x="583" y="154"/>
                    <a:pt x="562" y="154"/>
                  </a:cubicBezTo>
                  <a:close/>
                </a:path>
              </a:pathLst>
            </a:custGeom>
            <a:solidFill>
              <a:srgbClr val="6C63FF">
                <a:alpha val="2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$ḷíḍê"/>
            <p:cNvSpPr/>
            <p:nvPr/>
          </p:nvSpPr>
          <p:spPr bwMode="auto">
            <a:xfrm>
              <a:off x="2863851" y="1852613"/>
              <a:ext cx="6483350" cy="806450"/>
            </a:xfrm>
            <a:custGeom>
              <a:avLst/>
              <a:gdLst>
                <a:gd name="T0" fmla="*/ 4376 w 4382"/>
                <a:gd name="T1" fmla="*/ 0 h 545"/>
                <a:gd name="T2" fmla="*/ 102 w 4382"/>
                <a:gd name="T3" fmla="*/ 104 h 545"/>
                <a:gd name="T4" fmla="*/ 0 w 4382"/>
                <a:gd name="T5" fmla="*/ 545 h 545"/>
                <a:gd name="T6" fmla="*/ 4302 w 4382"/>
                <a:gd name="T7" fmla="*/ 545 h 545"/>
                <a:gd name="T8" fmla="*/ 4364 w 4382"/>
                <a:gd name="T9" fmla="*/ 264 h 545"/>
                <a:gd name="T10" fmla="*/ 4376 w 4382"/>
                <a:gd name="T11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2" h="545">
                  <a:moveTo>
                    <a:pt x="4376" y="0"/>
                  </a:moveTo>
                  <a:cubicBezTo>
                    <a:pt x="102" y="104"/>
                    <a:pt x="102" y="104"/>
                    <a:pt x="102" y="104"/>
                  </a:cubicBezTo>
                  <a:cubicBezTo>
                    <a:pt x="50" y="237"/>
                    <a:pt x="16" y="388"/>
                    <a:pt x="0" y="545"/>
                  </a:cubicBezTo>
                  <a:cubicBezTo>
                    <a:pt x="4302" y="545"/>
                    <a:pt x="4302" y="545"/>
                    <a:pt x="4302" y="545"/>
                  </a:cubicBezTo>
                  <a:cubicBezTo>
                    <a:pt x="4330" y="453"/>
                    <a:pt x="4350" y="359"/>
                    <a:pt x="4364" y="264"/>
                  </a:cubicBezTo>
                  <a:cubicBezTo>
                    <a:pt x="4376" y="171"/>
                    <a:pt x="4382" y="82"/>
                    <a:pt x="4376" y="0"/>
                  </a:cubicBezTo>
                  <a:close/>
                </a:path>
              </a:pathLst>
            </a:custGeom>
            <a:solidFill>
              <a:srgbClr val="6C63FF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ïṩļîďê"/>
            <p:cNvSpPr/>
            <p:nvPr/>
          </p:nvSpPr>
          <p:spPr bwMode="auto">
            <a:xfrm>
              <a:off x="3316288" y="2127250"/>
              <a:ext cx="889000" cy="341313"/>
            </a:xfrm>
            <a:custGeom>
              <a:avLst/>
              <a:gdLst>
                <a:gd name="T0" fmla="*/ 562 w 600"/>
                <a:gd name="T1" fmla="*/ 154 h 231"/>
                <a:gd name="T2" fmla="*/ 485 w 600"/>
                <a:gd name="T3" fmla="*/ 154 h 231"/>
                <a:gd name="T4" fmla="*/ 523 w 600"/>
                <a:gd name="T5" fmla="*/ 193 h 231"/>
                <a:gd name="T6" fmla="*/ 485 w 600"/>
                <a:gd name="T7" fmla="*/ 231 h 231"/>
                <a:gd name="T8" fmla="*/ 39 w 600"/>
                <a:gd name="T9" fmla="*/ 231 h 231"/>
                <a:gd name="T10" fmla="*/ 0 w 600"/>
                <a:gd name="T11" fmla="*/ 193 h 231"/>
                <a:gd name="T12" fmla="*/ 39 w 600"/>
                <a:gd name="T13" fmla="*/ 154 h 231"/>
                <a:gd name="T14" fmla="*/ 116 w 600"/>
                <a:gd name="T15" fmla="*/ 154 h 231"/>
                <a:gd name="T16" fmla="*/ 77 w 600"/>
                <a:gd name="T17" fmla="*/ 116 h 231"/>
                <a:gd name="T18" fmla="*/ 116 w 600"/>
                <a:gd name="T19" fmla="*/ 77 h 231"/>
                <a:gd name="T20" fmla="*/ 61 w 600"/>
                <a:gd name="T21" fmla="*/ 77 h 231"/>
                <a:gd name="T22" fmla="*/ 22 w 600"/>
                <a:gd name="T23" fmla="*/ 39 h 231"/>
                <a:gd name="T24" fmla="*/ 61 w 600"/>
                <a:gd name="T25" fmla="*/ 0 h 231"/>
                <a:gd name="T26" fmla="*/ 507 w 600"/>
                <a:gd name="T27" fmla="*/ 0 h 231"/>
                <a:gd name="T28" fmla="*/ 545 w 600"/>
                <a:gd name="T29" fmla="*/ 39 h 231"/>
                <a:gd name="T30" fmla="*/ 507 w 600"/>
                <a:gd name="T31" fmla="*/ 77 h 231"/>
                <a:gd name="T32" fmla="*/ 562 w 600"/>
                <a:gd name="T33" fmla="*/ 77 h 231"/>
                <a:gd name="T34" fmla="*/ 600 w 600"/>
                <a:gd name="T35" fmla="*/ 116 h 231"/>
                <a:gd name="T36" fmla="*/ 562 w 600"/>
                <a:gd name="T37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0" h="231">
                  <a:moveTo>
                    <a:pt x="562" y="154"/>
                  </a:moveTo>
                  <a:cubicBezTo>
                    <a:pt x="485" y="154"/>
                    <a:pt x="485" y="154"/>
                    <a:pt x="485" y="154"/>
                  </a:cubicBezTo>
                  <a:cubicBezTo>
                    <a:pt x="506" y="154"/>
                    <a:pt x="523" y="171"/>
                    <a:pt x="523" y="193"/>
                  </a:cubicBezTo>
                  <a:cubicBezTo>
                    <a:pt x="523" y="214"/>
                    <a:pt x="506" y="231"/>
                    <a:pt x="485" y="231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18" y="231"/>
                    <a:pt x="0" y="214"/>
                    <a:pt x="0" y="193"/>
                  </a:cubicBezTo>
                  <a:cubicBezTo>
                    <a:pt x="0" y="171"/>
                    <a:pt x="18" y="154"/>
                    <a:pt x="39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95" y="154"/>
                    <a:pt x="77" y="137"/>
                    <a:pt x="77" y="116"/>
                  </a:cubicBezTo>
                  <a:cubicBezTo>
                    <a:pt x="77" y="94"/>
                    <a:pt x="95" y="77"/>
                    <a:pt x="116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40" y="77"/>
                    <a:pt x="22" y="60"/>
                    <a:pt x="22" y="39"/>
                  </a:cubicBezTo>
                  <a:cubicBezTo>
                    <a:pt x="22" y="17"/>
                    <a:pt x="40" y="0"/>
                    <a:pt x="61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8" y="0"/>
                    <a:pt x="545" y="17"/>
                    <a:pt x="545" y="39"/>
                  </a:cubicBezTo>
                  <a:cubicBezTo>
                    <a:pt x="545" y="60"/>
                    <a:pt x="528" y="77"/>
                    <a:pt x="507" y="77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83" y="77"/>
                    <a:pt x="600" y="94"/>
                    <a:pt x="600" y="116"/>
                  </a:cubicBezTo>
                  <a:cubicBezTo>
                    <a:pt x="600" y="137"/>
                    <a:pt x="583" y="154"/>
                    <a:pt x="562" y="154"/>
                  </a:cubicBezTo>
                  <a:close/>
                </a:path>
              </a:pathLst>
            </a:custGeom>
            <a:solidFill>
              <a:srgbClr val="6C63FF">
                <a:alpha val="2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ṥ1ïḓê"/>
            <p:cNvSpPr/>
            <p:nvPr/>
          </p:nvSpPr>
          <p:spPr bwMode="auto">
            <a:xfrm>
              <a:off x="6853238" y="3671888"/>
              <a:ext cx="871538" cy="1055688"/>
            </a:xfrm>
            <a:custGeom>
              <a:avLst/>
              <a:gdLst>
                <a:gd name="T0" fmla="*/ 8 w 590"/>
                <a:gd name="T1" fmla="*/ 714 h 714"/>
                <a:gd name="T2" fmla="*/ 8 w 590"/>
                <a:gd name="T3" fmla="*/ 713 h 714"/>
                <a:gd name="T4" fmla="*/ 95 w 590"/>
                <a:gd name="T5" fmla="*/ 555 h 714"/>
                <a:gd name="T6" fmla="*/ 329 w 590"/>
                <a:gd name="T7" fmla="*/ 335 h 714"/>
                <a:gd name="T8" fmla="*/ 329 w 590"/>
                <a:gd name="T9" fmla="*/ 335 h 714"/>
                <a:gd name="T10" fmla="*/ 538 w 590"/>
                <a:gd name="T11" fmla="*/ 133 h 714"/>
                <a:gd name="T12" fmla="*/ 538 w 590"/>
                <a:gd name="T13" fmla="*/ 133 h 714"/>
                <a:gd name="T14" fmla="*/ 538 w 590"/>
                <a:gd name="T15" fmla="*/ 133 h 714"/>
                <a:gd name="T16" fmla="*/ 590 w 590"/>
                <a:gd name="T17" fmla="*/ 2 h 714"/>
                <a:gd name="T18" fmla="*/ 582 w 590"/>
                <a:gd name="T19" fmla="*/ 0 h 714"/>
                <a:gd name="T20" fmla="*/ 531 w 590"/>
                <a:gd name="T21" fmla="*/ 129 h 714"/>
                <a:gd name="T22" fmla="*/ 531 w 590"/>
                <a:gd name="T23" fmla="*/ 129 h 714"/>
                <a:gd name="T24" fmla="*/ 326 w 590"/>
                <a:gd name="T25" fmla="*/ 328 h 714"/>
                <a:gd name="T26" fmla="*/ 326 w 590"/>
                <a:gd name="T27" fmla="*/ 328 h 714"/>
                <a:gd name="T28" fmla="*/ 326 w 590"/>
                <a:gd name="T29" fmla="*/ 328 h 714"/>
                <a:gd name="T30" fmla="*/ 84 w 590"/>
                <a:gd name="T31" fmla="*/ 558 h 714"/>
                <a:gd name="T32" fmla="*/ 0 w 590"/>
                <a:gd name="T33" fmla="*/ 711 h 714"/>
                <a:gd name="T34" fmla="*/ 8 w 590"/>
                <a:gd name="T35" fmla="*/ 714 h 714"/>
                <a:gd name="T36" fmla="*/ 8 w 590"/>
                <a:gd name="T37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714">
                  <a:moveTo>
                    <a:pt x="8" y="714"/>
                  </a:moveTo>
                  <a:cubicBezTo>
                    <a:pt x="8" y="714"/>
                    <a:pt x="8" y="714"/>
                    <a:pt x="8" y="713"/>
                  </a:cubicBezTo>
                  <a:cubicBezTo>
                    <a:pt x="12" y="705"/>
                    <a:pt x="41" y="635"/>
                    <a:pt x="95" y="555"/>
                  </a:cubicBezTo>
                  <a:cubicBezTo>
                    <a:pt x="150" y="475"/>
                    <a:pt x="228" y="384"/>
                    <a:pt x="329" y="335"/>
                  </a:cubicBezTo>
                  <a:cubicBezTo>
                    <a:pt x="329" y="335"/>
                    <a:pt x="329" y="335"/>
                    <a:pt x="329" y="335"/>
                  </a:cubicBezTo>
                  <a:cubicBezTo>
                    <a:pt x="419" y="292"/>
                    <a:pt x="492" y="221"/>
                    <a:pt x="538" y="133"/>
                  </a:cubicBezTo>
                  <a:cubicBezTo>
                    <a:pt x="538" y="133"/>
                    <a:pt x="538" y="133"/>
                    <a:pt x="538" y="133"/>
                  </a:cubicBezTo>
                  <a:cubicBezTo>
                    <a:pt x="538" y="133"/>
                    <a:pt x="538" y="133"/>
                    <a:pt x="538" y="133"/>
                  </a:cubicBezTo>
                  <a:cubicBezTo>
                    <a:pt x="559" y="91"/>
                    <a:pt x="576" y="47"/>
                    <a:pt x="590" y="2"/>
                  </a:cubicBezTo>
                  <a:cubicBezTo>
                    <a:pt x="582" y="0"/>
                    <a:pt x="582" y="0"/>
                    <a:pt x="582" y="0"/>
                  </a:cubicBezTo>
                  <a:cubicBezTo>
                    <a:pt x="569" y="45"/>
                    <a:pt x="552" y="88"/>
                    <a:pt x="531" y="129"/>
                  </a:cubicBezTo>
                  <a:cubicBezTo>
                    <a:pt x="531" y="129"/>
                    <a:pt x="531" y="129"/>
                    <a:pt x="531" y="129"/>
                  </a:cubicBezTo>
                  <a:cubicBezTo>
                    <a:pt x="486" y="216"/>
                    <a:pt x="414" y="286"/>
                    <a:pt x="326" y="328"/>
                  </a:cubicBezTo>
                  <a:cubicBezTo>
                    <a:pt x="326" y="328"/>
                    <a:pt x="326" y="328"/>
                    <a:pt x="326" y="328"/>
                  </a:cubicBezTo>
                  <a:cubicBezTo>
                    <a:pt x="326" y="328"/>
                    <a:pt x="326" y="328"/>
                    <a:pt x="326" y="328"/>
                  </a:cubicBezTo>
                  <a:cubicBezTo>
                    <a:pt x="220" y="380"/>
                    <a:pt x="138" y="476"/>
                    <a:pt x="84" y="558"/>
                  </a:cubicBezTo>
                  <a:cubicBezTo>
                    <a:pt x="29" y="641"/>
                    <a:pt x="1" y="711"/>
                    <a:pt x="0" y="711"/>
                  </a:cubicBezTo>
                  <a:cubicBezTo>
                    <a:pt x="8" y="714"/>
                    <a:pt x="8" y="714"/>
                    <a:pt x="8" y="714"/>
                  </a:cubicBezTo>
                  <a:cubicBezTo>
                    <a:pt x="8" y="714"/>
                    <a:pt x="8" y="714"/>
                    <a:pt x="8" y="714"/>
                  </a:cubicBezTo>
                </a:path>
              </a:pathLst>
            </a:cu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ṣḻidê"/>
            <p:cNvSpPr/>
            <p:nvPr/>
          </p:nvSpPr>
          <p:spPr bwMode="auto">
            <a:xfrm>
              <a:off x="7715251" y="3417888"/>
              <a:ext cx="227013" cy="258763"/>
            </a:xfrm>
            <a:custGeom>
              <a:avLst/>
              <a:gdLst>
                <a:gd name="T0" fmla="*/ 135 w 154"/>
                <a:gd name="T1" fmla="*/ 107 h 175"/>
                <a:gd name="T2" fmla="*/ 0 w 154"/>
                <a:gd name="T3" fmla="*/ 175 h 175"/>
                <a:gd name="T4" fmla="*/ 35 w 154"/>
                <a:gd name="T5" fmla="*/ 28 h 175"/>
                <a:gd name="T6" fmla="*/ 126 w 154"/>
                <a:gd name="T7" fmla="*/ 23 h 175"/>
                <a:gd name="T8" fmla="*/ 135 w 154"/>
                <a:gd name="T9" fmla="*/ 108 h 175"/>
                <a:gd name="T10" fmla="*/ 135 w 154"/>
                <a:gd name="T11" fmla="*/ 10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75">
                  <a:moveTo>
                    <a:pt x="135" y="107"/>
                  </a:moveTo>
                  <a:cubicBezTo>
                    <a:pt x="113" y="135"/>
                    <a:pt x="0" y="175"/>
                    <a:pt x="0" y="175"/>
                  </a:cubicBezTo>
                  <a:cubicBezTo>
                    <a:pt x="0" y="175"/>
                    <a:pt x="13" y="55"/>
                    <a:pt x="35" y="28"/>
                  </a:cubicBezTo>
                  <a:cubicBezTo>
                    <a:pt x="59" y="2"/>
                    <a:pt x="99" y="0"/>
                    <a:pt x="126" y="23"/>
                  </a:cubicBezTo>
                  <a:cubicBezTo>
                    <a:pt x="150" y="45"/>
                    <a:pt x="154" y="81"/>
                    <a:pt x="135" y="108"/>
                  </a:cubicBezTo>
                  <a:cubicBezTo>
                    <a:pt x="135" y="107"/>
                    <a:pt x="135" y="107"/>
                    <a:pt x="135" y="107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ṣľiḑé"/>
            <p:cNvSpPr/>
            <p:nvPr/>
          </p:nvSpPr>
          <p:spPr bwMode="auto">
            <a:xfrm>
              <a:off x="7634288" y="3708400"/>
              <a:ext cx="290513" cy="207963"/>
            </a:xfrm>
            <a:custGeom>
              <a:avLst/>
              <a:gdLst>
                <a:gd name="T0" fmla="*/ 151 w 197"/>
                <a:gd name="T1" fmla="*/ 130 h 141"/>
                <a:gd name="T2" fmla="*/ 0 w 197"/>
                <a:gd name="T3" fmla="*/ 113 h 141"/>
                <a:gd name="T4" fmla="*/ 110 w 197"/>
                <a:gd name="T5" fmla="*/ 9 h 141"/>
                <a:gd name="T6" fmla="*/ 189 w 197"/>
                <a:gd name="T7" fmla="*/ 54 h 141"/>
                <a:gd name="T8" fmla="*/ 151 w 197"/>
                <a:gd name="T9" fmla="*/ 13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1">
                  <a:moveTo>
                    <a:pt x="151" y="130"/>
                  </a:moveTo>
                  <a:cubicBezTo>
                    <a:pt x="118" y="141"/>
                    <a:pt x="0" y="113"/>
                    <a:pt x="0" y="113"/>
                  </a:cubicBezTo>
                  <a:cubicBezTo>
                    <a:pt x="0" y="113"/>
                    <a:pt x="77" y="20"/>
                    <a:pt x="110" y="9"/>
                  </a:cubicBezTo>
                  <a:cubicBezTo>
                    <a:pt x="145" y="0"/>
                    <a:pt x="180" y="20"/>
                    <a:pt x="189" y="54"/>
                  </a:cubicBezTo>
                  <a:cubicBezTo>
                    <a:pt x="197" y="85"/>
                    <a:pt x="181" y="118"/>
                    <a:pt x="151" y="13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śḻïḑe"/>
            <p:cNvSpPr/>
            <p:nvPr/>
          </p:nvSpPr>
          <p:spPr bwMode="auto">
            <a:xfrm>
              <a:off x="7364413" y="4086225"/>
              <a:ext cx="298450" cy="201613"/>
            </a:xfrm>
            <a:custGeom>
              <a:avLst/>
              <a:gdLst>
                <a:gd name="T0" fmla="*/ 122 w 202"/>
                <a:gd name="T1" fmla="*/ 132 h 137"/>
                <a:gd name="T2" fmla="*/ 0 w 202"/>
                <a:gd name="T3" fmla="*/ 42 h 137"/>
                <a:gd name="T4" fmla="*/ 148 w 202"/>
                <a:gd name="T5" fmla="*/ 7 h 137"/>
                <a:gd name="T6" fmla="*/ 192 w 202"/>
                <a:gd name="T7" fmla="*/ 86 h 137"/>
                <a:gd name="T8" fmla="*/ 122 w 202"/>
                <a:gd name="T9" fmla="*/ 132 h 137"/>
                <a:gd name="T10" fmla="*/ 122 w 202"/>
                <a:gd name="T11" fmla="*/ 13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137">
                  <a:moveTo>
                    <a:pt x="122" y="132"/>
                  </a:moveTo>
                  <a:cubicBezTo>
                    <a:pt x="87" y="125"/>
                    <a:pt x="0" y="42"/>
                    <a:pt x="0" y="42"/>
                  </a:cubicBezTo>
                  <a:cubicBezTo>
                    <a:pt x="0" y="42"/>
                    <a:pt x="113" y="0"/>
                    <a:pt x="148" y="7"/>
                  </a:cubicBezTo>
                  <a:cubicBezTo>
                    <a:pt x="182" y="17"/>
                    <a:pt x="202" y="52"/>
                    <a:pt x="192" y="86"/>
                  </a:cubicBezTo>
                  <a:cubicBezTo>
                    <a:pt x="184" y="117"/>
                    <a:pt x="153" y="137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ṣ1íḑé"/>
            <p:cNvSpPr/>
            <p:nvPr/>
          </p:nvSpPr>
          <p:spPr bwMode="auto">
            <a:xfrm>
              <a:off x="7042151" y="4327525"/>
              <a:ext cx="306388" cy="190500"/>
            </a:xfrm>
            <a:custGeom>
              <a:avLst/>
              <a:gdLst>
                <a:gd name="T0" fmla="*/ 136 w 207"/>
                <a:gd name="T1" fmla="*/ 129 h 129"/>
                <a:gd name="T2" fmla="*/ 0 w 207"/>
                <a:gd name="T3" fmla="*/ 60 h 129"/>
                <a:gd name="T4" fmla="*/ 140 w 207"/>
                <a:gd name="T5" fmla="*/ 1 h 129"/>
                <a:gd name="T6" fmla="*/ 206 w 207"/>
                <a:gd name="T7" fmla="*/ 63 h 129"/>
                <a:gd name="T8" fmla="*/ 144 w 207"/>
                <a:gd name="T9" fmla="*/ 129 h 129"/>
                <a:gd name="T10" fmla="*/ 136 w 207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" h="129">
                  <a:moveTo>
                    <a:pt x="136" y="129"/>
                  </a:moveTo>
                  <a:cubicBezTo>
                    <a:pt x="100" y="128"/>
                    <a:pt x="0" y="60"/>
                    <a:pt x="0" y="60"/>
                  </a:cubicBezTo>
                  <a:cubicBezTo>
                    <a:pt x="0" y="60"/>
                    <a:pt x="105" y="0"/>
                    <a:pt x="140" y="1"/>
                  </a:cubicBezTo>
                  <a:cubicBezTo>
                    <a:pt x="176" y="0"/>
                    <a:pt x="205" y="28"/>
                    <a:pt x="206" y="63"/>
                  </a:cubicBezTo>
                  <a:cubicBezTo>
                    <a:pt x="207" y="99"/>
                    <a:pt x="180" y="128"/>
                    <a:pt x="144" y="129"/>
                  </a:cubicBezTo>
                  <a:cubicBezTo>
                    <a:pt x="141" y="129"/>
                    <a:pt x="139" y="129"/>
                    <a:pt x="136" y="129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ŝlîḑè"/>
            <p:cNvSpPr/>
            <p:nvPr/>
          </p:nvSpPr>
          <p:spPr bwMode="auto">
            <a:xfrm>
              <a:off x="7469188" y="3651250"/>
              <a:ext cx="196850" cy="296863"/>
            </a:xfrm>
            <a:custGeom>
              <a:avLst/>
              <a:gdLst>
                <a:gd name="T0" fmla="*/ 2 w 133"/>
                <a:gd name="T1" fmla="*/ 73 h 201"/>
                <a:gd name="T2" fmla="*/ 83 w 133"/>
                <a:gd name="T3" fmla="*/ 201 h 201"/>
                <a:gd name="T4" fmla="*/ 129 w 133"/>
                <a:gd name="T5" fmla="*/ 57 h 201"/>
                <a:gd name="T6" fmla="*/ 54 w 133"/>
                <a:gd name="T7" fmla="*/ 6 h 201"/>
                <a:gd name="T8" fmla="*/ 2 w 133"/>
                <a:gd name="T9" fmla="*/ 7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01">
                  <a:moveTo>
                    <a:pt x="2" y="73"/>
                  </a:moveTo>
                  <a:cubicBezTo>
                    <a:pt x="7" y="108"/>
                    <a:pt x="83" y="201"/>
                    <a:pt x="83" y="201"/>
                  </a:cubicBezTo>
                  <a:cubicBezTo>
                    <a:pt x="83" y="201"/>
                    <a:pt x="133" y="92"/>
                    <a:pt x="129" y="57"/>
                  </a:cubicBezTo>
                  <a:cubicBezTo>
                    <a:pt x="122" y="22"/>
                    <a:pt x="88" y="0"/>
                    <a:pt x="54" y="6"/>
                  </a:cubicBezTo>
                  <a:cubicBezTo>
                    <a:pt x="22" y="13"/>
                    <a:pt x="0" y="41"/>
                    <a:pt x="2" y="73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îş1ídè"/>
            <p:cNvSpPr/>
            <p:nvPr/>
          </p:nvSpPr>
          <p:spPr bwMode="auto">
            <a:xfrm>
              <a:off x="7099301" y="3887788"/>
              <a:ext cx="217488" cy="296863"/>
            </a:xfrm>
            <a:custGeom>
              <a:avLst/>
              <a:gdLst>
                <a:gd name="T0" fmla="*/ 16 w 147"/>
                <a:gd name="T1" fmla="*/ 103 h 201"/>
                <a:gd name="T2" fmla="*/ 132 w 147"/>
                <a:gd name="T3" fmla="*/ 201 h 201"/>
                <a:gd name="T4" fmla="*/ 132 w 147"/>
                <a:gd name="T5" fmla="*/ 49 h 201"/>
                <a:gd name="T6" fmla="*/ 49 w 147"/>
                <a:gd name="T7" fmla="*/ 13 h 201"/>
                <a:gd name="T8" fmla="*/ 13 w 147"/>
                <a:gd name="T9" fmla="*/ 95 h 201"/>
                <a:gd name="T10" fmla="*/ 16 w 147"/>
                <a:gd name="T11" fmla="*/ 103 h 201"/>
                <a:gd name="T12" fmla="*/ 16 w 147"/>
                <a:gd name="T13" fmla="*/ 10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201">
                  <a:moveTo>
                    <a:pt x="16" y="103"/>
                  </a:moveTo>
                  <a:cubicBezTo>
                    <a:pt x="31" y="135"/>
                    <a:pt x="132" y="201"/>
                    <a:pt x="132" y="201"/>
                  </a:cubicBezTo>
                  <a:cubicBezTo>
                    <a:pt x="132" y="201"/>
                    <a:pt x="147" y="81"/>
                    <a:pt x="132" y="49"/>
                  </a:cubicBezTo>
                  <a:cubicBezTo>
                    <a:pt x="119" y="16"/>
                    <a:pt x="82" y="0"/>
                    <a:pt x="49" y="13"/>
                  </a:cubicBezTo>
                  <a:cubicBezTo>
                    <a:pt x="16" y="25"/>
                    <a:pt x="0" y="62"/>
                    <a:pt x="13" y="95"/>
                  </a:cubicBezTo>
                  <a:cubicBezTo>
                    <a:pt x="14" y="98"/>
                    <a:pt x="15" y="100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ṣlïḋê"/>
            <p:cNvSpPr/>
            <p:nvPr/>
          </p:nvSpPr>
          <p:spPr bwMode="auto">
            <a:xfrm>
              <a:off x="6811963" y="4233863"/>
              <a:ext cx="204788" cy="296863"/>
            </a:xfrm>
            <a:custGeom>
              <a:avLst/>
              <a:gdLst>
                <a:gd name="T0" fmla="*/ 7 w 139"/>
                <a:gd name="T1" fmla="*/ 85 h 201"/>
                <a:gd name="T2" fmla="*/ 104 w 139"/>
                <a:gd name="T3" fmla="*/ 201 h 201"/>
                <a:gd name="T4" fmla="*/ 130 w 139"/>
                <a:gd name="T5" fmla="*/ 51 h 201"/>
                <a:gd name="T6" fmla="*/ 49 w 139"/>
                <a:gd name="T7" fmla="*/ 11 h 201"/>
                <a:gd name="T8" fmla="*/ 7 w 139"/>
                <a:gd name="T9" fmla="*/ 8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01">
                  <a:moveTo>
                    <a:pt x="7" y="85"/>
                  </a:moveTo>
                  <a:cubicBezTo>
                    <a:pt x="16" y="119"/>
                    <a:pt x="104" y="201"/>
                    <a:pt x="104" y="201"/>
                  </a:cubicBezTo>
                  <a:cubicBezTo>
                    <a:pt x="104" y="201"/>
                    <a:pt x="139" y="86"/>
                    <a:pt x="130" y="51"/>
                  </a:cubicBezTo>
                  <a:cubicBezTo>
                    <a:pt x="119" y="18"/>
                    <a:pt x="82" y="0"/>
                    <a:pt x="49" y="11"/>
                  </a:cubicBezTo>
                  <a:cubicBezTo>
                    <a:pt x="18" y="22"/>
                    <a:pt x="0" y="53"/>
                    <a:pt x="7" y="85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şḻïḓé"/>
            <p:cNvSpPr/>
            <p:nvPr/>
          </p:nvSpPr>
          <p:spPr bwMode="auto">
            <a:xfrm>
              <a:off x="7715251" y="3429000"/>
              <a:ext cx="217488" cy="247650"/>
            </a:xfrm>
            <a:custGeom>
              <a:avLst/>
              <a:gdLst>
                <a:gd name="T0" fmla="*/ 83 w 147"/>
                <a:gd name="T1" fmla="*/ 0 h 168"/>
                <a:gd name="T2" fmla="*/ 35 w 147"/>
                <a:gd name="T3" fmla="*/ 21 h 168"/>
                <a:gd name="T4" fmla="*/ 0 w 147"/>
                <a:gd name="T5" fmla="*/ 165 h 168"/>
                <a:gd name="T6" fmla="*/ 0 w 147"/>
                <a:gd name="T7" fmla="*/ 168 h 168"/>
                <a:gd name="T8" fmla="*/ 135 w 147"/>
                <a:gd name="T9" fmla="*/ 100 h 168"/>
                <a:gd name="T10" fmla="*/ 135 w 147"/>
                <a:gd name="T11" fmla="*/ 101 h 168"/>
                <a:gd name="T12" fmla="*/ 147 w 147"/>
                <a:gd name="T13" fmla="*/ 64 h 168"/>
                <a:gd name="T14" fmla="*/ 126 w 147"/>
                <a:gd name="T15" fmla="*/ 16 h 168"/>
                <a:gd name="T16" fmla="*/ 83 w 147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68">
                  <a:moveTo>
                    <a:pt x="83" y="0"/>
                  </a:moveTo>
                  <a:cubicBezTo>
                    <a:pt x="65" y="0"/>
                    <a:pt x="48" y="7"/>
                    <a:pt x="35" y="21"/>
                  </a:cubicBezTo>
                  <a:cubicBezTo>
                    <a:pt x="15" y="46"/>
                    <a:pt x="2" y="146"/>
                    <a:pt x="0" y="165"/>
                  </a:cubicBezTo>
                  <a:cubicBezTo>
                    <a:pt x="0" y="167"/>
                    <a:pt x="0" y="168"/>
                    <a:pt x="0" y="168"/>
                  </a:cubicBezTo>
                  <a:cubicBezTo>
                    <a:pt x="0" y="168"/>
                    <a:pt x="113" y="128"/>
                    <a:pt x="135" y="10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3" y="89"/>
                    <a:pt x="147" y="77"/>
                    <a:pt x="147" y="64"/>
                  </a:cubicBezTo>
                  <a:cubicBezTo>
                    <a:pt x="147" y="46"/>
                    <a:pt x="140" y="29"/>
                    <a:pt x="126" y="16"/>
                  </a:cubicBezTo>
                  <a:cubicBezTo>
                    <a:pt x="113" y="5"/>
                    <a:pt x="98" y="0"/>
                    <a:pt x="83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ś1iḑe"/>
            <p:cNvSpPr/>
            <p:nvPr/>
          </p:nvSpPr>
          <p:spPr bwMode="auto">
            <a:xfrm>
              <a:off x="7634288" y="3717925"/>
              <a:ext cx="282575" cy="185738"/>
            </a:xfrm>
            <a:custGeom>
              <a:avLst/>
              <a:gdLst>
                <a:gd name="T0" fmla="*/ 127 w 191"/>
                <a:gd name="T1" fmla="*/ 0 h 126"/>
                <a:gd name="T2" fmla="*/ 110 w 191"/>
                <a:gd name="T3" fmla="*/ 2 h 126"/>
                <a:gd name="T4" fmla="*/ 17 w 191"/>
                <a:gd name="T5" fmla="*/ 87 h 126"/>
                <a:gd name="T6" fmla="*/ 0 w 191"/>
                <a:gd name="T7" fmla="*/ 106 h 126"/>
                <a:gd name="T8" fmla="*/ 128 w 191"/>
                <a:gd name="T9" fmla="*/ 126 h 126"/>
                <a:gd name="T10" fmla="*/ 151 w 191"/>
                <a:gd name="T11" fmla="*/ 123 h 126"/>
                <a:gd name="T12" fmla="*/ 191 w 191"/>
                <a:gd name="T13" fmla="*/ 64 h 126"/>
                <a:gd name="T14" fmla="*/ 189 w 191"/>
                <a:gd name="T15" fmla="*/ 47 h 126"/>
                <a:gd name="T16" fmla="*/ 127 w 191"/>
                <a:gd name="T1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26">
                  <a:moveTo>
                    <a:pt x="127" y="0"/>
                  </a:moveTo>
                  <a:cubicBezTo>
                    <a:pt x="121" y="0"/>
                    <a:pt x="116" y="1"/>
                    <a:pt x="110" y="2"/>
                  </a:cubicBezTo>
                  <a:cubicBezTo>
                    <a:pt x="87" y="10"/>
                    <a:pt x="42" y="59"/>
                    <a:pt x="17" y="87"/>
                  </a:cubicBezTo>
                  <a:cubicBezTo>
                    <a:pt x="7" y="98"/>
                    <a:pt x="0" y="106"/>
                    <a:pt x="0" y="106"/>
                  </a:cubicBezTo>
                  <a:cubicBezTo>
                    <a:pt x="0" y="106"/>
                    <a:pt x="82" y="126"/>
                    <a:pt x="128" y="126"/>
                  </a:cubicBezTo>
                  <a:cubicBezTo>
                    <a:pt x="138" y="126"/>
                    <a:pt x="146" y="125"/>
                    <a:pt x="151" y="123"/>
                  </a:cubicBezTo>
                  <a:cubicBezTo>
                    <a:pt x="176" y="113"/>
                    <a:pt x="191" y="89"/>
                    <a:pt x="191" y="64"/>
                  </a:cubicBezTo>
                  <a:cubicBezTo>
                    <a:pt x="191" y="58"/>
                    <a:pt x="190" y="53"/>
                    <a:pt x="189" y="47"/>
                  </a:cubicBezTo>
                  <a:cubicBezTo>
                    <a:pt x="181" y="19"/>
                    <a:pt x="155" y="0"/>
                    <a:pt x="127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ṧḻíḑè"/>
            <p:cNvSpPr/>
            <p:nvPr/>
          </p:nvSpPr>
          <p:spPr bwMode="auto">
            <a:xfrm>
              <a:off x="7364413" y="4095750"/>
              <a:ext cx="288925" cy="187325"/>
            </a:xfrm>
            <a:custGeom>
              <a:avLst/>
              <a:gdLst>
                <a:gd name="T0" fmla="*/ 138 w 195"/>
                <a:gd name="T1" fmla="*/ 0 h 126"/>
                <a:gd name="T2" fmla="*/ 21 w 195"/>
                <a:gd name="T3" fmla="*/ 27 h 126"/>
                <a:gd name="T4" fmla="*/ 0 w 195"/>
                <a:gd name="T5" fmla="*/ 35 h 126"/>
                <a:gd name="T6" fmla="*/ 122 w 195"/>
                <a:gd name="T7" fmla="*/ 125 h 126"/>
                <a:gd name="T8" fmla="*/ 122 w 195"/>
                <a:gd name="T9" fmla="*/ 125 h 126"/>
                <a:gd name="T10" fmla="*/ 122 w 195"/>
                <a:gd name="T11" fmla="*/ 125 h 126"/>
                <a:gd name="T12" fmla="*/ 131 w 195"/>
                <a:gd name="T13" fmla="*/ 126 h 126"/>
                <a:gd name="T14" fmla="*/ 192 w 195"/>
                <a:gd name="T15" fmla="*/ 79 h 126"/>
                <a:gd name="T16" fmla="*/ 195 w 195"/>
                <a:gd name="T17" fmla="*/ 62 h 126"/>
                <a:gd name="T18" fmla="*/ 148 w 195"/>
                <a:gd name="T19" fmla="*/ 0 h 126"/>
                <a:gd name="T20" fmla="*/ 138 w 195"/>
                <a:gd name="T2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" h="126">
                  <a:moveTo>
                    <a:pt x="138" y="0"/>
                  </a:moveTo>
                  <a:cubicBezTo>
                    <a:pt x="108" y="0"/>
                    <a:pt x="52" y="17"/>
                    <a:pt x="21" y="27"/>
                  </a:cubicBezTo>
                  <a:cubicBezTo>
                    <a:pt x="8" y="32"/>
                    <a:pt x="0" y="35"/>
                    <a:pt x="0" y="35"/>
                  </a:cubicBezTo>
                  <a:cubicBezTo>
                    <a:pt x="0" y="35"/>
                    <a:pt x="87" y="118"/>
                    <a:pt x="122" y="125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6"/>
                    <a:pt x="128" y="126"/>
                    <a:pt x="131" y="126"/>
                  </a:cubicBezTo>
                  <a:cubicBezTo>
                    <a:pt x="159" y="126"/>
                    <a:pt x="184" y="107"/>
                    <a:pt x="192" y="79"/>
                  </a:cubicBezTo>
                  <a:cubicBezTo>
                    <a:pt x="194" y="73"/>
                    <a:pt x="195" y="68"/>
                    <a:pt x="195" y="62"/>
                  </a:cubicBezTo>
                  <a:cubicBezTo>
                    <a:pt x="195" y="34"/>
                    <a:pt x="176" y="8"/>
                    <a:pt x="148" y="0"/>
                  </a:cubicBezTo>
                  <a:cubicBezTo>
                    <a:pt x="145" y="0"/>
                    <a:pt x="142" y="0"/>
                    <a:pt x="138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îṩ1iḍé"/>
            <p:cNvSpPr/>
            <p:nvPr/>
          </p:nvSpPr>
          <p:spPr bwMode="auto">
            <a:xfrm>
              <a:off x="7042151" y="4329113"/>
              <a:ext cx="304800" cy="188913"/>
            </a:xfrm>
            <a:custGeom>
              <a:avLst/>
              <a:gdLst>
                <a:gd name="T0" fmla="*/ 142 w 206"/>
                <a:gd name="T1" fmla="*/ 0 h 128"/>
                <a:gd name="T2" fmla="*/ 140 w 206"/>
                <a:gd name="T3" fmla="*/ 0 h 128"/>
                <a:gd name="T4" fmla="*/ 139 w 206"/>
                <a:gd name="T5" fmla="*/ 0 h 128"/>
                <a:gd name="T6" fmla="*/ 9 w 206"/>
                <a:gd name="T7" fmla="*/ 55 h 128"/>
                <a:gd name="T8" fmla="*/ 0 w 206"/>
                <a:gd name="T9" fmla="*/ 59 h 128"/>
                <a:gd name="T10" fmla="*/ 136 w 206"/>
                <a:gd name="T11" fmla="*/ 128 h 128"/>
                <a:gd name="T12" fmla="*/ 142 w 206"/>
                <a:gd name="T13" fmla="*/ 128 h 128"/>
                <a:gd name="T14" fmla="*/ 144 w 206"/>
                <a:gd name="T15" fmla="*/ 128 h 128"/>
                <a:gd name="T16" fmla="*/ 206 w 206"/>
                <a:gd name="T17" fmla="*/ 64 h 128"/>
                <a:gd name="T18" fmla="*/ 206 w 206"/>
                <a:gd name="T19" fmla="*/ 62 h 128"/>
                <a:gd name="T20" fmla="*/ 142 w 206"/>
                <a:gd name="T2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28">
                  <a:moveTo>
                    <a:pt x="142" y="0"/>
                  </a:moveTo>
                  <a:cubicBezTo>
                    <a:pt x="142" y="0"/>
                    <a:pt x="141" y="0"/>
                    <a:pt x="140" y="0"/>
                  </a:cubicBezTo>
                  <a:cubicBezTo>
                    <a:pt x="140" y="0"/>
                    <a:pt x="140" y="0"/>
                    <a:pt x="139" y="0"/>
                  </a:cubicBezTo>
                  <a:cubicBezTo>
                    <a:pt x="109" y="0"/>
                    <a:pt x="34" y="41"/>
                    <a:pt x="9" y="55"/>
                  </a:cubicBezTo>
                  <a:cubicBezTo>
                    <a:pt x="4" y="58"/>
                    <a:pt x="0" y="59"/>
                    <a:pt x="0" y="59"/>
                  </a:cubicBezTo>
                  <a:cubicBezTo>
                    <a:pt x="0" y="59"/>
                    <a:pt x="100" y="127"/>
                    <a:pt x="136" y="128"/>
                  </a:cubicBezTo>
                  <a:cubicBezTo>
                    <a:pt x="138" y="128"/>
                    <a:pt x="140" y="128"/>
                    <a:pt x="142" y="128"/>
                  </a:cubicBezTo>
                  <a:cubicBezTo>
                    <a:pt x="143" y="128"/>
                    <a:pt x="144" y="128"/>
                    <a:pt x="144" y="128"/>
                  </a:cubicBezTo>
                  <a:cubicBezTo>
                    <a:pt x="179" y="127"/>
                    <a:pt x="206" y="99"/>
                    <a:pt x="206" y="64"/>
                  </a:cubicBezTo>
                  <a:cubicBezTo>
                    <a:pt x="206" y="64"/>
                    <a:pt x="206" y="63"/>
                    <a:pt x="206" y="62"/>
                  </a:cubicBezTo>
                  <a:cubicBezTo>
                    <a:pt x="205" y="28"/>
                    <a:pt x="177" y="0"/>
                    <a:pt x="142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ṩlîďê"/>
            <p:cNvSpPr/>
            <p:nvPr/>
          </p:nvSpPr>
          <p:spPr bwMode="auto">
            <a:xfrm>
              <a:off x="7472363" y="3659188"/>
              <a:ext cx="187325" cy="288925"/>
            </a:xfrm>
            <a:custGeom>
              <a:avLst/>
              <a:gdLst>
                <a:gd name="T0" fmla="*/ 64 w 127"/>
                <a:gd name="T1" fmla="*/ 0 h 196"/>
                <a:gd name="T2" fmla="*/ 52 w 127"/>
                <a:gd name="T3" fmla="*/ 1 h 196"/>
                <a:gd name="T4" fmla="*/ 0 w 127"/>
                <a:gd name="T5" fmla="*/ 64 h 196"/>
                <a:gd name="T6" fmla="*/ 0 w 127"/>
                <a:gd name="T7" fmla="*/ 68 h 196"/>
                <a:gd name="T8" fmla="*/ 81 w 127"/>
                <a:gd name="T9" fmla="*/ 196 h 196"/>
                <a:gd name="T10" fmla="*/ 127 w 127"/>
                <a:gd name="T11" fmla="*/ 57 h 196"/>
                <a:gd name="T12" fmla="*/ 127 w 127"/>
                <a:gd name="T13" fmla="*/ 52 h 196"/>
                <a:gd name="T14" fmla="*/ 64 w 127"/>
                <a:gd name="T1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96">
                  <a:moveTo>
                    <a:pt x="64" y="0"/>
                  </a:moveTo>
                  <a:cubicBezTo>
                    <a:pt x="60" y="0"/>
                    <a:pt x="56" y="1"/>
                    <a:pt x="52" y="1"/>
                  </a:cubicBezTo>
                  <a:cubicBezTo>
                    <a:pt x="22" y="7"/>
                    <a:pt x="0" y="34"/>
                    <a:pt x="0" y="64"/>
                  </a:cubicBezTo>
                  <a:cubicBezTo>
                    <a:pt x="0" y="65"/>
                    <a:pt x="0" y="67"/>
                    <a:pt x="0" y="68"/>
                  </a:cubicBezTo>
                  <a:cubicBezTo>
                    <a:pt x="5" y="103"/>
                    <a:pt x="81" y="196"/>
                    <a:pt x="81" y="196"/>
                  </a:cubicBezTo>
                  <a:cubicBezTo>
                    <a:pt x="81" y="196"/>
                    <a:pt x="127" y="96"/>
                    <a:pt x="127" y="57"/>
                  </a:cubicBezTo>
                  <a:cubicBezTo>
                    <a:pt x="127" y="55"/>
                    <a:pt x="127" y="53"/>
                    <a:pt x="127" y="52"/>
                  </a:cubicBezTo>
                  <a:cubicBezTo>
                    <a:pt x="121" y="21"/>
                    <a:pt x="94" y="0"/>
                    <a:pt x="64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ṣlídé"/>
            <p:cNvSpPr/>
            <p:nvPr/>
          </p:nvSpPr>
          <p:spPr bwMode="auto">
            <a:xfrm>
              <a:off x="7112001" y="3900488"/>
              <a:ext cx="192088" cy="284163"/>
            </a:xfrm>
            <a:custGeom>
              <a:avLst/>
              <a:gdLst>
                <a:gd name="T0" fmla="*/ 64 w 130"/>
                <a:gd name="T1" fmla="*/ 0 h 193"/>
                <a:gd name="T2" fmla="*/ 41 w 130"/>
                <a:gd name="T3" fmla="*/ 5 h 193"/>
                <a:gd name="T4" fmla="*/ 0 w 130"/>
                <a:gd name="T5" fmla="*/ 64 h 193"/>
                <a:gd name="T6" fmla="*/ 5 w 130"/>
                <a:gd name="T7" fmla="*/ 87 h 193"/>
                <a:gd name="T8" fmla="*/ 8 w 130"/>
                <a:gd name="T9" fmla="*/ 95 h 193"/>
                <a:gd name="T10" fmla="*/ 8 w 130"/>
                <a:gd name="T11" fmla="*/ 95 h 193"/>
                <a:gd name="T12" fmla="*/ 8 w 130"/>
                <a:gd name="T13" fmla="*/ 95 h 193"/>
                <a:gd name="T14" fmla="*/ 124 w 130"/>
                <a:gd name="T15" fmla="*/ 193 h 193"/>
                <a:gd name="T16" fmla="*/ 130 w 130"/>
                <a:gd name="T17" fmla="*/ 94 h 193"/>
                <a:gd name="T18" fmla="*/ 124 w 130"/>
                <a:gd name="T19" fmla="*/ 41 h 193"/>
                <a:gd name="T20" fmla="*/ 64 w 130"/>
                <a:gd name="T2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193">
                  <a:moveTo>
                    <a:pt x="64" y="0"/>
                  </a:moveTo>
                  <a:cubicBezTo>
                    <a:pt x="57" y="0"/>
                    <a:pt x="49" y="2"/>
                    <a:pt x="41" y="5"/>
                  </a:cubicBezTo>
                  <a:cubicBezTo>
                    <a:pt x="16" y="14"/>
                    <a:pt x="0" y="39"/>
                    <a:pt x="0" y="64"/>
                  </a:cubicBezTo>
                  <a:cubicBezTo>
                    <a:pt x="0" y="72"/>
                    <a:pt x="2" y="80"/>
                    <a:pt x="5" y="87"/>
                  </a:cubicBezTo>
                  <a:cubicBezTo>
                    <a:pt x="6" y="90"/>
                    <a:pt x="7" y="92"/>
                    <a:pt x="8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23" y="127"/>
                    <a:pt x="124" y="193"/>
                    <a:pt x="124" y="193"/>
                  </a:cubicBezTo>
                  <a:cubicBezTo>
                    <a:pt x="124" y="193"/>
                    <a:pt x="130" y="139"/>
                    <a:pt x="130" y="94"/>
                  </a:cubicBezTo>
                  <a:cubicBezTo>
                    <a:pt x="130" y="72"/>
                    <a:pt x="129" y="52"/>
                    <a:pt x="124" y="41"/>
                  </a:cubicBezTo>
                  <a:cubicBezTo>
                    <a:pt x="114" y="16"/>
                    <a:pt x="90" y="0"/>
                    <a:pt x="64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ŝḻîḓè"/>
            <p:cNvSpPr/>
            <p:nvPr/>
          </p:nvSpPr>
          <p:spPr bwMode="auto">
            <a:xfrm>
              <a:off x="6818313" y="4244975"/>
              <a:ext cx="188913" cy="285750"/>
            </a:xfrm>
            <a:custGeom>
              <a:avLst/>
              <a:gdLst>
                <a:gd name="T0" fmla="*/ 64 w 127"/>
                <a:gd name="T1" fmla="*/ 0 h 193"/>
                <a:gd name="T2" fmla="*/ 44 w 127"/>
                <a:gd name="T3" fmla="*/ 3 h 193"/>
                <a:gd name="T4" fmla="*/ 0 w 127"/>
                <a:gd name="T5" fmla="*/ 64 h 193"/>
                <a:gd name="T6" fmla="*/ 2 w 127"/>
                <a:gd name="T7" fmla="*/ 77 h 193"/>
                <a:gd name="T8" fmla="*/ 99 w 127"/>
                <a:gd name="T9" fmla="*/ 193 h 193"/>
                <a:gd name="T10" fmla="*/ 127 w 127"/>
                <a:gd name="T11" fmla="*/ 58 h 193"/>
                <a:gd name="T12" fmla="*/ 125 w 127"/>
                <a:gd name="T13" fmla="*/ 43 h 193"/>
                <a:gd name="T14" fmla="*/ 64 w 127"/>
                <a:gd name="T1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93">
                  <a:moveTo>
                    <a:pt x="64" y="0"/>
                  </a:moveTo>
                  <a:cubicBezTo>
                    <a:pt x="58" y="0"/>
                    <a:pt x="51" y="1"/>
                    <a:pt x="44" y="3"/>
                  </a:cubicBezTo>
                  <a:cubicBezTo>
                    <a:pt x="17" y="12"/>
                    <a:pt x="0" y="37"/>
                    <a:pt x="0" y="64"/>
                  </a:cubicBezTo>
                  <a:cubicBezTo>
                    <a:pt x="0" y="68"/>
                    <a:pt x="1" y="72"/>
                    <a:pt x="2" y="77"/>
                  </a:cubicBezTo>
                  <a:cubicBezTo>
                    <a:pt x="11" y="111"/>
                    <a:pt x="99" y="193"/>
                    <a:pt x="99" y="193"/>
                  </a:cubicBezTo>
                  <a:cubicBezTo>
                    <a:pt x="99" y="193"/>
                    <a:pt x="127" y="103"/>
                    <a:pt x="127" y="58"/>
                  </a:cubicBezTo>
                  <a:cubicBezTo>
                    <a:pt x="127" y="52"/>
                    <a:pt x="126" y="47"/>
                    <a:pt x="125" y="43"/>
                  </a:cubicBezTo>
                  <a:cubicBezTo>
                    <a:pt x="116" y="17"/>
                    <a:pt x="91" y="0"/>
                    <a:pt x="64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ṣľïḑe"/>
            <p:cNvSpPr/>
            <p:nvPr/>
          </p:nvSpPr>
          <p:spPr bwMode="auto">
            <a:xfrm>
              <a:off x="6740526" y="2847975"/>
              <a:ext cx="465138" cy="1276350"/>
            </a:xfrm>
            <a:custGeom>
              <a:avLst/>
              <a:gdLst>
                <a:gd name="T0" fmla="*/ 0 w 315"/>
                <a:gd name="T1" fmla="*/ 864 h 864"/>
                <a:gd name="T2" fmla="*/ 179 w 315"/>
                <a:gd name="T3" fmla="*/ 397 h 864"/>
                <a:gd name="T4" fmla="*/ 307 w 315"/>
                <a:gd name="T5" fmla="*/ 140 h 864"/>
                <a:gd name="T6" fmla="*/ 313 w 315"/>
                <a:gd name="T7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864">
                  <a:moveTo>
                    <a:pt x="0" y="864"/>
                  </a:moveTo>
                  <a:cubicBezTo>
                    <a:pt x="0" y="864"/>
                    <a:pt x="14" y="564"/>
                    <a:pt x="179" y="397"/>
                  </a:cubicBezTo>
                  <a:cubicBezTo>
                    <a:pt x="248" y="328"/>
                    <a:pt x="293" y="237"/>
                    <a:pt x="307" y="140"/>
                  </a:cubicBezTo>
                  <a:cubicBezTo>
                    <a:pt x="313" y="94"/>
                    <a:pt x="315" y="47"/>
                    <a:pt x="313" y="0"/>
                  </a:cubicBezTo>
                </a:path>
              </a:pathLst>
            </a:custGeom>
            <a:noFill/>
            <a:ln w="11113" cap="flat">
              <a:solidFill>
                <a:srgbClr val="53546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íṣ1ïḋê"/>
            <p:cNvSpPr/>
            <p:nvPr/>
          </p:nvSpPr>
          <p:spPr bwMode="auto">
            <a:xfrm>
              <a:off x="7159626" y="2549525"/>
              <a:ext cx="214313" cy="303213"/>
            </a:xfrm>
            <a:custGeom>
              <a:avLst/>
              <a:gdLst>
                <a:gd name="T0" fmla="*/ 132 w 144"/>
                <a:gd name="T1" fmla="*/ 96 h 205"/>
                <a:gd name="T2" fmla="*/ 27 w 144"/>
                <a:gd name="T3" fmla="*/ 205 h 205"/>
                <a:gd name="T4" fmla="*/ 12 w 144"/>
                <a:gd name="T5" fmla="*/ 54 h 205"/>
                <a:gd name="T6" fmla="*/ 90 w 144"/>
                <a:gd name="T7" fmla="*/ 9 h 205"/>
                <a:gd name="T8" fmla="*/ 135 w 144"/>
                <a:gd name="T9" fmla="*/ 88 h 205"/>
                <a:gd name="T10" fmla="*/ 132 w 144"/>
                <a:gd name="T11" fmla="*/ 9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205">
                  <a:moveTo>
                    <a:pt x="132" y="96"/>
                  </a:moveTo>
                  <a:cubicBezTo>
                    <a:pt x="121" y="129"/>
                    <a:pt x="27" y="205"/>
                    <a:pt x="27" y="205"/>
                  </a:cubicBezTo>
                  <a:cubicBezTo>
                    <a:pt x="27" y="205"/>
                    <a:pt x="0" y="88"/>
                    <a:pt x="12" y="54"/>
                  </a:cubicBezTo>
                  <a:cubicBezTo>
                    <a:pt x="21" y="20"/>
                    <a:pt x="56" y="0"/>
                    <a:pt x="90" y="9"/>
                  </a:cubicBezTo>
                  <a:cubicBezTo>
                    <a:pt x="124" y="18"/>
                    <a:pt x="144" y="54"/>
                    <a:pt x="135" y="88"/>
                  </a:cubicBezTo>
                  <a:cubicBezTo>
                    <a:pt x="134" y="91"/>
                    <a:pt x="133" y="93"/>
                    <a:pt x="132" y="96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ṩļíḋè"/>
            <p:cNvSpPr/>
            <p:nvPr/>
          </p:nvSpPr>
          <p:spPr bwMode="auto">
            <a:xfrm>
              <a:off x="7189788" y="2830513"/>
              <a:ext cx="271463" cy="234950"/>
            </a:xfrm>
            <a:custGeom>
              <a:avLst/>
              <a:gdLst>
                <a:gd name="T0" fmla="*/ 148 w 183"/>
                <a:gd name="T1" fmla="*/ 124 h 158"/>
                <a:gd name="T2" fmla="*/ 0 w 183"/>
                <a:gd name="T3" fmla="*/ 158 h 158"/>
                <a:gd name="T4" fmla="*/ 69 w 183"/>
                <a:gd name="T5" fmla="*/ 23 h 158"/>
                <a:gd name="T6" fmla="*/ 160 w 183"/>
                <a:gd name="T7" fmla="*/ 29 h 158"/>
                <a:gd name="T8" fmla="*/ 154 w 183"/>
                <a:gd name="T9" fmla="*/ 119 h 158"/>
                <a:gd name="T10" fmla="*/ 148 w 183"/>
                <a:gd name="T11" fmla="*/ 12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58">
                  <a:moveTo>
                    <a:pt x="148" y="124"/>
                  </a:moveTo>
                  <a:cubicBezTo>
                    <a:pt x="120" y="146"/>
                    <a:pt x="0" y="158"/>
                    <a:pt x="0" y="158"/>
                  </a:cubicBezTo>
                  <a:cubicBezTo>
                    <a:pt x="0" y="158"/>
                    <a:pt x="41" y="45"/>
                    <a:pt x="69" y="23"/>
                  </a:cubicBezTo>
                  <a:cubicBezTo>
                    <a:pt x="96" y="0"/>
                    <a:pt x="136" y="2"/>
                    <a:pt x="160" y="29"/>
                  </a:cubicBezTo>
                  <a:cubicBezTo>
                    <a:pt x="183" y="55"/>
                    <a:pt x="181" y="96"/>
                    <a:pt x="154" y="119"/>
                  </a:cubicBezTo>
                  <a:cubicBezTo>
                    <a:pt x="152" y="121"/>
                    <a:pt x="150" y="123"/>
                    <a:pt x="148" y="124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ṡlidê"/>
            <p:cNvSpPr/>
            <p:nvPr/>
          </p:nvSpPr>
          <p:spPr bwMode="auto">
            <a:xfrm>
              <a:off x="7026276" y="3281363"/>
              <a:ext cx="309563" cy="204788"/>
            </a:xfrm>
            <a:custGeom>
              <a:avLst/>
              <a:gdLst>
                <a:gd name="T0" fmla="*/ 145 w 210"/>
                <a:gd name="T1" fmla="*/ 133 h 138"/>
                <a:gd name="T2" fmla="*/ 0 w 210"/>
                <a:gd name="T3" fmla="*/ 88 h 138"/>
                <a:gd name="T4" fmla="*/ 128 w 210"/>
                <a:gd name="T5" fmla="*/ 7 h 138"/>
                <a:gd name="T6" fmla="*/ 203 w 210"/>
                <a:gd name="T7" fmla="*/ 57 h 138"/>
                <a:gd name="T8" fmla="*/ 153 w 210"/>
                <a:gd name="T9" fmla="*/ 132 h 138"/>
                <a:gd name="T10" fmla="*/ 145 w 210"/>
                <a:gd name="T11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38">
                  <a:moveTo>
                    <a:pt x="145" y="133"/>
                  </a:moveTo>
                  <a:cubicBezTo>
                    <a:pt x="110" y="138"/>
                    <a:pt x="0" y="88"/>
                    <a:pt x="0" y="88"/>
                  </a:cubicBezTo>
                  <a:cubicBezTo>
                    <a:pt x="0" y="88"/>
                    <a:pt x="93" y="11"/>
                    <a:pt x="128" y="7"/>
                  </a:cubicBezTo>
                  <a:cubicBezTo>
                    <a:pt x="163" y="0"/>
                    <a:pt x="197" y="22"/>
                    <a:pt x="203" y="57"/>
                  </a:cubicBezTo>
                  <a:cubicBezTo>
                    <a:pt x="210" y="91"/>
                    <a:pt x="188" y="125"/>
                    <a:pt x="153" y="132"/>
                  </a:cubicBezTo>
                  <a:cubicBezTo>
                    <a:pt x="151" y="133"/>
                    <a:pt x="148" y="133"/>
                    <a:pt x="145" y="133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ṣḷíḑê"/>
            <p:cNvSpPr/>
            <p:nvPr/>
          </p:nvSpPr>
          <p:spPr bwMode="auto">
            <a:xfrm>
              <a:off x="6811963" y="3608388"/>
              <a:ext cx="290513" cy="207963"/>
            </a:xfrm>
            <a:custGeom>
              <a:avLst/>
              <a:gdLst>
                <a:gd name="T0" fmla="*/ 150 w 197"/>
                <a:gd name="T1" fmla="*/ 130 h 141"/>
                <a:gd name="T2" fmla="*/ 0 w 197"/>
                <a:gd name="T3" fmla="*/ 110 h 141"/>
                <a:gd name="T4" fmla="*/ 112 w 197"/>
                <a:gd name="T5" fmla="*/ 8 h 141"/>
                <a:gd name="T6" fmla="*/ 190 w 197"/>
                <a:gd name="T7" fmla="*/ 55 h 141"/>
                <a:gd name="T8" fmla="*/ 150 w 197"/>
                <a:gd name="T9" fmla="*/ 13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1">
                  <a:moveTo>
                    <a:pt x="150" y="130"/>
                  </a:moveTo>
                  <a:cubicBezTo>
                    <a:pt x="117" y="141"/>
                    <a:pt x="0" y="110"/>
                    <a:pt x="0" y="110"/>
                  </a:cubicBezTo>
                  <a:cubicBezTo>
                    <a:pt x="0" y="110"/>
                    <a:pt x="79" y="19"/>
                    <a:pt x="112" y="8"/>
                  </a:cubicBezTo>
                  <a:cubicBezTo>
                    <a:pt x="147" y="0"/>
                    <a:pt x="181" y="21"/>
                    <a:pt x="190" y="55"/>
                  </a:cubicBezTo>
                  <a:cubicBezTo>
                    <a:pt x="197" y="87"/>
                    <a:pt x="180" y="119"/>
                    <a:pt x="150" y="130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ḷïḓê"/>
            <p:cNvSpPr/>
            <p:nvPr/>
          </p:nvSpPr>
          <p:spPr bwMode="auto">
            <a:xfrm>
              <a:off x="6980238" y="2865438"/>
              <a:ext cx="211138" cy="284163"/>
            </a:xfrm>
            <a:custGeom>
              <a:avLst/>
              <a:gdLst>
                <a:gd name="T0" fmla="*/ 13 w 143"/>
                <a:gd name="T1" fmla="*/ 98 h 192"/>
                <a:gd name="T2" fmla="*/ 132 w 143"/>
                <a:gd name="T3" fmla="*/ 192 h 192"/>
                <a:gd name="T4" fmla="*/ 127 w 143"/>
                <a:gd name="T5" fmla="*/ 41 h 192"/>
                <a:gd name="T6" fmla="*/ 40 w 143"/>
                <a:gd name="T7" fmla="*/ 18 h 192"/>
                <a:gd name="T8" fmla="*/ 13 w 143"/>
                <a:gd name="T9" fmla="*/ 9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2">
                  <a:moveTo>
                    <a:pt x="13" y="98"/>
                  </a:moveTo>
                  <a:cubicBezTo>
                    <a:pt x="29" y="130"/>
                    <a:pt x="132" y="192"/>
                    <a:pt x="132" y="192"/>
                  </a:cubicBezTo>
                  <a:cubicBezTo>
                    <a:pt x="132" y="192"/>
                    <a:pt x="143" y="72"/>
                    <a:pt x="127" y="41"/>
                  </a:cubicBezTo>
                  <a:cubicBezTo>
                    <a:pt x="109" y="10"/>
                    <a:pt x="70" y="0"/>
                    <a:pt x="40" y="18"/>
                  </a:cubicBezTo>
                  <a:cubicBezTo>
                    <a:pt x="12" y="34"/>
                    <a:pt x="0" y="68"/>
                    <a:pt x="13" y="98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ŝḻidè"/>
            <p:cNvSpPr/>
            <p:nvPr/>
          </p:nvSpPr>
          <p:spPr bwMode="auto">
            <a:xfrm>
              <a:off x="6731001" y="3224213"/>
              <a:ext cx="241300" cy="247650"/>
            </a:xfrm>
            <a:custGeom>
              <a:avLst/>
              <a:gdLst>
                <a:gd name="T0" fmla="*/ 21 w 163"/>
                <a:gd name="T1" fmla="*/ 112 h 167"/>
                <a:gd name="T2" fmla="*/ 163 w 163"/>
                <a:gd name="T3" fmla="*/ 167 h 167"/>
                <a:gd name="T4" fmla="*/ 113 w 163"/>
                <a:gd name="T5" fmla="*/ 23 h 167"/>
                <a:gd name="T6" fmla="*/ 22 w 163"/>
                <a:gd name="T7" fmla="*/ 28 h 167"/>
                <a:gd name="T8" fmla="*/ 21 w 163"/>
                <a:gd name="T9" fmla="*/ 11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7">
                  <a:moveTo>
                    <a:pt x="21" y="112"/>
                  </a:moveTo>
                  <a:cubicBezTo>
                    <a:pt x="46" y="138"/>
                    <a:pt x="163" y="167"/>
                    <a:pt x="163" y="167"/>
                  </a:cubicBezTo>
                  <a:cubicBezTo>
                    <a:pt x="163" y="167"/>
                    <a:pt x="137" y="49"/>
                    <a:pt x="113" y="23"/>
                  </a:cubicBezTo>
                  <a:cubicBezTo>
                    <a:pt x="87" y="0"/>
                    <a:pt x="46" y="2"/>
                    <a:pt x="22" y="28"/>
                  </a:cubicBezTo>
                  <a:cubicBezTo>
                    <a:pt x="1" y="52"/>
                    <a:pt x="0" y="88"/>
                    <a:pt x="21" y="112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Sľíḑé"/>
            <p:cNvSpPr/>
            <p:nvPr/>
          </p:nvSpPr>
          <p:spPr bwMode="auto">
            <a:xfrm>
              <a:off x="6559551" y="3636963"/>
              <a:ext cx="215900" cy="268288"/>
            </a:xfrm>
            <a:custGeom>
              <a:avLst/>
              <a:gdLst>
                <a:gd name="T0" fmla="*/ 16 w 146"/>
                <a:gd name="T1" fmla="*/ 105 h 182"/>
                <a:gd name="T2" fmla="*/ 146 w 146"/>
                <a:gd name="T3" fmla="*/ 182 h 182"/>
                <a:gd name="T4" fmla="*/ 121 w 146"/>
                <a:gd name="T5" fmla="*/ 32 h 182"/>
                <a:gd name="T6" fmla="*/ 31 w 146"/>
                <a:gd name="T7" fmla="*/ 22 h 182"/>
                <a:gd name="T8" fmla="*/ 16 w 146"/>
                <a:gd name="T9" fmla="*/ 104 h 182"/>
                <a:gd name="T10" fmla="*/ 16 w 146"/>
                <a:gd name="T11" fmla="*/ 10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2">
                  <a:moveTo>
                    <a:pt x="16" y="105"/>
                  </a:moveTo>
                  <a:cubicBezTo>
                    <a:pt x="36" y="134"/>
                    <a:pt x="146" y="182"/>
                    <a:pt x="146" y="182"/>
                  </a:cubicBezTo>
                  <a:cubicBezTo>
                    <a:pt x="146" y="182"/>
                    <a:pt x="141" y="62"/>
                    <a:pt x="121" y="32"/>
                  </a:cubicBezTo>
                  <a:cubicBezTo>
                    <a:pt x="99" y="5"/>
                    <a:pt x="59" y="0"/>
                    <a:pt x="31" y="22"/>
                  </a:cubicBezTo>
                  <a:cubicBezTo>
                    <a:pt x="7" y="42"/>
                    <a:pt x="0" y="77"/>
                    <a:pt x="16" y="104"/>
                  </a:cubicBezTo>
                  <a:lnTo>
                    <a:pt x="16" y="105"/>
                  </a:ln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ṡľîḋè"/>
            <p:cNvSpPr/>
            <p:nvPr/>
          </p:nvSpPr>
          <p:spPr bwMode="auto">
            <a:xfrm>
              <a:off x="4622801" y="5380038"/>
              <a:ext cx="2743200" cy="446088"/>
            </a:xfrm>
            <a:custGeom>
              <a:avLst/>
              <a:gdLst>
                <a:gd name="T0" fmla="*/ 0 w 1854"/>
                <a:gd name="T1" fmla="*/ 166 h 301"/>
                <a:gd name="T2" fmla="*/ 528 w 1854"/>
                <a:gd name="T3" fmla="*/ 191 h 301"/>
                <a:gd name="T4" fmla="*/ 597 w 1854"/>
                <a:gd name="T5" fmla="*/ 202 h 301"/>
                <a:gd name="T6" fmla="*/ 640 w 1854"/>
                <a:gd name="T7" fmla="*/ 239 h 301"/>
                <a:gd name="T8" fmla="*/ 882 w 1854"/>
                <a:gd name="T9" fmla="*/ 293 h 301"/>
                <a:gd name="T10" fmla="*/ 1138 w 1854"/>
                <a:gd name="T11" fmla="*/ 238 h 301"/>
                <a:gd name="T12" fmla="*/ 1595 w 1854"/>
                <a:gd name="T13" fmla="*/ 226 h 301"/>
                <a:gd name="T14" fmla="*/ 1637 w 1854"/>
                <a:gd name="T15" fmla="*/ 232 h 301"/>
                <a:gd name="T16" fmla="*/ 1700 w 1854"/>
                <a:gd name="T17" fmla="*/ 189 h 301"/>
                <a:gd name="T18" fmla="*/ 1844 w 1854"/>
                <a:gd name="T19" fmla="*/ 136 h 301"/>
                <a:gd name="T20" fmla="*/ 1805 w 1854"/>
                <a:gd name="T21" fmla="*/ 81 h 301"/>
                <a:gd name="T22" fmla="*/ 1436 w 1854"/>
                <a:gd name="T23" fmla="*/ 28 h 301"/>
                <a:gd name="T24" fmla="*/ 1051 w 1854"/>
                <a:gd name="T25" fmla="*/ 58 h 301"/>
                <a:gd name="T26" fmla="*/ 574 w 1854"/>
                <a:gd name="T27" fmla="*/ 10 h 301"/>
                <a:gd name="T28" fmla="*/ 239 w 1854"/>
                <a:gd name="T29" fmla="*/ 30 h 301"/>
                <a:gd name="T30" fmla="*/ 0 w 1854"/>
                <a:gd name="T31" fmla="*/ 16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4" h="301">
                  <a:moveTo>
                    <a:pt x="0" y="166"/>
                  </a:moveTo>
                  <a:cubicBezTo>
                    <a:pt x="157" y="219"/>
                    <a:pt x="349" y="187"/>
                    <a:pt x="528" y="191"/>
                  </a:cubicBezTo>
                  <a:cubicBezTo>
                    <a:pt x="552" y="191"/>
                    <a:pt x="578" y="193"/>
                    <a:pt x="597" y="202"/>
                  </a:cubicBezTo>
                  <a:cubicBezTo>
                    <a:pt x="617" y="211"/>
                    <a:pt x="627" y="226"/>
                    <a:pt x="640" y="239"/>
                  </a:cubicBezTo>
                  <a:cubicBezTo>
                    <a:pt x="690" y="286"/>
                    <a:pt x="793" y="301"/>
                    <a:pt x="882" y="293"/>
                  </a:cubicBezTo>
                  <a:cubicBezTo>
                    <a:pt x="972" y="285"/>
                    <a:pt x="1054" y="258"/>
                    <a:pt x="1138" y="238"/>
                  </a:cubicBezTo>
                  <a:cubicBezTo>
                    <a:pt x="1284" y="203"/>
                    <a:pt x="1451" y="188"/>
                    <a:pt x="1595" y="226"/>
                  </a:cubicBezTo>
                  <a:cubicBezTo>
                    <a:pt x="1609" y="229"/>
                    <a:pt x="1622" y="233"/>
                    <a:pt x="1637" y="232"/>
                  </a:cubicBezTo>
                  <a:cubicBezTo>
                    <a:pt x="1668" y="229"/>
                    <a:pt x="1678" y="203"/>
                    <a:pt x="1700" y="189"/>
                  </a:cubicBezTo>
                  <a:cubicBezTo>
                    <a:pt x="1740" y="163"/>
                    <a:pt x="1826" y="170"/>
                    <a:pt x="1844" y="136"/>
                  </a:cubicBezTo>
                  <a:cubicBezTo>
                    <a:pt x="1854" y="116"/>
                    <a:pt x="1830" y="95"/>
                    <a:pt x="1805" y="81"/>
                  </a:cubicBezTo>
                  <a:cubicBezTo>
                    <a:pt x="1706" y="28"/>
                    <a:pt x="1565" y="20"/>
                    <a:pt x="1436" y="28"/>
                  </a:cubicBezTo>
                  <a:cubicBezTo>
                    <a:pt x="1307" y="36"/>
                    <a:pt x="1181" y="58"/>
                    <a:pt x="1051" y="58"/>
                  </a:cubicBezTo>
                  <a:cubicBezTo>
                    <a:pt x="890" y="58"/>
                    <a:pt x="734" y="24"/>
                    <a:pt x="574" y="10"/>
                  </a:cubicBezTo>
                  <a:cubicBezTo>
                    <a:pt x="463" y="0"/>
                    <a:pt x="342" y="1"/>
                    <a:pt x="239" y="30"/>
                  </a:cubicBezTo>
                  <a:cubicBezTo>
                    <a:pt x="126" y="61"/>
                    <a:pt x="102" y="131"/>
                    <a:pt x="0" y="166"/>
                  </a:cubicBezTo>
                  <a:close/>
                </a:path>
              </a:pathLst>
            </a:custGeom>
            <a:solidFill>
              <a:srgbClr val="6C63FF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$ľîdê"/>
            <p:cNvSpPr/>
            <p:nvPr/>
          </p:nvSpPr>
          <p:spPr bwMode="auto">
            <a:xfrm>
              <a:off x="5011738" y="2133600"/>
              <a:ext cx="41275" cy="585788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íS1iḍe"/>
            <p:cNvSpPr/>
            <p:nvPr/>
          </p:nvSpPr>
          <p:spPr bwMode="auto">
            <a:xfrm>
              <a:off x="5011738" y="2919413"/>
              <a:ext cx="41275" cy="331788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işḷïḋé"/>
            <p:cNvSpPr/>
            <p:nvPr/>
          </p:nvSpPr>
          <p:spPr bwMode="auto">
            <a:xfrm>
              <a:off x="5041901" y="1560513"/>
              <a:ext cx="1863725" cy="4043363"/>
            </a:xfrm>
            <a:custGeom>
              <a:avLst/>
              <a:gdLst>
                <a:gd name="T0" fmla="*/ 188 w 1260"/>
                <a:gd name="T1" fmla="*/ 0 h 2736"/>
                <a:gd name="T2" fmla="*/ 1072 w 1260"/>
                <a:gd name="T3" fmla="*/ 0 h 2736"/>
                <a:gd name="T4" fmla="*/ 1260 w 1260"/>
                <a:gd name="T5" fmla="*/ 188 h 2736"/>
                <a:gd name="T6" fmla="*/ 1260 w 1260"/>
                <a:gd name="T7" fmla="*/ 2548 h 2736"/>
                <a:gd name="T8" fmla="*/ 1072 w 1260"/>
                <a:gd name="T9" fmla="*/ 2736 h 2736"/>
                <a:gd name="T10" fmla="*/ 188 w 1260"/>
                <a:gd name="T11" fmla="*/ 2736 h 2736"/>
                <a:gd name="T12" fmla="*/ 0 w 1260"/>
                <a:gd name="T13" fmla="*/ 2548 h 2736"/>
                <a:gd name="T14" fmla="*/ 0 w 1260"/>
                <a:gd name="T15" fmla="*/ 188 h 2736"/>
                <a:gd name="T16" fmla="*/ 188 w 1260"/>
                <a:gd name="T17" fmla="*/ 0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0" h="2736">
                  <a:moveTo>
                    <a:pt x="188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176" y="0"/>
                    <a:pt x="1260" y="84"/>
                    <a:pt x="1260" y="188"/>
                  </a:cubicBezTo>
                  <a:cubicBezTo>
                    <a:pt x="1260" y="2548"/>
                    <a:pt x="1260" y="2548"/>
                    <a:pt x="1260" y="2548"/>
                  </a:cubicBezTo>
                  <a:cubicBezTo>
                    <a:pt x="1260" y="2652"/>
                    <a:pt x="1176" y="2736"/>
                    <a:pt x="1072" y="2736"/>
                  </a:cubicBezTo>
                  <a:cubicBezTo>
                    <a:pt x="188" y="2736"/>
                    <a:pt x="188" y="2736"/>
                    <a:pt x="188" y="2736"/>
                  </a:cubicBezTo>
                  <a:cubicBezTo>
                    <a:pt x="84" y="2736"/>
                    <a:pt x="0" y="2652"/>
                    <a:pt x="0" y="254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84"/>
                    <a:pt x="84" y="0"/>
                    <a:pt x="188" y="0"/>
                  </a:cubicBezTo>
                  <a:close/>
                </a:path>
              </a:pathLst>
            </a:cu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íṡlïḋe"/>
            <p:cNvSpPr/>
            <p:nvPr/>
          </p:nvSpPr>
          <p:spPr bwMode="auto">
            <a:xfrm>
              <a:off x="5041901" y="1749425"/>
              <a:ext cx="1863725" cy="3683000"/>
            </a:xfrm>
            <a:custGeom>
              <a:avLst/>
              <a:gdLst>
                <a:gd name="T0" fmla="*/ 188 w 1260"/>
                <a:gd name="T1" fmla="*/ 0 h 2492"/>
                <a:gd name="T2" fmla="*/ 1072 w 1260"/>
                <a:gd name="T3" fmla="*/ 0 h 2492"/>
                <a:gd name="T4" fmla="*/ 1260 w 1260"/>
                <a:gd name="T5" fmla="*/ 188 h 2492"/>
                <a:gd name="T6" fmla="*/ 1260 w 1260"/>
                <a:gd name="T7" fmla="*/ 2304 h 2492"/>
                <a:gd name="T8" fmla="*/ 1072 w 1260"/>
                <a:gd name="T9" fmla="*/ 2492 h 2492"/>
                <a:gd name="T10" fmla="*/ 188 w 1260"/>
                <a:gd name="T11" fmla="*/ 2492 h 2492"/>
                <a:gd name="T12" fmla="*/ 0 w 1260"/>
                <a:gd name="T13" fmla="*/ 2304 h 2492"/>
                <a:gd name="T14" fmla="*/ 0 w 1260"/>
                <a:gd name="T15" fmla="*/ 188 h 2492"/>
                <a:gd name="T16" fmla="*/ 188 w 1260"/>
                <a:gd name="T17" fmla="*/ 0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0" h="2492">
                  <a:moveTo>
                    <a:pt x="188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176" y="0"/>
                    <a:pt x="1260" y="84"/>
                    <a:pt x="1260" y="188"/>
                  </a:cubicBezTo>
                  <a:cubicBezTo>
                    <a:pt x="1260" y="2304"/>
                    <a:pt x="1260" y="2304"/>
                    <a:pt x="1260" y="2304"/>
                  </a:cubicBezTo>
                  <a:cubicBezTo>
                    <a:pt x="1260" y="2408"/>
                    <a:pt x="1176" y="2492"/>
                    <a:pt x="1072" y="2492"/>
                  </a:cubicBezTo>
                  <a:cubicBezTo>
                    <a:pt x="188" y="2492"/>
                    <a:pt x="188" y="2492"/>
                    <a:pt x="188" y="2492"/>
                  </a:cubicBezTo>
                  <a:cubicBezTo>
                    <a:pt x="84" y="2492"/>
                    <a:pt x="0" y="2408"/>
                    <a:pt x="0" y="2304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84"/>
                    <a:pt x="84" y="0"/>
                    <a:pt x="188" y="0"/>
                  </a:cubicBez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îṩ1iḋe"/>
            <p:cNvSpPr/>
            <p:nvPr/>
          </p:nvSpPr>
          <p:spPr bwMode="auto">
            <a:xfrm>
              <a:off x="5822951" y="1649413"/>
              <a:ext cx="307975" cy="41275"/>
            </a:xfrm>
            <a:custGeom>
              <a:avLst/>
              <a:gdLst>
                <a:gd name="T0" fmla="*/ 14 w 208"/>
                <a:gd name="T1" fmla="*/ 0 h 28"/>
                <a:gd name="T2" fmla="*/ 194 w 208"/>
                <a:gd name="T3" fmla="*/ 0 h 28"/>
                <a:gd name="T4" fmla="*/ 208 w 208"/>
                <a:gd name="T5" fmla="*/ 14 h 28"/>
                <a:gd name="T6" fmla="*/ 194 w 208"/>
                <a:gd name="T7" fmla="*/ 28 h 28"/>
                <a:gd name="T8" fmla="*/ 14 w 208"/>
                <a:gd name="T9" fmla="*/ 28 h 28"/>
                <a:gd name="T10" fmla="*/ 0 w 208"/>
                <a:gd name="T11" fmla="*/ 14 h 28"/>
                <a:gd name="T12" fmla="*/ 14 w 20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28">
                  <a:moveTo>
                    <a:pt x="14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202" y="0"/>
                    <a:pt x="208" y="6"/>
                    <a:pt x="208" y="14"/>
                  </a:cubicBezTo>
                  <a:cubicBezTo>
                    <a:pt x="208" y="22"/>
                    <a:pt x="202" y="28"/>
                    <a:pt x="19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A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íŝḷiďè"/>
            <p:cNvSpPr/>
            <p:nvPr/>
          </p:nvSpPr>
          <p:spPr bwMode="auto">
            <a:xfrm>
              <a:off x="6207126" y="1643063"/>
              <a:ext cx="60325" cy="58738"/>
            </a:xfrm>
            <a:prstGeom prst="ellipse">
              <a:avLst/>
            </a:prstGeom>
            <a:solidFill>
              <a:srgbClr val="EA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íṥḷïḑe"/>
            <p:cNvSpPr/>
            <p:nvPr/>
          </p:nvSpPr>
          <p:spPr bwMode="auto">
            <a:xfrm>
              <a:off x="5275263" y="2730500"/>
              <a:ext cx="1431925" cy="1711325"/>
            </a:xfrm>
            <a:custGeom>
              <a:avLst/>
              <a:gdLst>
                <a:gd name="T0" fmla="*/ 145 w 968"/>
                <a:gd name="T1" fmla="*/ 441 h 1158"/>
                <a:gd name="T2" fmla="*/ 145 w 968"/>
                <a:gd name="T3" fmla="*/ 733 h 1158"/>
                <a:gd name="T4" fmla="*/ 77 w 968"/>
                <a:gd name="T5" fmla="*/ 803 h 1158"/>
                <a:gd name="T6" fmla="*/ 76 w 968"/>
                <a:gd name="T7" fmla="*/ 803 h 1158"/>
                <a:gd name="T8" fmla="*/ 0 w 968"/>
                <a:gd name="T9" fmla="*/ 733 h 1158"/>
                <a:gd name="T10" fmla="*/ 0 w 968"/>
                <a:gd name="T11" fmla="*/ 441 h 1158"/>
                <a:gd name="T12" fmla="*/ 76 w 968"/>
                <a:gd name="T13" fmla="*/ 371 h 1158"/>
                <a:gd name="T14" fmla="*/ 145 w 968"/>
                <a:gd name="T15" fmla="*/ 441 h 1158"/>
                <a:gd name="T16" fmla="*/ 172 w 968"/>
                <a:gd name="T17" fmla="*/ 837 h 1158"/>
                <a:gd name="T18" fmla="*/ 247 w 968"/>
                <a:gd name="T19" fmla="*/ 911 h 1158"/>
                <a:gd name="T20" fmla="*/ 247 w 968"/>
                <a:gd name="T21" fmla="*/ 911 h 1158"/>
                <a:gd name="T22" fmla="*/ 297 w 968"/>
                <a:gd name="T23" fmla="*/ 911 h 1158"/>
                <a:gd name="T24" fmla="*/ 298 w 968"/>
                <a:gd name="T25" fmla="*/ 1065 h 1158"/>
                <a:gd name="T26" fmla="*/ 437 w 968"/>
                <a:gd name="T27" fmla="*/ 1065 h 1158"/>
                <a:gd name="T28" fmla="*/ 437 w 968"/>
                <a:gd name="T29" fmla="*/ 911 h 1158"/>
                <a:gd name="T30" fmla="*/ 531 w 968"/>
                <a:gd name="T31" fmla="*/ 911 h 1158"/>
                <a:gd name="T32" fmla="*/ 531 w 968"/>
                <a:gd name="T33" fmla="*/ 1065 h 1158"/>
                <a:gd name="T34" fmla="*/ 671 w 968"/>
                <a:gd name="T35" fmla="*/ 1065 h 1158"/>
                <a:gd name="T36" fmla="*/ 671 w 968"/>
                <a:gd name="T37" fmla="*/ 911 h 1158"/>
                <a:gd name="T38" fmla="*/ 722 w 968"/>
                <a:gd name="T39" fmla="*/ 911 h 1158"/>
                <a:gd name="T40" fmla="*/ 796 w 968"/>
                <a:gd name="T41" fmla="*/ 837 h 1158"/>
                <a:gd name="T42" fmla="*/ 796 w 968"/>
                <a:gd name="T43" fmla="*/ 384 h 1158"/>
                <a:gd name="T44" fmla="*/ 172 w 968"/>
                <a:gd name="T45" fmla="*/ 384 h 1158"/>
                <a:gd name="T46" fmla="*/ 172 w 968"/>
                <a:gd name="T47" fmla="*/ 837 h 1158"/>
                <a:gd name="T48" fmla="*/ 798 w 968"/>
                <a:gd name="T49" fmla="*/ 360 h 1158"/>
                <a:gd name="T50" fmla="*/ 170 w 968"/>
                <a:gd name="T51" fmla="*/ 360 h 1158"/>
                <a:gd name="T52" fmla="*/ 330 w 968"/>
                <a:gd name="T53" fmla="*/ 109 h 1158"/>
                <a:gd name="T54" fmla="*/ 282 w 968"/>
                <a:gd name="T55" fmla="*/ 20 h 1158"/>
                <a:gd name="T56" fmla="*/ 299 w 968"/>
                <a:gd name="T57" fmla="*/ 11 h 1158"/>
                <a:gd name="T58" fmla="*/ 348 w 968"/>
                <a:gd name="T59" fmla="*/ 101 h 1158"/>
                <a:gd name="T60" fmla="*/ 621 w 968"/>
                <a:gd name="T61" fmla="*/ 101 h 1158"/>
                <a:gd name="T62" fmla="*/ 669 w 968"/>
                <a:gd name="T63" fmla="*/ 11 h 1158"/>
                <a:gd name="T64" fmla="*/ 686 w 968"/>
                <a:gd name="T65" fmla="*/ 21 h 1158"/>
                <a:gd name="T66" fmla="*/ 638 w 968"/>
                <a:gd name="T67" fmla="*/ 109 h 1158"/>
                <a:gd name="T68" fmla="*/ 798 w 968"/>
                <a:gd name="T69" fmla="*/ 360 h 1158"/>
                <a:gd name="T70" fmla="*/ 367 w 968"/>
                <a:gd name="T71" fmla="*/ 220 h 1158"/>
                <a:gd name="T72" fmla="*/ 341 w 968"/>
                <a:gd name="T73" fmla="*/ 193 h 1158"/>
                <a:gd name="T74" fmla="*/ 315 w 968"/>
                <a:gd name="T75" fmla="*/ 221 h 1158"/>
                <a:gd name="T76" fmla="*/ 341 w 968"/>
                <a:gd name="T77" fmla="*/ 246 h 1158"/>
                <a:gd name="T78" fmla="*/ 367 w 968"/>
                <a:gd name="T79" fmla="*/ 220 h 1158"/>
                <a:gd name="T80" fmla="*/ 653 w 968"/>
                <a:gd name="T81" fmla="*/ 220 h 1158"/>
                <a:gd name="T82" fmla="*/ 627 w 968"/>
                <a:gd name="T83" fmla="*/ 194 h 1158"/>
                <a:gd name="T84" fmla="*/ 601 w 968"/>
                <a:gd name="T85" fmla="*/ 221 h 1158"/>
                <a:gd name="T86" fmla="*/ 627 w 968"/>
                <a:gd name="T87" fmla="*/ 246 h 1158"/>
                <a:gd name="T88" fmla="*/ 653 w 968"/>
                <a:gd name="T89" fmla="*/ 220 h 1158"/>
                <a:gd name="T90" fmla="*/ 892 w 968"/>
                <a:gd name="T91" fmla="*/ 371 h 1158"/>
                <a:gd name="T92" fmla="*/ 823 w 968"/>
                <a:gd name="T93" fmla="*/ 440 h 1158"/>
                <a:gd name="T94" fmla="*/ 823 w 968"/>
                <a:gd name="T95" fmla="*/ 441 h 1158"/>
                <a:gd name="T96" fmla="*/ 823 w 968"/>
                <a:gd name="T97" fmla="*/ 733 h 1158"/>
                <a:gd name="T98" fmla="*/ 892 w 968"/>
                <a:gd name="T99" fmla="*/ 803 h 1158"/>
                <a:gd name="T100" fmla="*/ 892 w 968"/>
                <a:gd name="T101" fmla="*/ 803 h 1158"/>
                <a:gd name="T102" fmla="*/ 968 w 968"/>
                <a:gd name="T103" fmla="*/ 733 h 1158"/>
                <a:gd name="T104" fmla="*/ 968 w 968"/>
                <a:gd name="T105" fmla="*/ 441 h 1158"/>
                <a:gd name="T106" fmla="*/ 892 w 968"/>
                <a:gd name="T107" fmla="*/ 371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8" h="1158">
                  <a:moveTo>
                    <a:pt x="145" y="441"/>
                  </a:moveTo>
                  <a:cubicBezTo>
                    <a:pt x="145" y="733"/>
                    <a:pt x="145" y="733"/>
                    <a:pt x="145" y="733"/>
                  </a:cubicBezTo>
                  <a:cubicBezTo>
                    <a:pt x="146" y="771"/>
                    <a:pt x="115" y="802"/>
                    <a:pt x="77" y="803"/>
                  </a:cubicBezTo>
                  <a:cubicBezTo>
                    <a:pt x="76" y="803"/>
                    <a:pt x="76" y="803"/>
                    <a:pt x="76" y="803"/>
                  </a:cubicBezTo>
                  <a:cubicBezTo>
                    <a:pt x="37" y="803"/>
                    <a:pt x="0" y="771"/>
                    <a:pt x="0" y="733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0" y="403"/>
                    <a:pt x="37" y="371"/>
                    <a:pt x="76" y="371"/>
                  </a:cubicBezTo>
                  <a:cubicBezTo>
                    <a:pt x="114" y="372"/>
                    <a:pt x="145" y="403"/>
                    <a:pt x="145" y="441"/>
                  </a:cubicBezTo>
                  <a:close/>
                  <a:moveTo>
                    <a:pt x="172" y="837"/>
                  </a:moveTo>
                  <a:cubicBezTo>
                    <a:pt x="172" y="878"/>
                    <a:pt x="206" y="911"/>
                    <a:pt x="247" y="911"/>
                  </a:cubicBezTo>
                  <a:cubicBezTo>
                    <a:pt x="247" y="911"/>
                    <a:pt x="247" y="911"/>
                    <a:pt x="247" y="911"/>
                  </a:cubicBezTo>
                  <a:cubicBezTo>
                    <a:pt x="297" y="911"/>
                    <a:pt x="297" y="911"/>
                    <a:pt x="297" y="911"/>
                  </a:cubicBezTo>
                  <a:cubicBezTo>
                    <a:pt x="298" y="1065"/>
                    <a:pt x="298" y="1065"/>
                    <a:pt x="298" y="1065"/>
                  </a:cubicBezTo>
                  <a:cubicBezTo>
                    <a:pt x="298" y="1158"/>
                    <a:pt x="437" y="1157"/>
                    <a:pt x="437" y="1065"/>
                  </a:cubicBezTo>
                  <a:cubicBezTo>
                    <a:pt x="437" y="911"/>
                    <a:pt x="437" y="911"/>
                    <a:pt x="437" y="911"/>
                  </a:cubicBezTo>
                  <a:cubicBezTo>
                    <a:pt x="531" y="911"/>
                    <a:pt x="531" y="911"/>
                    <a:pt x="531" y="911"/>
                  </a:cubicBezTo>
                  <a:cubicBezTo>
                    <a:pt x="531" y="1065"/>
                    <a:pt x="531" y="1065"/>
                    <a:pt x="531" y="1065"/>
                  </a:cubicBezTo>
                  <a:cubicBezTo>
                    <a:pt x="531" y="1158"/>
                    <a:pt x="671" y="1158"/>
                    <a:pt x="671" y="1065"/>
                  </a:cubicBezTo>
                  <a:cubicBezTo>
                    <a:pt x="671" y="911"/>
                    <a:pt x="671" y="911"/>
                    <a:pt x="671" y="911"/>
                  </a:cubicBezTo>
                  <a:cubicBezTo>
                    <a:pt x="722" y="911"/>
                    <a:pt x="722" y="911"/>
                    <a:pt x="722" y="911"/>
                  </a:cubicBezTo>
                  <a:cubicBezTo>
                    <a:pt x="763" y="911"/>
                    <a:pt x="796" y="878"/>
                    <a:pt x="796" y="837"/>
                  </a:cubicBezTo>
                  <a:cubicBezTo>
                    <a:pt x="796" y="384"/>
                    <a:pt x="796" y="384"/>
                    <a:pt x="796" y="384"/>
                  </a:cubicBezTo>
                  <a:cubicBezTo>
                    <a:pt x="172" y="384"/>
                    <a:pt x="172" y="384"/>
                    <a:pt x="172" y="384"/>
                  </a:cubicBezTo>
                  <a:lnTo>
                    <a:pt x="172" y="837"/>
                  </a:lnTo>
                  <a:close/>
                  <a:moveTo>
                    <a:pt x="798" y="360"/>
                  </a:moveTo>
                  <a:cubicBezTo>
                    <a:pt x="170" y="360"/>
                    <a:pt x="170" y="360"/>
                    <a:pt x="170" y="360"/>
                  </a:cubicBezTo>
                  <a:cubicBezTo>
                    <a:pt x="170" y="252"/>
                    <a:pt x="234" y="158"/>
                    <a:pt x="330" y="109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75" y="8"/>
                    <a:pt x="293" y="0"/>
                    <a:pt x="299" y="11"/>
                  </a:cubicBezTo>
                  <a:cubicBezTo>
                    <a:pt x="348" y="101"/>
                    <a:pt x="348" y="101"/>
                    <a:pt x="348" y="101"/>
                  </a:cubicBezTo>
                  <a:cubicBezTo>
                    <a:pt x="435" y="62"/>
                    <a:pt x="534" y="62"/>
                    <a:pt x="621" y="101"/>
                  </a:cubicBezTo>
                  <a:cubicBezTo>
                    <a:pt x="669" y="11"/>
                    <a:pt x="669" y="11"/>
                    <a:pt x="669" y="11"/>
                  </a:cubicBezTo>
                  <a:cubicBezTo>
                    <a:pt x="676" y="0"/>
                    <a:pt x="693" y="8"/>
                    <a:pt x="686" y="21"/>
                  </a:cubicBezTo>
                  <a:cubicBezTo>
                    <a:pt x="638" y="109"/>
                    <a:pt x="638" y="109"/>
                    <a:pt x="638" y="109"/>
                  </a:cubicBezTo>
                  <a:cubicBezTo>
                    <a:pt x="733" y="158"/>
                    <a:pt x="798" y="252"/>
                    <a:pt x="798" y="360"/>
                  </a:cubicBezTo>
                  <a:close/>
                  <a:moveTo>
                    <a:pt x="367" y="220"/>
                  </a:moveTo>
                  <a:cubicBezTo>
                    <a:pt x="367" y="205"/>
                    <a:pt x="355" y="193"/>
                    <a:pt x="341" y="193"/>
                  </a:cubicBezTo>
                  <a:cubicBezTo>
                    <a:pt x="326" y="194"/>
                    <a:pt x="315" y="206"/>
                    <a:pt x="315" y="221"/>
                  </a:cubicBezTo>
                  <a:cubicBezTo>
                    <a:pt x="316" y="235"/>
                    <a:pt x="327" y="246"/>
                    <a:pt x="341" y="246"/>
                  </a:cubicBezTo>
                  <a:cubicBezTo>
                    <a:pt x="355" y="246"/>
                    <a:pt x="367" y="235"/>
                    <a:pt x="367" y="220"/>
                  </a:cubicBezTo>
                  <a:close/>
                  <a:moveTo>
                    <a:pt x="653" y="220"/>
                  </a:moveTo>
                  <a:cubicBezTo>
                    <a:pt x="653" y="205"/>
                    <a:pt x="641" y="194"/>
                    <a:pt x="627" y="194"/>
                  </a:cubicBezTo>
                  <a:cubicBezTo>
                    <a:pt x="612" y="194"/>
                    <a:pt x="601" y="206"/>
                    <a:pt x="601" y="221"/>
                  </a:cubicBezTo>
                  <a:cubicBezTo>
                    <a:pt x="601" y="235"/>
                    <a:pt x="613" y="247"/>
                    <a:pt x="627" y="246"/>
                  </a:cubicBezTo>
                  <a:cubicBezTo>
                    <a:pt x="642" y="246"/>
                    <a:pt x="653" y="234"/>
                    <a:pt x="653" y="220"/>
                  </a:cubicBezTo>
                  <a:close/>
                  <a:moveTo>
                    <a:pt x="892" y="371"/>
                  </a:moveTo>
                  <a:cubicBezTo>
                    <a:pt x="854" y="371"/>
                    <a:pt x="823" y="402"/>
                    <a:pt x="823" y="440"/>
                  </a:cubicBezTo>
                  <a:cubicBezTo>
                    <a:pt x="823" y="441"/>
                    <a:pt x="823" y="441"/>
                    <a:pt x="823" y="441"/>
                  </a:cubicBezTo>
                  <a:cubicBezTo>
                    <a:pt x="823" y="733"/>
                    <a:pt x="823" y="733"/>
                    <a:pt x="823" y="733"/>
                  </a:cubicBezTo>
                  <a:cubicBezTo>
                    <a:pt x="823" y="771"/>
                    <a:pt x="854" y="802"/>
                    <a:pt x="892" y="803"/>
                  </a:cubicBezTo>
                  <a:cubicBezTo>
                    <a:pt x="892" y="803"/>
                    <a:pt x="892" y="803"/>
                    <a:pt x="892" y="803"/>
                  </a:cubicBezTo>
                  <a:cubicBezTo>
                    <a:pt x="931" y="803"/>
                    <a:pt x="968" y="771"/>
                    <a:pt x="968" y="733"/>
                  </a:cubicBezTo>
                  <a:cubicBezTo>
                    <a:pt x="968" y="441"/>
                    <a:pt x="968" y="441"/>
                    <a:pt x="968" y="441"/>
                  </a:cubicBezTo>
                  <a:cubicBezTo>
                    <a:pt x="968" y="402"/>
                    <a:pt x="931" y="371"/>
                    <a:pt x="892" y="3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íṥļiḋé"/>
            <p:cNvSpPr/>
            <p:nvPr/>
          </p:nvSpPr>
          <p:spPr bwMode="auto">
            <a:xfrm>
              <a:off x="5535613" y="4406900"/>
              <a:ext cx="385763" cy="17463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ś1ïḍê"/>
            <p:cNvSpPr/>
            <p:nvPr/>
          </p:nvSpPr>
          <p:spPr bwMode="auto">
            <a:xfrm>
              <a:off x="6062663" y="4406900"/>
              <a:ext cx="254000" cy="17463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işḻídé"/>
            <p:cNvSpPr/>
            <p:nvPr/>
          </p:nvSpPr>
          <p:spPr bwMode="auto">
            <a:xfrm>
              <a:off x="5199063" y="4406900"/>
              <a:ext cx="254000" cy="17463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ï$ḷïďê"/>
            <p:cNvSpPr/>
            <p:nvPr/>
          </p:nvSpPr>
          <p:spPr bwMode="auto">
            <a:xfrm>
              <a:off x="6464301" y="4406900"/>
              <a:ext cx="255588" cy="17463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839432" y="1023347"/>
            <a:ext cx="2146690" cy="2553755"/>
            <a:chOff x="7079108" y="4033247"/>
            <a:chExt cx="1758870" cy="2092395"/>
          </a:xfrm>
        </p:grpSpPr>
        <p:sp>
          <p:nvSpPr>
            <p:cNvPr id="67" name="任意多边形: 形状 66"/>
            <p:cNvSpPr/>
            <p:nvPr/>
          </p:nvSpPr>
          <p:spPr bwMode="auto">
            <a:xfrm>
              <a:off x="7079108" y="4505088"/>
              <a:ext cx="1758870" cy="1620554"/>
            </a:xfrm>
            <a:custGeom>
              <a:avLst/>
              <a:gdLst>
                <a:gd name="connsiteX0" fmla="*/ 446756 w 1758870"/>
                <a:gd name="connsiteY0" fmla="*/ 215 h 1620554"/>
                <a:gd name="connsiteX1" fmla="*/ 819476 w 1758870"/>
                <a:gd name="connsiteY1" fmla="*/ 99845 h 1620554"/>
                <a:gd name="connsiteX2" fmla="*/ 955396 w 1758870"/>
                <a:gd name="connsiteY2" fmla="*/ 122456 h 1620554"/>
                <a:gd name="connsiteX3" fmla="*/ 1083766 w 1758870"/>
                <a:gd name="connsiteY3" fmla="*/ 107382 h 1620554"/>
                <a:gd name="connsiteX4" fmla="*/ 1619898 w 1758870"/>
                <a:gd name="connsiteY4" fmla="*/ 84770 h 1620554"/>
                <a:gd name="connsiteX5" fmla="*/ 1699325 w 1758870"/>
                <a:gd name="connsiteY5" fmla="*/ 145317 h 1620554"/>
                <a:gd name="connsiteX6" fmla="*/ 1758870 w 1758870"/>
                <a:gd name="connsiteY6" fmla="*/ 211684 h 1620554"/>
                <a:gd name="connsiteX7" fmla="*/ 1714824 w 1758870"/>
                <a:gd name="connsiteY7" fmla="*/ 225356 h 1620554"/>
                <a:gd name="connsiteX8" fmla="*/ 1445767 w 1758870"/>
                <a:gd name="connsiteY8" fmla="*/ 631269 h 1620554"/>
                <a:gd name="connsiteX9" fmla="*/ 1714824 w 1758870"/>
                <a:gd name="connsiteY9" fmla="*/ 1037182 h 1620554"/>
                <a:gd name="connsiteX10" fmla="*/ 1754734 w 1758870"/>
                <a:gd name="connsiteY10" fmla="*/ 1049571 h 1620554"/>
                <a:gd name="connsiteX11" fmla="*/ 1692106 w 1758870"/>
                <a:gd name="connsiteY11" fmla="*/ 1178579 h 1620554"/>
                <a:gd name="connsiteX12" fmla="*/ 1423568 w 1758870"/>
                <a:gd name="connsiteY12" fmla="*/ 1509266 h 1620554"/>
                <a:gd name="connsiteX13" fmla="*/ 902538 w 1758870"/>
                <a:gd name="connsiteY13" fmla="*/ 1546951 h 1620554"/>
                <a:gd name="connsiteX14" fmla="*/ 381509 w 1758870"/>
                <a:gd name="connsiteY14" fmla="*/ 1471581 h 1620554"/>
                <a:gd name="connsiteX15" fmla="*/ 283344 w 1758870"/>
                <a:gd name="connsiteY15" fmla="*/ 39548 h 1620554"/>
                <a:gd name="connsiteX16" fmla="*/ 446756 w 1758870"/>
                <a:gd name="connsiteY16" fmla="*/ 215 h 162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8870" h="1620554">
                  <a:moveTo>
                    <a:pt x="446756" y="215"/>
                  </a:moveTo>
                  <a:cubicBezTo>
                    <a:pt x="611347" y="-4732"/>
                    <a:pt x="768505" y="77233"/>
                    <a:pt x="819476" y="99845"/>
                  </a:cubicBezTo>
                  <a:cubicBezTo>
                    <a:pt x="894987" y="129993"/>
                    <a:pt x="955396" y="122456"/>
                    <a:pt x="955396" y="122456"/>
                  </a:cubicBezTo>
                  <a:cubicBezTo>
                    <a:pt x="955396" y="122456"/>
                    <a:pt x="1015806" y="129993"/>
                    <a:pt x="1083766" y="107382"/>
                  </a:cubicBezTo>
                  <a:cubicBezTo>
                    <a:pt x="1151726" y="84770"/>
                    <a:pt x="1423568" y="-35822"/>
                    <a:pt x="1619898" y="84770"/>
                  </a:cubicBezTo>
                  <a:cubicBezTo>
                    <a:pt x="1649159" y="103142"/>
                    <a:pt x="1675588" y="123398"/>
                    <a:pt x="1699325" y="145317"/>
                  </a:cubicBezTo>
                  <a:lnTo>
                    <a:pt x="1758870" y="211684"/>
                  </a:lnTo>
                  <a:lnTo>
                    <a:pt x="1714824" y="225356"/>
                  </a:lnTo>
                  <a:cubicBezTo>
                    <a:pt x="1556711" y="292233"/>
                    <a:pt x="1445767" y="448795"/>
                    <a:pt x="1445767" y="631269"/>
                  </a:cubicBezTo>
                  <a:cubicBezTo>
                    <a:pt x="1445767" y="813744"/>
                    <a:pt x="1556711" y="970306"/>
                    <a:pt x="1714824" y="1037182"/>
                  </a:cubicBezTo>
                  <a:lnTo>
                    <a:pt x="1754734" y="1049571"/>
                  </a:lnTo>
                  <a:lnTo>
                    <a:pt x="1692106" y="1178579"/>
                  </a:lnTo>
                  <a:cubicBezTo>
                    <a:pt x="1618010" y="1305766"/>
                    <a:pt x="1525508" y="1420706"/>
                    <a:pt x="1423568" y="1509266"/>
                  </a:cubicBezTo>
                  <a:cubicBezTo>
                    <a:pt x="1159278" y="1735376"/>
                    <a:pt x="985601" y="1546951"/>
                    <a:pt x="902538" y="1546951"/>
                  </a:cubicBezTo>
                  <a:cubicBezTo>
                    <a:pt x="819476" y="1539414"/>
                    <a:pt x="630697" y="1712765"/>
                    <a:pt x="381509" y="1471581"/>
                  </a:cubicBezTo>
                  <a:cubicBezTo>
                    <a:pt x="3951" y="1094730"/>
                    <a:pt x="-199930" y="295807"/>
                    <a:pt x="283344" y="39548"/>
                  </a:cubicBezTo>
                  <a:cubicBezTo>
                    <a:pt x="336202" y="13169"/>
                    <a:pt x="391892" y="1863"/>
                    <a:pt x="446756" y="215"/>
                  </a:cubicBezTo>
                  <a:close/>
                </a:path>
              </a:pathLst>
            </a:custGeom>
            <a:solidFill>
              <a:srgbClr val="F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</a:p>
          </p:txBody>
        </p:sp>
        <p:sp>
          <p:nvSpPr>
            <p:cNvPr id="64" name="íṥļíḓê"/>
            <p:cNvSpPr/>
            <p:nvPr/>
          </p:nvSpPr>
          <p:spPr bwMode="auto">
            <a:xfrm rot="20673400">
              <a:off x="7901246" y="4033247"/>
              <a:ext cx="552025" cy="526604"/>
            </a:xfrm>
            <a:custGeom>
              <a:avLst/>
              <a:gdLst>
                <a:gd name="T0" fmla="*/ 0 w 73"/>
                <a:gd name="T1" fmla="*/ 57 h 70"/>
                <a:gd name="T2" fmla="*/ 73 w 73"/>
                <a:gd name="T3" fmla="*/ 0 h 70"/>
                <a:gd name="T4" fmla="*/ 0 w 73"/>
                <a:gd name="T5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0">
                  <a:moveTo>
                    <a:pt x="0" y="57"/>
                  </a:moveTo>
                  <a:cubicBezTo>
                    <a:pt x="0" y="57"/>
                    <a:pt x="17" y="3"/>
                    <a:pt x="73" y="0"/>
                  </a:cubicBezTo>
                  <a:cubicBezTo>
                    <a:pt x="73" y="0"/>
                    <a:pt x="66" y="70"/>
                    <a:pt x="0" y="57"/>
                  </a:cubicBezTo>
                  <a:close/>
                </a:path>
              </a:pathLst>
            </a:custGeom>
            <a:solidFill>
              <a:srgbClr val="A3B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69" name="7b23ff3a-17e1-43fd-8670-886563e6a0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543470" y="4031989"/>
            <a:ext cx="7024563" cy="3214234"/>
            <a:chOff x="2321283" y="1701800"/>
            <a:chExt cx="7549434" cy="3454400"/>
          </a:xfrm>
        </p:grpSpPr>
        <p:sp>
          <p:nvSpPr>
            <p:cNvPr id="70" name="í$ḷiḋe"/>
            <p:cNvSpPr/>
            <p:nvPr/>
          </p:nvSpPr>
          <p:spPr bwMode="auto">
            <a:xfrm>
              <a:off x="2321283" y="4337911"/>
              <a:ext cx="7549434" cy="818289"/>
            </a:xfrm>
            <a:custGeom>
              <a:avLst/>
              <a:gdLst>
                <a:gd name="T0" fmla="*/ 2364 w 3903"/>
                <a:gd name="T1" fmla="*/ 192 h 423"/>
                <a:gd name="T2" fmla="*/ 2356 w 3903"/>
                <a:gd name="T3" fmla="*/ 184 h 423"/>
                <a:gd name="T4" fmla="*/ 2356 w 3903"/>
                <a:gd name="T5" fmla="*/ 132 h 423"/>
                <a:gd name="T6" fmla="*/ 2364 w 3903"/>
                <a:gd name="T7" fmla="*/ 124 h 423"/>
                <a:gd name="T8" fmla="*/ 3619 w 3903"/>
                <a:gd name="T9" fmla="*/ 124 h 423"/>
                <a:gd name="T10" fmla="*/ 3627 w 3903"/>
                <a:gd name="T11" fmla="*/ 132 h 423"/>
                <a:gd name="T12" fmla="*/ 3627 w 3903"/>
                <a:gd name="T13" fmla="*/ 184 h 423"/>
                <a:gd name="T14" fmla="*/ 3619 w 3903"/>
                <a:gd name="T15" fmla="*/ 192 h 423"/>
                <a:gd name="T16" fmla="*/ 2364 w 3903"/>
                <a:gd name="T17" fmla="*/ 192 h 423"/>
                <a:gd name="T18" fmla="*/ 2100 w 3903"/>
                <a:gd name="T19" fmla="*/ 0 h 423"/>
                <a:gd name="T20" fmla="*/ 1980 w 3903"/>
                <a:gd name="T21" fmla="*/ 0 h 423"/>
                <a:gd name="T22" fmla="*/ 1983 w 3903"/>
                <a:gd name="T23" fmla="*/ 26 h 423"/>
                <a:gd name="T24" fmla="*/ 1985 w 3903"/>
                <a:gd name="T25" fmla="*/ 41 h 423"/>
                <a:gd name="T26" fmla="*/ 1996 w 3903"/>
                <a:gd name="T27" fmla="*/ 149 h 423"/>
                <a:gd name="T28" fmla="*/ 1710 w 3903"/>
                <a:gd name="T29" fmla="*/ 146 h 423"/>
                <a:gd name="T30" fmla="*/ 1728 w 3903"/>
                <a:gd name="T31" fmla="*/ 0 h 423"/>
                <a:gd name="T32" fmla="*/ 1443 w 3903"/>
                <a:gd name="T33" fmla="*/ 16 h 423"/>
                <a:gd name="T34" fmla="*/ 1316 w 3903"/>
                <a:gd name="T35" fmla="*/ 35 h 423"/>
                <a:gd name="T36" fmla="*/ 1062 w 3903"/>
                <a:gd name="T37" fmla="*/ 66 h 423"/>
                <a:gd name="T38" fmla="*/ 856 w 3903"/>
                <a:gd name="T39" fmla="*/ 83 h 423"/>
                <a:gd name="T40" fmla="*/ 778 w 3903"/>
                <a:gd name="T41" fmla="*/ 87 h 423"/>
                <a:gd name="T42" fmla="*/ 657 w 3903"/>
                <a:gd name="T43" fmla="*/ 77 h 423"/>
                <a:gd name="T44" fmla="*/ 516 w 3903"/>
                <a:gd name="T45" fmla="*/ 50 h 423"/>
                <a:gd name="T46" fmla="*/ 357 w 3903"/>
                <a:gd name="T47" fmla="*/ 24 h 423"/>
                <a:gd name="T48" fmla="*/ 354 w 3903"/>
                <a:gd name="T49" fmla="*/ 24 h 423"/>
                <a:gd name="T50" fmla="*/ 128 w 3903"/>
                <a:gd name="T51" fmla="*/ 52 h 423"/>
                <a:gd name="T52" fmla="*/ 51 w 3903"/>
                <a:gd name="T53" fmla="*/ 96 h 423"/>
                <a:gd name="T54" fmla="*/ 45 w 3903"/>
                <a:gd name="T55" fmla="*/ 301 h 423"/>
                <a:gd name="T56" fmla="*/ 388 w 3903"/>
                <a:gd name="T57" fmla="*/ 412 h 423"/>
                <a:gd name="T58" fmla="*/ 417 w 3903"/>
                <a:gd name="T59" fmla="*/ 412 h 423"/>
                <a:gd name="T60" fmla="*/ 734 w 3903"/>
                <a:gd name="T61" fmla="*/ 400 h 423"/>
                <a:gd name="T62" fmla="*/ 1053 w 3903"/>
                <a:gd name="T63" fmla="*/ 389 h 423"/>
                <a:gd name="T64" fmla="*/ 1058 w 3903"/>
                <a:gd name="T65" fmla="*/ 389 h 423"/>
                <a:gd name="T66" fmla="*/ 1145 w 3903"/>
                <a:gd name="T67" fmla="*/ 389 h 423"/>
                <a:gd name="T68" fmla="*/ 1722 w 3903"/>
                <a:gd name="T69" fmla="*/ 374 h 423"/>
                <a:gd name="T70" fmla="*/ 2091 w 3903"/>
                <a:gd name="T71" fmla="*/ 364 h 423"/>
                <a:gd name="T72" fmla="*/ 2345 w 3903"/>
                <a:gd name="T73" fmla="*/ 365 h 423"/>
                <a:gd name="T74" fmla="*/ 2982 w 3903"/>
                <a:gd name="T75" fmla="*/ 395 h 423"/>
                <a:gd name="T76" fmla="*/ 3261 w 3903"/>
                <a:gd name="T77" fmla="*/ 420 h 423"/>
                <a:gd name="T78" fmla="*/ 3333 w 3903"/>
                <a:gd name="T79" fmla="*/ 423 h 423"/>
                <a:gd name="T80" fmla="*/ 3507 w 3903"/>
                <a:gd name="T81" fmla="*/ 413 h 423"/>
                <a:gd name="T82" fmla="*/ 3708 w 3903"/>
                <a:gd name="T83" fmla="*/ 359 h 423"/>
                <a:gd name="T84" fmla="*/ 3863 w 3903"/>
                <a:gd name="T85" fmla="*/ 204 h 423"/>
                <a:gd name="T86" fmla="*/ 3187 w 3903"/>
                <a:gd name="T87" fmla="*/ 48 h 423"/>
                <a:gd name="T88" fmla="*/ 3158 w 3903"/>
                <a:gd name="T89" fmla="*/ 48 h 423"/>
                <a:gd name="T90" fmla="*/ 2944 w 3903"/>
                <a:gd name="T91" fmla="*/ 50 h 423"/>
                <a:gd name="T92" fmla="*/ 2823 w 3903"/>
                <a:gd name="T93" fmla="*/ 48 h 423"/>
                <a:gd name="T94" fmla="*/ 2685 w 3903"/>
                <a:gd name="T95" fmla="*/ 27 h 423"/>
                <a:gd name="T96" fmla="*/ 2547 w 3903"/>
                <a:gd name="T97" fmla="*/ 15 h 423"/>
                <a:gd name="T98" fmla="*/ 2100 w 3903"/>
                <a:gd name="T99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03" h="423">
                  <a:moveTo>
                    <a:pt x="2364" y="192"/>
                  </a:moveTo>
                  <a:cubicBezTo>
                    <a:pt x="2360" y="192"/>
                    <a:pt x="2356" y="189"/>
                    <a:pt x="2356" y="184"/>
                  </a:cubicBezTo>
                  <a:cubicBezTo>
                    <a:pt x="2356" y="132"/>
                    <a:pt x="2356" y="132"/>
                    <a:pt x="2356" y="132"/>
                  </a:cubicBezTo>
                  <a:cubicBezTo>
                    <a:pt x="2356" y="128"/>
                    <a:pt x="2360" y="124"/>
                    <a:pt x="2364" y="124"/>
                  </a:cubicBezTo>
                  <a:cubicBezTo>
                    <a:pt x="3619" y="124"/>
                    <a:pt x="3619" y="124"/>
                    <a:pt x="3619" y="124"/>
                  </a:cubicBezTo>
                  <a:cubicBezTo>
                    <a:pt x="3624" y="124"/>
                    <a:pt x="3627" y="128"/>
                    <a:pt x="3627" y="132"/>
                  </a:cubicBezTo>
                  <a:cubicBezTo>
                    <a:pt x="3627" y="184"/>
                    <a:pt x="3627" y="184"/>
                    <a:pt x="3627" y="184"/>
                  </a:cubicBezTo>
                  <a:cubicBezTo>
                    <a:pt x="3627" y="189"/>
                    <a:pt x="3624" y="192"/>
                    <a:pt x="3619" y="192"/>
                  </a:cubicBezTo>
                  <a:cubicBezTo>
                    <a:pt x="2364" y="192"/>
                    <a:pt x="2364" y="192"/>
                    <a:pt x="2364" y="192"/>
                  </a:cubicBezTo>
                  <a:moveTo>
                    <a:pt x="2100" y="0"/>
                  </a:moveTo>
                  <a:cubicBezTo>
                    <a:pt x="2060" y="0"/>
                    <a:pt x="2020" y="0"/>
                    <a:pt x="1980" y="0"/>
                  </a:cubicBezTo>
                  <a:cubicBezTo>
                    <a:pt x="1983" y="26"/>
                    <a:pt x="1983" y="26"/>
                    <a:pt x="1983" y="26"/>
                  </a:cubicBezTo>
                  <a:cubicBezTo>
                    <a:pt x="1985" y="41"/>
                    <a:pt x="1985" y="41"/>
                    <a:pt x="1985" y="41"/>
                  </a:cubicBezTo>
                  <a:cubicBezTo>
                    <a:pt x="1996" y="149"/>
                    <a:pt x="1996" y="149"/>
                    <a:pt x="1996" y="149"/>
                  </a:cubicBezTo>
                  <a:cubicBezTo>
                    <a:pt x="1710" y="146"/>
                    <a:pt x="1710" y="146"/>
                    <a:pt x="1710" y="146"/>
                  </a:cubicBezTo>
                  <a:cubicBezTo>
                    <a:pt x="1728" y="0"/>
                    <a:pt x="1728" y="0"/>
                    <a:pt x="1728" y="0"/>
                  </a:cubicBezTo>
                  <a:cubicBezTo>
                    <a:pt x="1633" y="1"/>
                    <a:pt x="1538" y="5"/>
                    <a:pt x="1443" y="16"/>
                  </a:cubicBezTo>
                  <a:cubicBezTo>
                    <a:pt x="1400" y="20"/>
                    <a:pt x="1359" y="31"/>
                    <a:pt x="1316" y="35"/>
                  </a:cubicBezTo>
                  <a:cubicBezTo>
                    <a:pt x="1231" y="43"/>
                    <a:pt x="1148" y="59"/>
                    <a:pt x="1062" y="66"/>
                  </a:cubicBezTo>
                  <a:cubicBezTo>
                    <a:pt x="994" y="72"/>
                    <a:pt x="925" y="75"/>
                    <a:pt x="856" y="83"/>
                  </a:cubicBezTo>
                  <a:cubicBezTo>
                    <a:pt x="831" y="85"/>
                    <a:pt x="804" y="87"/>
                    <a:pt x="778" y="87"/>
                  </a:cubicBezTo>
                  <a:cubicBezTo>
                    <a:pt x="737" y="87"/>
                    <a:pt x="696" y="83"/>
                    <a:pt x="657" y="77"/>
                  </a:cubicBezTo>
                  <a:cubicBezTo>
                    <a:pt x="610" y="68"/>
                    <a:pt x="563" y="63"/>
                    <a:pt x="516" y="50"/>
                  </a:cubicBezTo>
                  <a:cubicBezTo>
                    <a:pt x="465" y="35"/>
                    <a:pt x="410" y="24"/>
                    <a:pt x="357" y="24"/>
                  </a:cubicBezTo>
                  <a:cubicBezTo>
                    <a:pt x="356" y="24"/>
                    <a:pt x="355" y="24"/>
                    <a:pt x="354" y="24"/>
                  </a:cubicBezTo>
                  <a:cubicBezTo>
                    <a:pt x="277" y="25"/>
                    <a:pt x="202" y="25"/>
                    <a:pt x="128" y="52"/>
                  </a:cubicBezTo>
                  <a:cubicBezTo>
                    <a:pt x="102" y="61"/>
                    <a:pt x="71" y="76"/>
                    <a:pt x="51" y="96"/>
                  </a:cubicBezTo>
                  <a:cubicBezTo>
                    <a:pt x="6" y="141"/>
                    <a:pt x="0" y="254"/>
                    <a:pt x="45" y="301"/>
                  </a:cubicBezTo>
                  <a:cubicBezTo>
                    <a:pt x="120" y="379"/>
                    <a:pt x="282" y="410"/>
                    <a:pt x="388" y="412"/>
                  </a:cubicBezTo>
                  <a:cubicBezTo>
                    <a:pt x="398" y="412"/>
                    <a:pt x="407" y="412"/>
                    <a:pt x="417" y="412"/>
                  </a:cubicBezTo>
                  <a:cubicBezTo>
                    <a:pt x="523" y="412"/>
                    <a:pt x="627" y="404"/>
                    <a:pt x="734" y="400"/>
                  </a:cubicBezTo>
                  <a:cubicBezTo>
                    <a:pt x="840" y="395"/>
                    <a:pt x="946" y="389"/>
                    <a:pt x="1053" y="389"/>
                  </a:cubicBezTo>
                  <a:cubicBezTo>
                    <a:pt x="1054" y="389"/>
                    <a:pt x="1056" y="389"/>
                    <a:pt x="1058" y="389"/>
                  </a:cubicBezTo>
                  <a:cubicBezTo>
                    <a:pt x="1087" y="389"/>
                    <a:pt x="1116" y="389"/>
                    <a:pt x="1145" y="389"/>
                  </a:cubicBezTo>
                  <a:cubicBezTo>
                    <a:pt x="1338" y="389"/>
                    <a:pt x="1530" y="387"/>
                    <a:pt x="1722" y="374"/>
                  </a:cubicBezTo>
                  <a:cubicBezTo>
                    <a:pt x="1845" y="366"/>
                    <a:pt x="1968" y="364"/>
                    <a:pt x="2091" y="364"/>
                  </a:cubicBezTo>
                  <a:cubicBezTo>
                    <a:pt x="2176" y="364"/>
                    <a:pt x="2261" y="365"/>
                    <a:pt x="2345" y="365"/>
                  </a:cubicBezTo>
                  <a:cubicBezTo>
                    <a:pt x="2559" y="365"/>
                    <a:pt x="2771" y="366"/>
                    <a:pt x="2982" y="395"/>
                  </a:cubicBezTo>
                  <a:cubicBezTo>
                    <a:pt x="3075" y="407"/>
                    <a:pt x="3169" y="411"/>
                    <a:pt x="3261" y="420"/>
                  </a:cubicBezTo>
                  <a:cubicBezTo>
                    <a:pt x="3286" y="422"/>
                    <a:pt x="3310" y="423"/>
                    <a:pt x="3333" y="423"/>
                  </a:cubicBezTo>
                  <a:cubicBezTo>
                    <a:pt x="3391" y="423"/>
                    <a:pt x="3448" y="418"/>
                    <a:pt x="3507" y="413"/>
                  </a:cubicBezTo>
                  <a:cubicBezTo>
                    <a:pt x="3576" y="407"/>
                    <a:pt x="3645" y="389"/>
                    <a:pt x="3708" y="359"/>
                  </a:cubicBezTo>
                  <a:cubicBezTo>
                    <a:pt x="3758" y="335"/>
                    <a:pt x="3847" y="261"/>
                    <a:pt x="3863" y="204"/>
                  </a:cubicBezTo>
                  <a:cubicBezTo>
                    <a:pt x="3903" y="55"/>
                    <a:pt x="3347" y="48"/>
                    <a:pt x="3187" y="48"/>
                  </a:cubicBezTo>
                  <a:cubicBezTo>
                    <a:pt x="3175" y="48"/>
                    <a:pt x="3165" y="48"/>
                    <a:pt x="3158" y="48"/>
                  </a:cubicBezTo>
                  <a:cubicBezTo>
                    <a:pt x="3087" y="48"/>
                    <a:pt x="3015" y="50"/>
                    <a:pt x="2944" y="50"/>
                  </a:cubicBezTo>
                  <a:cubicBezTo>
                    <a:pt x="2903" y="50"/>
                    <a:pt x="2863" y="49"/>
                    <a:pt x="2823" y="48"/>
                  </a:cubicBezTo>
                  <a:cubicBezTo>
                    <a:pt x="2776" y="46"/>
                    <a:pt x="2730" y="37"/>
                    <a:pt x="2685" y="27"/>
                  </a:cubicBezTo>
                  <a:cubicBezTo>
                    <a:pt x="2639" y="17"/>
                    <a:pt x="2593" y="20"/>
                    <a:pt x="2547" y="15"/>
                  </a:cubicBezTo>
                  <a:cubicBezTo>
                    <a:pt x="2398" y="2"/>
                    <a:pt x="2249" y="0"/>
                    <a:pt x="210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ïŝlïdê"/>
            <p:cNvSpPr/>
            <p:nvPr/>
          </p:nvSpPr>
          <p:spPr bwMode="auto">
            <a:xfrm>
              <a:off x="4445963" y="3121245"/>
              <a:ext cx="132793" cy="105876"/>
            </a:xfrm>
            <a:custGeom>
              <a:avLst/>
              <a:gdLst>
                <a:gd name="T0" fmla="*/ 13 w 74"/>
                <a:gd name="T1" fmla="*/ 0 h 59"/>
                <a:gd name="T2" fmla="*/ 31 w 74"/>
                <a:gd name="T3" fmla="*/ 13 h 59"/>
                <a:gd name="T4" fmla="*/ 49 w 74"/>
                <a:gd name="T5" fmla="*/ 10 h 59"/>
                <a:gd name="T6" fmla="*/ 52 w 74"/>
                <a:gd name="T7" fmla="*/ 14 h 59"/>
                <a:gd name="T8" fmla="*/ 48 w 74"/>
                <a:gd name="T9" fmla="*/ 17 h 59"/>
                <a:gd name="T10" fmla="*/ 64 w 74"/>
                <a:gd name="T11" fmla="*/ 19 h 59"/>
                <a:gd name="T12" fmla="*/ 74 w 74"/>
                <a:gd name="T13" fmla="*/ 29 h 59"/>
                <a:gd name="T14" fmla="*/ 71 w 74"/>
                <a:gd name="T15" fmla="*/ 47 h 59"/>
                <a:gd name="T16" fmla="*/ 57 w 74"/>
                <a:gd name="T17" fmla="*/ 59 h 59"/>
                <a:gd name="T18" fmla="*/ 39 w 74"/>
                <a:gd name="T19" fmla="*/ 54 h 59"/>
                <a:gd name="T20" fmla="*/ 24 w 74"/>
                <a:gd name="T21" fmla="*/ 39 h 59"/>
                <a:gd name="T22" fmla="*/ 0 w 74"/>
                <a:gd name="T23" fmla="*/ 21 h 59"/>
                <a:gd name="T24" fmla="*/ 13 w 74"/>
                <a:gd name="T2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9">
                  <a:moveTo>
                    <a:pt x="13" y="0"/>
                  </a:moveTo>
                  <a:lnTo>
                    <a:pt x="31" y="13"/>
                  </a:lnTo>
                  <a:lnTo>
                    <a:pt x="49" y="10"/>
                  </a:lnTo>
                  <a:lnTo>
                    <a:pt x="52" y="14"/>
                  </a:lnTo>
                  <a:lnTo>
                    <a:pt x="48" y="17"/>
                  </a:lnTo>
                  <a:lnTo>
                    <a:pt x="64" y="19"/>
                  </a:lnTo>
                  <a:lnTo>
                    <a:pt x="74" y="29"/>
                  </a:lnTo>
                  <a:lnTo>
                    <a:pt x="71" y="47"/>
                  </a:lnTo>
                  <a:lnTo>
                    <a:pt x="57" y="59"/>
                  </a:lnTo>
                  <a:lnTo>
                    <a:pt x="39" y="54"/>
                  </a:lnTo>
                  <a:lnTo>
                    <a:pt x="24" y="39"/>
                  </a:lnTo>
                  <a:lnTo>
                    <a:pt x="0" y="2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ïṣ1iḑè"/>
            <p:cNvSpPr/>
            <p:nvPr/>
          </p:nvSpPr>
          <p:spPr bwMode="auto">
            <a:xfrm>
              <a:off x="4205501" y="2647498"/>
              <a:ext cx="292503" cy="550910"/>
            </a:xfrm>
            <a:custGeom>
              <a:avLst/>
              <a:gdLst>
                <a:gd name="T0" fmla="*/ 151 w 151"/>
                <a:gd name="T1" fmla="*/ 244 h 285"/>
                <a:gd name="T2" fmla="*/ 106 w 151"/>
                <a:gd name="T3" fmla="*/ 193 h 285"/>
                <a:gd name="T4" fmla="*/ 77 w 151"/>
                <a:gd name="T5" fmla="*/ 160 h 285"/>
                <a:gd name="T6" fmla="*/ 73 w 151"/>
                <a:gd name="T7" fmla="*/ 120 h 285"/>
                <a:gd name="T8" fmla="*/ 33 w 151"/>
                <a:gd name="T9" fmla="*/ 9 h 285"/>
                <a:gd name="T10" fmla="*/ 23 w 151"/>
                <a:gd name="T11" fmla="*/ 2 h 285"/>
                <a:gd name="T12" fmla="*/ 4 w 151"/>
                <a:gd name="T13" fmla="*/ 13 h 285"/>
                <a:gd name="T14" fmla="*/ 1 w 151"/>
                <a:gd name="T15" fmla="*/ 35 h 285"/>
                <a:gd name="T16" fmla="*/ 10 w 151"/>
                <a:gd name="T17" fmla="*/ 165 h 285"/>
                <a:gd name="T18" fmla="*/ 53 w 151"/>
                <a:gd name="T19" fmla="*/ 210 h 285"/>
                <a:gd name="T20" fmla="*/ 139 w 151"/>
                <a:gd name="T21" fmla="*/ 285 h 285"/>
                <a:gd name="T22" fmla="*/ 151 w 151"/>
                <a:gd name="T23" fmla="*/ 24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285">
                  <a:moveTo>
                    <a:pt x="151" y="244"/>
                  </a:moveTo>
                  <a:cubicBezTo>
                    <a:pt x="136" y="227"/>
                    <a:pt x="121" y="210"/>
                    <a:pt x="106" y="193"/>
                  </a:cubicBezTo>
                  <a:cubicBezTo>
                    <a:pt x="97" y="182"/>
                    <a:pt x="87" y="172"/>
                    <a:pt x="77" y="160"/>
                  </a:cubicBezTo>
                  <a:cubicBezTo>
                    <a:pt x="66" y="146"/>
                    <a:pt x="75" y="138"/>
                    <a:pt x="73" y="120"/>
                  </a:cubicBezTo>
                  <a:cubicBezTo>
                    <a:pt x="68" y="80"/>
                    <a:pt x="61" y="37"/>
                    <a:pt x="33" y="9"/>
                  </a:cubicBezTo>
                  <a:cubicBezTo>
                    <a:pt x="30" y="6"/>
                    <a:pt x="26" y="3"/>
                    <a:pt x="23" y="2"/>
                  </a:cubicBezTo>
                  <a:cubicBezTo>
                    <a:pt x="15" y="0"/>
                    <a:pt x="8" y="6"/>
                    <a:pt x="4" y="13"/>
                  </a:cubicBezTo>
                  <a:cubicBezTo>
                    <a:pt x="1" y="20"/>
                    <a:pt x="1" y="28"/>
                    <a:pt x="1" y="35"/>
                  </a:cubicBezTo>
                  <a:cubicBezTo>
                    <a:pt x="2" y="77"/>
                    <a:pt x="0" y="125"/>
                    <a:pt x="10" y="165"/>
                  </a:cubicBezTo>
                  <a:cubicBezTo>
                    <a:pt x="14" y="183"/>
                    <a:pt x="39" y="198"/>
                    <a:pt x="53" y="210"/>
                  </a:cubicBezTo>
                  <a:cubicBezTo>
                    <a:pt x="82" y="235"/>
                    <a:pt x="110" y="260"/>
                    <a:pt x="139" y="285"/>
                  </a:cubicBezTo>
                  <a:lnTo>
                    <a:pt x="151" y="244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îsḷïḓè"/>
            <p:cNvSpPr/>
            <p:nvPr/>
          </p:nvSpPr>
          <p:spPr bwMode="auto">
            <a:xfrm>
              <a:off x="4221652" y="4511976"/>
              <a:ext cx="129204" cy="87931"/>
            </a:xfrm>
            <a:custGeom>
              <a:avLst/>
              <a:gdLst>
                <a:gd name="T0" fmla="*/ 0 w 72"/>
                <a:gd name="T1" fmla="*/ 6 h 49"/>
                <a:gd name="T2" fmla="*/ 0 w 72"/>
                <a:gd name="T3" fmla="*/ 25 h 49"/>
                <a:gd name="T4" fmla="*/ 48 w 72"/>
                <a:gd name="T5" fmla="*/ 49 h 49"/>
                <a:gd name="T6" fmla="*/ 72 w 72"/>
                <a:gd name="T7" fmla="*/ 25 h 49"/>
                <a:gd name="T8" fmla="*/ 48 w 72"/>
                <a:gd name="T9" fmla="*/ 0 h 49"/>
                <a:gd name="T10" fmla="*/ 45 w 72"/>
                <a:gd name="T11" fmla="*/ 0 h 49"/>
                <a:gd name="T12" fmla="*/ 44 w 72"/>
                <a:gd name="T13" fmla="*/ 6 h 49"/>
                <a:gd name="T14" fmla="*/ 0 w 72"/>
                <a:gd name="T15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9">
                  <a:moveTo>
                    <a:pt x="0" y="6"/>
                  </a:moveTo>
                  <a:lnTo>
                    <a:pt x="0" y="25"/>
                  </a:lnTo>
                  <a:lnTo>
                    <a:pt x="48" y="49"/>
                  </a:lnTo>
                  <a:lnTo>
                    <a:pt x="72" y="25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4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33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íṡ1iďè"/>
            <p:cNvSpPr/>
            <p:nvPr/>
          </p:nvSpPr>
          <p:spPr bwMode="auto">
            <a:xfrm>
              <a:off x="3959656" y="4511976"/>
              <a:ext cx="129204" cy="87931"/>
            </a:xfrm>
            <a:custGeom>
              <a:avLst/>
              <a:gdLst>
                <a:gd name="T0" fmla="*/ 27 w 72"/>
                <a:gd name="T1" fmla="*/ 0 h 49"/>
                <a:gd name="T2" fmla="*/ 24 w 72"/>
                <a:gd name="T3" fmla="*/ 0 h 49"/>
                <a:gd name="T4" fmla="*/ 0 w 72"/>
                <a:gd name="T5" fmla="*/ 25 h 49"/>
                <a:gd name="T6" fmla="*/ 24 w 72"/>
                <a:gd name="T7" fmla="*/ 49 h 49"/>
                <a:gd name="T8" fmla="*/ 72 w 72"/>
                <a:gd name="T9" fmla="*/ 25 h 49"/>
                <a:gd name="T10" fmla="*/ 72 w 72"/>
                <a:gd name="T11" fmla="*/ 6 h 49"/>
                <a:gd name="T12" fmla="*/ 28 w 72"/>
                <a:gd name="T13" fmla="*/ 6 h 49"/>
                <a:gd name="T14" fmla="*/ 27 w 72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9">
                  <a:moveTo>
                    <a:pt x="27" y="0"/>
                  </a:moveTo>
                  <a:lnTo>
                    <a:pt x="24" y="0"/>
                  </a:lnTo>
                  <a:lnTo>
                    <a:pt x="0" y="25"/>
                  </a:lnTo>
                  <a:lnTo>
                    <a:pt x="24" y="49"/>
                  </a:lnTo>
                  <a:lnTo>
                    <a:pt x="72" y="25"/>
                  </a:lnTo>
                  <a:lnTo>
                    <a:pt x="72" y="6"/>
                  </a:lnTo>
                  <a:lnTo>
                    <a:pt x="28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33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ṣļíḋê"/>
            <p:cNvSpPr/>
            <p:nvPr/>
          </p:nvSpPr>
          <p:spPr bwMode="auto">
            <a:xfrm>
              <a:off x="3803534" y="2604431"/>
              <a:ext cx="303270" cy="974410"/>
            </a:xfrm>
            <a:custGeom>
              <a:avLst/>
              <a:gdLst>
                <a:gd name="T0" fmla="*/ 107 w 157"/>
                <a:gd name="T1" fmla="*/ 333 h 504"/>
                <a:gd name="T2" fmla="*/ 118 w 157"/>
                <a:gd name="T3" fmla="*/ 261 h 504"/>
                <a:gd name="T4" fmla="*/ 125 w 157"/>
                <a:gd name="T5" fmla="*/ 69 h 504"/>
                <a:gd name="T6" fmla="*/ 152 w 157"/>
                <a:gd name="T7" fmla="*/ 13 h 504"/>
                <a:gd name="T8" fmla="*/ 157 w 157"/>
                <a:gd name="T9" fmla="*/ 13 h 504"/>
                <a:gd name="T10" fmla="*/ 156 w 157"/>
                <a:gd name="T11" fmla="*/ 13 h 504"/>
                <a:gd name="T12" fmla="*/ 155 w 157"/>
                <a:gd name="T13" fmla="*/ 1 h 504"/>
                <a:gd name="T14" fmla="*/ 86 w 157"/>
                <a:gd name="T15" fmla="*/ 32 h 504"/>
                <a:gd name="T16" fmla="*/ 62 w 157"/>
                <a:gd name="T17" fmla="*/ 79 h 504"/>
                <a:gd name="T18" fmla="*/ 27 w 157"/>
                <a:gd name="T19" fmla="*/ 218 h 504"/>
                <a:gd name="T20" fmla="*/ 11 w 157"/>
                <a:gd name="T21" fmla="*/ 311 h 504"/>
                <a:gd name="T22" fmla="*/ 3 w 157"/>
                <a:gd name="T23" fmla="*/ 414 h 504"/>
                <a:gd name="T24" fmla="*/ 1 w 157"/>
                <a:gd name="T25" fmla="*/ 441 h 504"/>
                <a:gd name="T26" fmla="*/ 12 w 157"/>
                <a:gd name="T27" fmla="*/ 504 h 504"/>
                <a:gd name="T28" fmla="*/ 18 w 157"/>
                <a:gd name="T29" fmla="*/ 502 h 504"/>
                <a:gd name="T30" fmla="*/ 55 w 157"/>
                <a:gd name="T31" fmla="*/ 478 h 504"/>
                <a:gd name="T32" fmla="*/ 56 w 157"/>
                <a:gd name="T33" fmla="*/ 341 h 504"/>
                <a:gd name="T34" fmla="*/ 107 w 157"/>
                <a:gd name="T35" fmla="*/ 333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504">
                  <a:moveTo>
                    <a:pt x="107" y="333"/>
                  </a:moveTo>
                  <a:cubicBezTo>
                    <a:pt x="113" y="304"/>
                    <a:pt x="117" y="276"/>
                    <a:pt x="118" y="261"/>
                  </a:cubicBezTo>
                  <a:cubicBezTo>
                    <a:pt x="119" y="217"/>
                    <a:pt x="125" y="69"/>
                    <a:pt x="125" y="69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7" y="13"/>
                    <a:pt x="156" y="13"/>
                    <a:pt x="156" y="13"/>
                  </a:cubicBezTo>
                  <a:cubicBezTo>
                    <a:pt x="157" y="13"/>
                    <a:pt x="155" y="2"/>
                    <a:pt x="155" y="1"/>
                  </a:cubicBezTo>
                  <a:cubicBezTo>
                    <a:pt x="131" y="0"/>
                    <a:pt x="101" y="13"/>
                    <a:pt x="86" y="32"/>
                  </a:cubicBezTo>
                  <a:cubicBezTo>
                    <a:pt x="75" y="46"/>
                    <a:pt x="68" y="63"/>
                    <a:pt x="62" y="79"/>
                  </a:cubicBezTo>
                  <a:cubicBezTo>
                    <a:pt x="44" y="126"/>
                    <a:pt x="36" y="169"/>
                    <a:pt x="27" y="218"/>
                  </a:cubicBezTo>
                  <a:cubicBezTo>
                    <a:pt x="21" y="249"/>
                    <a:pt x="15" y="280"/>
                    <a:pt x="11" y="311"/>
                  </a:cubicBezTo>
                  <a:cubicBezTo>
                    <a:pt x="7" y="346"/>
                    <a:pt x="3" y="380"/>
                    <a:pt x="3" y="414"/>
                  </a:cubicBezTo>
                  <a:cubicBezTo>
                    <a:pt x="2" y="418"/>
                    <a:pt x="2" y="428"/>
                    <a:pt x="1" y="441"/>
                  </a:cubicBezTo>
                  <a:cubicBezTo>
                    <a:pt x="0" y="467"/>
                    <a:pt x="1" y="503"/>
                    <a:pt x="12" y="504"/>
                  </a:cubicBezTo>
                  <a:cubicBezTo>
                    <a:pt x="14" y="504"/>
                    <a:pt x="16" y="503"/>
                    <a:pt x="18" y="502"/>
                  </a:cubicBezTo>
                  <a:cubicBezTo>
                    <a:pt x="32" y="495"/>
                    <a:pt x="43" y="486"/>
                    <a:pt x="55" y="478"/>
                  </a:cubicBezTo>
                  <a:cubicBezTo>
                    <a:pt x="56" y="341"/>
                    <a:pt x="56" y="341"/>
                    <a:pt x="56" y="341"/>
                  </a:cubicBezTo>
                  <a:lnTo>
                    <a:pt x="107" y="333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isľíḑe"/>
            <p:cNvSpPr/>
            <p:nvPr/>
          </p:nvSpPr>
          <p:spPr bwMode="auto">
            <a:xfrm>
              <a:off x="4162433" y="2609814"/>
              <a:ext cx="335571" cy="945698"/>
            </a:xfrm>
            <a:custGeom>
              <a:avLst/>
              <a:gdLst>
                <a:gd name="T0" fmla="*/ 172 w 173"/>
                <a:gd name="T1" fmla="*/ 473 h 490"/>
                <a:gd name="T2" fmla="*/ 162 w 173"/>
                <a:gd name="T3" fmla="*/ 385 h 490"/>
                <a:gd name="T4" fmla="*/ 130 w 173"/>
                <a:gd name="T5" fmla="*/ 212 h 490"/>
                <a:gd name="T6" fmla="*/ 109 w 173"/>
                <a:gd name="T7" fmla="*/ 148 h 490"/>
                <a:gd name="T8" fmla="*/ 83 w 173"/>
                <a:gd name="T9" fmla="*/ 71 h 490"/>
                <a:gd name="T10" fmla="*/ 22 w 173"/>
                <a:gd name="T11" fmla="*/ 5 h 490"/>
                <a:gd name="T12" fmla="*/ 4 w 173"/>
                <a:gd name="T13" fmla="*/ 0 h 490"/>
                <a:gd name="T14" fmla="*/ 3 w 173"/>
                <a:gd name="T15" fmla="*/ 2 h 490"/>
                <a:gd name="T16" fmla="*/ 0 w 173"/>
                <a:gd name="T17" fmla="*/ 11 h 490"/>
                <a:gd name="T18" fmla="*/ 21 w 173"/>
                <a:gd name="T19" fmla="*/ 11 h 490"/>
                <a:gd name="T20" fmla="*/ 83 w 173"/>
                <a:gd name="T21" fmla="*/ 258 h 490"/>
                <a:gd name="T22" fmla="*/ 89 w 173"/>
                <a:gd name="T23" fmla="*/ 334 h 490"/>
                <a:gd name="T24" fmla="*/ 122 w 173"/>
                <a:gd name="T25" fmla="*/ 339 h 490"/>
                <a:gd name="T26" fmla="*/ 123 w 173"/>
                <a:gd name="T27" fmla="*/ 460 h 490"/>
                <a:gd name="T28" fmla="*/ 128 w 173"/>
                <a:gd name="T29" fmla="*/ 462 h 490"/>
                <a:gd name="T30" fmla="*/ 155 w 173"/>
                <a:gd name="T31" fmla="*/ 478 h 490"/>
                <a:gd name="T32" fmla="*/ 172 w 173"/>
                <a:gd name="T33" fmla="*/ 473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490">
                  <a:moveTo>
                    <a:pt x="172" y="473"/>
                  </a:moveTo>
                  <a:cubicBezTo>
                    <a:pt x="169" y="443"/>
                    <a:pt x="166" y="414"/>
                    <a:pt x="162" y="385"/>
                  </a:cubicBezTo>
                  <a:cubicBezTo>
                    <a:pt x="155" y="327"/>
                    <a:pt x="146" y="269"/>
                    <a:pt x="130" y="212"/>
                  </a:cubicBezTo>
                  <a:cubicBezTo>
                    <a:pt x="123" y="191"/>
                    <a:pt x="116" y="170"/>
                    <a:pt x="109" y="148"/>
                  </a:cubicBezTo>
                  <a:cubicBezTo>
                    <a:pt x="100" y="123"/>
                    <a:pt x="92" y="97"/>
                    <a:pt x="83" y="71"/>
                  </a:cubicBezTo>
                  <a:cubicBezTo>
                    <a:pt x="72" y="39"/>
                    <a:pt x="54" y="16"/>
                    <a:pt x="22" y="5"/>
                  </a:cubicBezTo>
                  <a:cubicBezTo>
                    <a:pt x="16" y="3"/>
                    <a:pt x="10" y="2"/>
                    <a:pt x="4" y="0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3" y="6"/>
                    <a:pt x="2" y="9"/>
                    <a:pt x="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81" y="222"/>
                    <a:pt x="83" y="258"/>
                  </a:cubicBezTo>
                  <a:cubicBezTo>
                    <a:pt x="84" y="272"/>
                    <a:pt x="86" y="302"/>
                    <a:pt x="89" y="334"/>
                  </a:cubicBezTo>
                  <a:cubicBezTo>
                    <a:pt x="122" y="339"/>
                    <a:pt x="122" y="339"/>
                    <a:pt x="122" y="339"/>
                  </a:cubicBezTo>
                  <a:cubicBezTo>
                    <a:pt x="123" y="460"/>
                    <a:pt x="123" y="460"/>
                    <a:pt x="123" y="460"/>
                  </a:cubicBezTo>
                  <a:cubicBezTo>
                    <a:pt x="125" y="461"/>
                    <a:pt x="127" y="461"/>
                    <a:pt x="128" y="462"/>
                  </a:cubicBezTo>
                  <a:cubicBezTo>
                    <a:pt x="139" y="465"/>
                    <a:pt x="147" y="472"/>
                    <a:pt x="155" y="478"/>
                  </a:cubicBezTo>
                  <a:cubicBezTo>
                    <a:pt x="168" y="487"/>
                    <a:pt x="173" y="490"/>
                    <a:pt x="172" y="473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îŝliďe"/>
            <p:cNvSpPr/>
            <p:nvPr/>
          </p:nvSpPr>
          <p:spPr bwMode="auto">
            <a:xfrm>
              <a:off x="4232419" y="3254037"/>
              <a:ext cx="168682" cy="244051"/>
            </a:xfrm>
            <a:custGeom>
              <a:avLst/>
              <a:gdLst>
                <a:gd name="T0" fmla="*/ 53 w 87"/>
                <a:gd name="T1" fmla="*/ 0 h 126"/>
                <a:gd name="T2" fmla="*/ 64 w 87"/>
                <a:gd name="T3" fmla="*/ 105 h 126"/>
                <a:gd name="T4" fmla="*/ 0 w 87"/>
                <a:gd name="T5" fmla="*/ 108 h 126"/>
                <a:gd name="T6" fmla="*/ 9 w 87"/>
                <a:gd name="T7" fmla="*/ 108 h 126"/>
                <a:gd name="T8" fmla="*/ 87 w 87"/>
                <a:gd name="T9" fmla="*/ 126 h 126"/>
                <a:gd name="T10" fmla="*/ 86 w 87"/>
                <a:gd name="T11" fmla="*/ 5 h 126"/>
                <a:gd name="T12" fmla="*/ 53 w 87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6">
                  <a:moveTo>
                    <a:pt x="53" y="0"/>
                  </a:moveTo>
                  <a:cubicBezTo>
                    <a:pt x="58" y="50"/>
                    <a:pt x="64" y="105"/>
                    <a:pt x="64" y="105"/>
                  </a:cubicBezTo>
                  <a:cubicBezTo>
                    <a:pt x="64" y="105"/>
                    <a:pt x="38" y="105"/>
                    <a:pt x="0" y="108"/>
                  </a:cubicBezTo>
                  <a:cubicBezTo>
                    <a:pt x="3" y="108"/>
                    <a:pt x="6" y="108"/>
                    <a:pt x="9" y="108"/>
                  </a:cubicBezTo>
                  <a:cubicBezTo>
                    <a:pt x="35" y="108"/>
                    <a:pt x="62" y="119"/>
                    <a:pt x="87" y="126"/>
                  </a:cubicBezTo>
                  <a:cubicBezTo>
                    <a:pt x="86" y="5"/>
                    <a:pt x="86" y="5"/>
                    <a:pt x="86" y="5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ïṡ1îḑe"/>
            <p:cNvSpPr/>
            <p:nvPr/>
          </p:nvSpPr>
          <p:spPr bwMode="auto">
            <a:xfrm>
              <a:off x="3909410" y="3248653"/>
              <a:ext cx="100492" cy="279941"/>
            </a:xfrm>
            <a:custGeom>
              <a:avLst/>
              <a:gdLst>
                <a:gd name="T0" fmla="*/ 45 w 52"/>
                <a:gd name="T1" fmla="*/ 126 h 145"/>
                <a:gd name="T2" fmla="*/ 24 w 52"/>
                <a:gd name="T3" fmla="*/ 124 h 145"/>
                <a:gd name="T4" fmla="*/ 52 w 52"/>
                <a:gd name="T5" fmla="*/ 0 h 145"/>
                <a:gd name="T6" fmla="*/ 1 w 52"/>
                <a:gd name="T7" fmla="*/ 8 h 145"/>
                <a:gd name="T8" fmla="*/ 0 w 52"/>
                <a:gd name="T9" fmla="*/ 145 h 145"/>
                <a:gd name="T10" fmla="*/ 14 w 52"/>
                <a:gd name="T11" fmla="*/ 138 h 145"/>
                <a:gd name="T12" fmla="*/ 45 w 52"/>
                <a:gd name="T13" fmla="*/ 12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45">
                  <a:moveTo>
                    <a:pt x="45" y="126"/>
                  </a:moveTo>
                  <a:cubicBezTo>
                    <a:pt x="27" y="127"/>
                    <a:pt x="24" y="124"/>
                    <a:pt x="24" y="124"/>
                  </a:cubicBezTo>
                  <a:cubicBezTo>
                    <a:pt x="24" y="124"/>
                    <a:pt x="41" y="58"/>
                    <a:pt x="52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4" y="143"/>
                    <a:pt x="9" y="140"/>
                    <a:pt x="14" y="138"/>
                  </a:cubicBezTo>
                  <a:cubicBezTo>
                    <a:pt x="24" y="133"/>
                    <a:pt x="34" y="129"/>
                    <a:pt x="45" y="126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íṥļíḓê"/>
            <p:cNvSpPr/>
            <p:nvPr/>
          </p:nvSpPr>
          <p:spPr bwMode="auto">
            <a:xfrm>
              <a:off x="3909410" y="3463992"/>
              <a:ext cx="495280" cy="1069518"/>
            </a:xfrm>
            <a:custGeom>
              <a:avLst/>
              <a:gdLst>
                <a:gd name="T0" fmla="*/ 254 w 256"/>
                <a:gd name="T1" fmla="*/ 18 h 554"/>
                <a:gd name="T2" fmla="*/ 176 w 256"/>
                <a:gd name="T3" fmla="*/ 0 h 554"/>
                <a:gd name="T4" fmla="*/ 167 w 256"/>
                <a:gd name="T5" fmla="*/ 0 h 554"/>
                <a:gd name="T6" fmla="*/ 160 w 256"/>
                <a:gd name="T7" fmla="*/ 1 h 554"/>
                <a:gd name="T8" fmla="*/ 102 w 256"/>
                <a:gd name="T9" fmla="*/ 7 h 554"/>
                <a:gd name="T10" fmla="*/ 99 w 256"/>
                <a:gd name="T11" fmla="*/ 7 h 554"/>
                <a:gd name="T12" fmla="*/ 45 w 256"/>
                <a:gd name="T13" fmla="*/ 15 h 554"/>
                <a:gd name="T14" fmla="*/ 14 w 256"/>
                <a:gd name="T15" fmla="*/ 27 h 554"/>
                <a:gd name="T16" fmla="*/ 0 w 256"/>
                <a:gd name="T17" fmla="*/ 34 h 554"/>
                <a:gd name="T18" fmla="*/ 0 w 256"/>
                <a:gd name="T19" fmla="*/ 63 h 554"/>
                <a:gd name="T20" fmla="*/ 50 w 256"/>
                <a:gd name="T21" fmla="*/ 549 h 554"/>
                <a:gd name="T22" fmla="*/ 91 w 256"/>
                <a:gd name="T23" fmla="*/ 549 h 554"/>
                <a:gd name="T24" fmla="*/ 91 w 256"/>
                <a:gd name="T25" fmla="*/ 554 h 554"/>
                <a:gd name="T26" fmla="*/ 92 w 256"/>
                <a:gd name="T27" fmla="*/ 554 h 554"/>
                <a:gd name="T28" fmla="*/ 137 w 256"/>
                <a:gd name="T29" fmla="*/ 228 h 554"/>
                <a:gd name="T30" fmla="*/ 137 w 256"/>
                <a:gd name="T31" fmla="*/ 226 h 554"/>
                <a:gd name="T32" fmla="*/ 162 w 256"/>
                <a:gd name="T33" fmla="*/ 554 h 554"/>
                <a:gd name="T34" fmla="*/ 162 w 256"/>
                <a:gd name="T35" fmla="*/ 554 h 554"/>
                <a:gd name="T36" fmla="*/ 162 w 256"/>
                <a:gd name="T37" fmla="*/ 549 h 554"/>
                <a:gd name="T38" fmla="*/ 203 w 256"/>
                <a:gd name="T39" fmla="*/ 549 h 554"/>
                <a:gd name="T40" fmla="*/ 256 w 256"/>
                <a:gd name="T41" fmla="*/ 184 h 554"/>
                <a:gd name="T42" fmla="*/ 254 w 256"/>
                <a:gd name="T43" fmla="*/ 1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554">
                  <a:moveTo>
                    <a:pt x="254" y="18"/>
                  </a:moveTo>
                  <a:cubicBezTo>
                    <a:pt x="229" y="11"/>
                    <a:pt x="202" y="0"/>
                    <a:pt x="176" y="0"/>
                  </a:cubicBezTo>
                  <a:cubicBezTo>
                    <a:pt x="173" y="0"/>
                    <a:pt x="170" y="0"/>
                    <a:pt x="167" y="0"/>
                  </a:cubicBezTo>
                  <a:cubicBezTo>
                    <a:pt x="165" y="0"/>
                    <a:pt x="162" y="1"/>
                    <a:pt x="160" y="1"/>
                  </a:cubicBezTo>
                  <a:cubicBezTo>
                    <a:pt x="143" y="2"/>
                    <a:pt x="123" y="4"/>
                    <a:pt x="102" y="7"/>
                  </a:cubicBezTo>
                  <a:cubicBezTo>
                    <a:pt x="101" y="7"/>
                    <a:pt x="100" y="7"/>
                    <a:pt x="99" y="7"/>
                  </a:cubicBezTo>
                  <a:cubicBezTo>
                    <a:pt x="73" y="13"/>
                    <a:pt x="56" y="15"/>
                    <a:pt x="45" y="15"/>
                  </a:cubicBezTo>
                  <a:cubicBezTo>
                    <a:pt x="34" y="18"/>
                    <a:pt x="24" y="22"/>
                    <a:pt x="14" y="27"/>
                  </a:cubicBezTo>
                  <a:cubicBezTo>
                    <a:pt x="9" y="29"/>
                    <a:pt x="4" y="32"/>
                    <a:pt x="0" y="3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549"/>
                    <a:pt x="50" y="549"/>
                    <a:pt x="50" y="549"/>
                  </a:cubicBezTo>
                  <a:cubicBezTo>
                    <a:pt x="91" y="549"/>
                    <a:pt x="91" y="549"/>
                    <a:pt x="91" y="549"/>
                  </a:cubicBezTo>
                  <a:cubicBezTo>
                    <a:pt x="91" y="554"/>
                    <a:pt x="91" y="554"/>
                    <a:pt x="91" y="554"/>
                  </a:cubicBezTo>
                  <a:cubicBezTo>
                    <a:pt x="92" y="554"/>
                    <a:pt x="92" y="554"/>
                    <a:pt x="92" y="554"/>
                  </a:cubicBezTo>
                  <a:cubicBezTo>
                    <a:pt x="137" y="228"/>
                    <a:pt x="137" y="228"/>
                    <a:pt x="137" y="228"/>
                  </a:cubicBezTo>
                  <a:cubicBezTo>
                    <a:pt x="137" y="226"/>
                    <a:pt x="137" y="226"/>
                    <a:pt x="137" y="226"/>
                  </a:cubicBezTo>
                  <a:cubicBezTo>
                    <a:pt x="162" y="554"/>
                    <a:pt x="162" y="554"/>
                    <a:pt x="162" y="554"/>
                  </a:cubicBezTo>
                  <a:cubicBezTo>
                    <a:pt x="162" y="554"/>
                    <a:pt x="162" y="554"/>
                    <a:pt x="162" y="554"/>
                  </a:cubicBezTo>
                  <a:cubicBezTo>
                    <a:pt x="162" y="549"/>
                    <a:pt x="162" y="549"/>
                    <a:pt x="162" y="549"/>
                  </a:cubicBezTo>
                  <a:cubicBezTo>
                    <a:pt x="203" y="549"/>
                    <a:pt x="203" y="549"/>
                    <a:pt x="203" y="549"/>
                  </a:cubicBezTo>
                  <a:cubicBezTo>
                    <a:pt x="256" y="184"/>
                    <a:pt x="256" y="184"/>
                    <a:pt x="256" y="184"/>
                  </a:cubicBezTo>
                  <a:lnTo>
                    <a:pt x="254" y="18"/>
                  </a:lnTo>
                  <a:close/>
                </a:path>
              </a:pathLst>
            </a:custGeom>
            <a:solidFill>
              <a:srgbClr val="545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iṥḷiḓè"/>
            <p:cNvSpPr/>
            <p:nvPr/>
          </p:nvSpPr>
          <p:spPr bwMode="auto">
            <a:xfrm>
              <a:off x="3956067" y="2629554"/>
              <a:ext cx="400173" cy="864946"/>
            </a:xfrm>
            <a:custGeom>
              <a:avLst/>
              <a:gdLst>
                <a:gd name="T0" fmla="*/ 196 w 207"/>
                <a:gd name="T1" fmla="*/ 323 h 447"/>
                <a:gd name="T2" fmla="*/ 190 w 207"/>
                <a:gd name="T3" fmla="*/ 247 h 447"/>
                <a:gd name="T4" fmla="*/ 128 w 207"/>
                <a:gd name="T5" fmla="*/ 0 h 447"/>
                <a:gd name="T6" fmla="*/ 107 w 207"/>
                <a:gd name="T7" fmla="*/ 0 h 447"/>
                <a:gd name="T8" fmla="*/ 107 w 207"/>
                <a:gd name="T9" fmla="*/ 1 h 447"/>
                <a:gd name="T10" fmla="*/ 104 w 207"/>
                <a:gd name="T11" fmla="*/ 2 h 447"/>
                <a:gd name="T12" fmla="*/ 99 w 207"/>
                <a:gd name="T13" fmla="*/ 2 h 447"/>
                <a:gd name="T14" fmla="*/ 78 w 207"/>
                <a:gd name="T15" fmla="*/ 0 h 447"/>
                <a:gd name="T16" fmla="*/ 73 w 207"/>
                <a:gd name="T17" fmla="*/ 0 h 447"/>
                <a:gd name="T18" fmla="*/ 46 w 207"/>
                <a:gd name="T19" fmla="*/ 56 h 447"/>
                <a:gd name="T20" fmla="*/ 39 w 207"/>
                <a:gd name="T21" fmla="*/ 248 h 447"/>
                <a:gd name="T22" fmla="*/ 28 w 207"/>
                <a:gd name="T23" fmla="*/ 320 h 447"/>
                <a:gd name="T24" fmla="*/ 0 w 207"/>
                <a:gd name="T25" fmla="*/ 444 h 447"/>
                <a:gd name="T26" fmla="*/ 21 w 207"/>
                <a:gd name="T27" fmla="*/ 446 h 447"/>
                <a:gd name="T28" fmla="*/ 75 w 207"/>
                <a:gd name="T29" fmla="*/ 438 h 447"/>
                <a:gd name="T30" fmla="*/ 78 w 207"/>
                <a:gd name="T31" fmla="*/ 438 h 447"/>
                <a:gd name="T32" fmla="*/ 136 w 207"/>
                <a:gd name="T33" fmla="*/ 432 h 447"/>
                <a:gd name="T34" fmla="*/ 143 w 207"/>
                <a:gd name="T35" fmla="*/ 431 h 447"/>
                <a:gd name="T36" fmla="*/ 207 w 207"/>
                <a:gd name="T37" fmla="*/ 428 h 447"/>
                <a:gd name="T38" fmla="*/ 196 w 207"/>
                <a:gd name="T39" fmla="*/ 3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447">
                  <a:moveTo>
                    <a:pt x="196" y="323"/>
                  </a:moveTo>
                  <a:cubicBezTo>
                    <a:pt x="193" y="291"/>
                    <a:pt x="191" y="261"/>
                    <a:pt x="190" y="247"/>
                  </a:cubicBezTo>
                  <a:cubicBezTo>
                    <a:pt x="188" y="211"/>
                    <a:pt x="128" y="0"/>
                    <a:pt x="128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6" y="2"/>
                    <a:pt x="105" y="2"/>
                    <a:pt x="104" y="2"/>
                  </a:cubicBezTo>
                  <a:cubicBezTo>
                    <a:pt x="103" y="3"/>
                    <a:pt x="101" y="3"/>
                    <a:pt x="99" y="2"/>
                  </a:cubicBezTo>
                  <a:cubicBezTo>
                    <a:pt x="92" y="2"/>
                    <a:pt x="85" y="1"/>
                    <a:pt x="78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0" y="204"/>
                    <a:pt x="39" y="248"/>
                  </a:cubicBezTo>
                  <a:cubicBezTo>
                    <a:pt x="38" y="263"/>
                    <a:pt x="34" y="291"/>
                    <a:pt x="28" y="320"/>
                  </a:cubicBezTo>
                  <a:cubicBezTo>
                    <a:pt x="17" y="378"/>
                    <a:pt x="0" y="444"/>
                    <a:pt x="0" y="444"/>
                  </a:cubicBezTo>
                  <a:cubicBezTo>
                    <a:pt x="0" y="444"/>
                    <a:pt x="3" y="447"/>
                    <a:pt x="21" y="446"/>
                  </a:cubicBezTo>
                  <a:cubicBezTo>
                    <a:pt x="32" y="446"/>
                    <a:pt x="49" y="444"/>
                    <a:pt x="75" y="438"/>
                  </a:cubicBezTo>
                  <a:cubicBezTo>
                    <a:pt x="76" y="438"/>
                    <a:pt x="77" y="438"/>
                    <a:pt x="78" y="438"/>
                  </a:cubicBezTo>
                  <a:cubicBezTo>
                    <a:pt x="99" y="435"/>
                    <a:pt x="119" y="433"/>
                    <a:pt x="136" y="432"/>
                  </a:cubicBezTo>
                  <a:cubicBezTo>
                    <a:pt x="138" y="432"/>
                    <a:pt x="141" y="431"/>
                    <a:pt x="143" y="431"/>
                  </a:cubicBezTo>
                  <a:cubicBezTo>
                    <a:pt x="181" y="428"/>
                    <a:pt x="207" y="428"/>
                    <a:pt x="207" y="428"/>
                  </a:cubicBezTo>
                  <a:cubicBezTo>
                    <a:pt x="207" y="428"/>
                    <a:pt x="201" y="373"/>
                    <a:pt x="196" y="3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íṩľídè"/>
            <p:cNvSpPr/>
            <p:nvPr/>
          </p:nvSpPr>
          <p:spPr bwMode="auto">
            <a:xfrm>
              <a:off x="4183967" y="2292189"/>
              <a:ext cx="96903" cy="166888"/>
            </a:xfrm>
            <a:custGeom>
              <a:avLst/>
              <a:gdLst>
                <a:gd name="T0" fmla="*/ 25 w 50"/>
                <a:gd name="T1" fmla="*/ 32 h 86"/>
                <a:gd name="T2" fmla="*/ 33 w 50"/>
                <a:gd name="T3" fmla="*/ 70 h 86"/>
                <a:gd name="T4" fmla="*/ 35 w 50"/>
                <a:gd name="T5" fmla="*/ 79 h 86"/>
                <a:gd name="T6" fmla="*/ 38 w 50"/>
                <a:gd name="T7" fmla="*/ 84 h 86"/>
                <a:gd name="T8" fmla="*/ 49 w 50"/>
                <a:gd name="T9" fmla="*/ 67 h 86"/>
                <a:gd name="T10" fmla="*/ 50 w 50"/>
                <a:gd name="T11" fmla="*/ 42 h 86"/>
                <a:gd name="T12" fmla="*/ 44 w 50"/>
                <a:gd name="T13" fmla="*/ 20 h 86"/>
                <a:gd name="T14" fmla="*/ 34 w 50"/>
                <a:gd name="T15" fmla="*/ 12 h 86"/>
                <a:gd name="T16" fmla="*/ 17 w 50"/>
                <a:gd name="T17" fmla="*/ 3 h 86"/>
                <a:gd name="T18" fmla="*/ 9 w 50"/>
                <a:gd name="T19" fmla="*/ 12 h 86"/>
                <a:gd name="T20" fmla="*/ 25 w 50"/>
                <a:gd name="T21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86">
                  <a:moveTo>
                    <a:pt x="25" y="32"/>
                  </a:moveTo>
                  <a:cubicBezTo>
                    <a:pt x="31" y="44"/>
                    <a:pt x="33" y="57"/>
                    <a:pt x="33" y="70"/>
                  </a:cubicBezTo>
                  <a:cubicBezTo>
                    <a:pt x="33" y="73"/>
                    <a:pt x="33" y="77"/>
                    <a:pt x="35" y="79"/>
                  </a:cubicBezTo>
                  <a:cubicBezTo>
                    <a:pt x="38" y="82"/>
                    <a:pt x="35" y="86"/>
                    <a:pt x="38" y="84"/>
                  </a:cubicBezTo>
                  <a:cubicBezTo>
                    <a:pt x="40" y="81"/>
                    <a:pt x="48" y="71"/>
                    <a:pt x="49" y="67"/>
                  </a:cubicBezTo>
                  <a:cubicBezTo>
                    <a:pt x="50" y="59"/>
                    <a:pt x="50" y="50"/>
                    <a:pt x="50" y="42"/>
                  </a:cubicBezTo>
                  <a:cubicBezTo>
                    <a:pt x="50" y="34"/>
                    <a:pt x="49" y="26"/>
                    <a:pt x="44" y="20"/>
                  </a:cubicBezTo>
                  <a:cubicBezTo>
                    <a:pt x="41" y="17"/>
                    <a:pt x="38" y="14"/>
                    <a:pt x="34" y="12"/>
                  </a:cubicBezTo>
                  <a:cubicBezTo>
                    <a:pt x="29" y="8"/>
                    <a:pt x="23" y="4"/>
                    <a:pt x="17" y="3"/>
                  </a:cubicBezTo>
                  <a:cubicBezTo>
                    <a:pt x="7" y="0"/>
                    <a:pt x="0" y="4"/>
                    <a:pt x="9" y="12"/>
                  </a:cubicBezTo>
                  <a:cubicBezTo>
                    <a:pt x="15" y="18"/>
                    <a:pt x="21" y="24"/>
                    <a:pt x="25" y="32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iṡļîḍe"/>
            <p:cNvSpPr/>
            <p:nvPr/>
          </p:nvSpPr>
          <p:spPr bwMode="auto">
            <a:xfrm>
              <a:off x="4024258" y="2290394"/>
              <a:ext cx="236873" cy="353516"/>
            </a:xfrm>
            <a:custGeom>
              <a:avLst/>
              <a:gdLst>
                <a:gd name="T0" fmla="*/ 33 w 123"/>
                <a:gd name="T1" fmla="*/ 177 h 183"/>
                <a:gd name="T2" fmla="*/ 78 w 123"/>
                <a:gd name="T3" fmla="*/ 183 h 183"/>
                <a:gd name="T4" fmla="*/ 84 w 123"/>
                <a:gd name="T5" fmla="*/ 144 h 183"/>
                <a:gd name="T6" fmla="*/ 117 w 123"/>
                <a:gd name="T7" fmla="*/ 125 h 183"/>
                <a:gd name="T8" fmla="*/ 119 w 123"/>
                <a:gd name="T9" fmla="*/ 112 h 183"/>
                <a:gd name="T10" fmla="*/ 123 w 123"/>
                <a:gd name="T11" fmla="*/ 55 h 183"/>
                <a:gd name="T12" fmla="*/ 121 w 123"/>
                <a:gd name="T13" fmla="*/ 35 h 183"/>
                <a:gd name="T14" fmla="*/ 99 w 123"/>
                <a:gd name="T15" fmla="*/ 13 h 183"/>
                <a:gd name="T16" fmla="*/ 22 w 123"/>
                <a:gd name="T17" fmla="*/ 13 h 183"/>
                <a:gd name="T18" fmla="*/ 6 w 123"/>
                <a:gd name="T19" fmla="*/ 28 h 183"/>
                <a:gd name="T20" fmla="*/ 1 w 123"/>
                <a:gd name="T21" fmla="*/ 63 h 183"/>
                <a:gd name="T22" fmla="*/ 1 w 123"/>
                <a:gd name="T23" fmla="*/ 97 h 183"/>
                <a:gd name="T24" fmla="*/ 12 w 123"/>
                <a:gd name="T25" fmla="*/ 132 h 183"/>
                <a:gd name="T26" fmla="*/ 28 w 123"/>
                <a:gd name="T27" fmla="*/ 142 h 183"/>
                <a:gd name="T28" fmla="*/ 33 w 123"/>
                <a:gd name="T29" fmla="*/ 17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83">
                  <a:moveTo>
                    <a:pt x="33" y="177"/>
                  </a:moveTo>
                  <a:cubicBezTo>
                    <a:pt x="48" y="179"/>
                    <a:pt x="63" y="181"/>
                    <a:pt x="78" y="183"/>
                  </a:cubicBezTo>
                  <a:cubicBezTo>
                    <a:pt x="81" y="170"/>
                    <a:pt x="83" y="157"/>
                    <a:pt x="84" y="144"/>
                  </a:cubicBezTo>
                  <a:cubicBezTo>
                    <a:pt x="97" y="142"/>
                    <a:pt x="112" y="139"/>
                    <a:pt x="117" y="125"/>
                  </a:cubicBezTo>
                  <a:cubicBezTo>
                    <a:pt x="119" y="121"/>
                    <a:pt x="119" y="116"/>
                    <a:pt x="119" y="112"/>
                  </a:cubicBezTo>
                  <a:cubicBezTo>
                    <a:pt x="120" y="93"/>
                    <a:pt x="121" y="74"/>
                    <a:pt x="123" y="55"/>
                  </a:cubicBezTo>
                  <a:cubicBezTo>
                    <a:pt x="123" y="48"/>
                    <a:pt x="123" y="41"/>
                    <a:pt x="121" y="35"/>
                  </a:cubicBezTo>
                  <a:cubicBezTo>
                    <a:pt x="118" y="24"/>
                    <a:pt x="109" y="17"/>
                    <a:pt x="99" y="13"/>
                  </a:cubicBezTo>
                  <a:cubicBezTo>
                    <a:pt x="75" y="1"/>
                    <a:pt x="46" y="0"/>
                    <a:pt x="22" y="13"/>
                  </a:cubicBezTo>
                  <a:cubicBezTo>
                    <a:pt x="16" y="17"/>
                    <a:pt x="10" y="22"/>
                    <a:pt x="6" y="28"/>
                  </a:cubicBezTo>
                  <a:cubicBezTo>
                    <a:pt x="0" y="38"/>
                    <a:pt x="0" y="51"/>
                    <a:pt x="1" y="63"/>
                  </a:cubicBezTo>
                  <a:cubicBezTo>
                    <a:pt x="1" y="75"/>
                    <a:pt x="1" y="86"/>
                    <a:pt x="1" y="97"/>
                  </a:cubicBezTo>
                  <a:cubicBezTo>
                    <a:pt x="1" y="110"/>
                    <a:pt x="3" y="125"/>
                    <a:pt x="12" y="132"/>
                  </a:cubicBezTo>
                  <a:cubicBezTo>
                    <a:pt x="17" y="136"/>
                    <a:pt x="24" y="137"/>
                    <a:pt x="28" y="142"/>
                  </a:cubicBezTo>
                  <a:cubicBezTo>
                    <a:pt x="35" y="150"/>
                    <a:pt x="31" y="165"/>
                    <a:pt x="33" y="177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$ľiḍé"/>
            <p:cNvSpPr/>
            <p:nvPr/>
          </p:nvSpPr>
          <p:spPr bwMode="auto">
            <a:xfrm>
              <a:off x="4017080" y="2464460"/>
              <a:ext cx="245846" cy="132792"/>
            </a:xfrm>
            <a:custGeom>
              <a:avLst/>
              <a:gdLst>
                <a:gd name="T0" fmla="*/ 127 w 127"/>
                <a:gd name="T1" fmla="*/ 14 h 69"/>
                <a:gd name="T2" fmla="*/ 121 w 127"/>
                <a:gd name="T3" fmla="*/ 7 h 69"/>
                <a:gd name="T4" fmla="*/ 119 w 127"/>
                <a:gd name="T5" fmla="*/ 13 h 69"/>
                <a:gd name="T6" fmla="*/ 117 w 127"/>
                <a:gd name="T7" fmla="*/ 20 h 69"/>
                <a:gd name="T8" fmla="*/ 105 w 127"/>
                <a:gd name="T9" fmla="*/ 26 h 69"/>
                <a:gd name="T10" fmla="*/ 100 w 127"/>
                <a:gd name="T11" fmla="*/ 24 h 69"/>
                <a:gd name="T12" fmla="*/ 96 w 127"/>
                <a:gd name="T13" fmla="*/ 20 h 69"/>
                <a:gd name="T14" fmla="*/ 88 w 127"/>
                <a:gd name="T15" fmla="*/ 9 h 69"/>
                <a:gd name="T16" fmla="*/ 65 w 127"/>
                <a:gd name="T17" fmla="*/ 5 h 69"/>
                <a:gd name="T18" fmla="*/ 42 w 127"/>
                <a:gd name="T19" fmla="*/ 13 h 69"/>
                <a:gd name="T20" fmla="*/ 40 w 127"/>
                <a:gd name="T21" fmla="*/ 15 h 69"/>
                <a:gd name="T22" fmla="*/ 34 w 127"/>
                <a:gd name="T23" fmla="*/ 18 h 69"/>
                <a:gd name="T24" fmla="*/ 16 w 127"/>
                <a:gd name="T25" fmla="*/ 11 h 69"/>
                <a:gd name="T26" fmla="*/ 9 w 127"/>
                <a:gd name="T27" fmla="*/ 4 h 69"/>
                <a:gd name="T28" fmla="*/ 3 w 127"/>
                <a:gd name="T29" fmla="*/ 8 h 69"/>
                <a:gd name="T30" fmla="*/ 1 w 127"/>
                <a:gd name="T31" fmla="*/ 16 h 69"/>
                <a:gd name="T32" fmla="*/ 4 w 127"/>
                <a:gd name="T33" fmla="*/ 45 h 69"/>
                <a:gd name="T34" fmla="*/ 48 w 127"/>
                <a:gd name="T35" fmla="*/ 68 h 69"/>
                <a:gd name="T36" fmla="*/ 69 w 127"/>
                <a:gd name="T37" fmla="*/ 68 h 69"/>
                <a:gd name="T38" fmla="*/ 106 w 127"/>
                <a:gd name="T39" fmla="*/ 62 h 69"/>
                <a:gd name="T40" fmla="*/ 125 w 127"/>
                <a:gd name="T41" fmla="*/ 33 h 69"/>
                <a:gd name="T42" fmla="*/ 127 w 127"/>
                <a:gd name="T43" fmla="*/ 14 h 69"/>
                <a:gd name="T44" fmla="*/ 79 w 127"/>
                <a:gd name="T45" fmla="*/ 39 h 69"/>
                <a:gd name="T46" fmla="*/ 57 w 127"/>
                <a:gd name="T47" fmla="*/ 40 h 69"/>
                <a:gd name="T48" fmla="*/ 59 w 127"/>
                <a:gd name="T49" fmla="*/ 35 h 69"/>
                <a:gd name="T50" fmla="*/ 77 w 127"/>
                <a:gd name="T51" fmla="*/ 34 h 69"/>
                <a:gd name="T52" fmla="*/ 79 w 127"/>
                <a:gd name="T5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69">
                  <a:moveTo>
                    <a:pt x="127" y="14"/>
                  </a:moveTo>
                  <a:cubicBezTo>
                    <a:pt x="127" y="11"/>
                    <a:pt x="126" y="0"/>
                    <a:pt x="121" y="7"/>
                  </a:cubicBezTo>
                  <a:cubicBezTo>
                    <a:pt x="119" y="8"/>
                    <a:pt x="119" y="11"/>
                    <a:pt x="119" y="13"/>
                  </a:cubicBezTo>
                  <a:cubicBezTo>
                    <a:pt x="118" y="15"/>
                    <a:pt x="118" y="17"/>
                    <a:pt x="117" y="20"/>
                  </a:cubicBezTo>
                  <a:cubicBezTo>
                    <a:pt x="116" y="24"/>
                    <a:pt x="110" y="26"/>
                    <a:pt x="105" y="26"/>
                  </a:cubicBezTo>
                  <a:cubicBezTo>
                    <a:pt x="104" y="26"/>
                    <a:pt x="102" y="25"/>
                    <a:pt x="100" y="24"/>
                  </a:cubicBezTo>
                  <a:cubicBezTo>
                    <a:pt x="98" y="23"/>
                    <a:pt x="97" y="22"/>
                    <a:pt x="96" y="20"/>
                  </a:cubicBezTo>
                  <a:cubicBezTo>
                    <a:pt x="93" y="17"/>
                    <a:pt x="90" y="13"/>
                    <a:pt x="88" y="9"/>
                  </a:cubicBezTo>
                  <a:cubicBezTo>
                    <a:pt x="83" y="3"/>
                    <a:pt x="72" y="5"/>
                    <a:pt x="65" y="5"/>
                  </a:cubicBezTo>
                  <a:cubicBezTo>
                    <a:pt x="57" y="6"/>
                    <a:pt x="49" y="8"/>
                    <a:pt x="42" y="13"/>
                  </a:cubicBezTo>
                  <a:cubicBezTo>
                    <a:pt x="41" y="14"/>
                    <a:pt x="40" y="14"/>
                    <a:pt x="40" y="15"/>
                  </a:cubicBezTo>
                  <a:cubicBezTo>
                    <a:pt x="38" y="16"/>
                    <a:pt x="36" y="17"/>
                    <a:pt x="34" y="18"/>
                  </a:cubicBezTo>
                  <a:cubicBezTo>
                    <a:pt x="28" y="21"/>
                    <a:pt x="20" y="17"/>
                    <a:pt x="16" y="11"/>
                  </a:cubicBezTo>
                  <a:cubicBezTo>
                    <a:pt x="14" y="9"/>
                    <a:pt x="13" y="5"/>
                    <a:pt x="9" y="4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2" y="10"/>
                    <a:pt x="1" y="13"/>
                    <a:pt x="1" y="16"/>
                  </a:cubicBezTo>
                  <a:cubicBezTo>
                    <a:pt x="0" y="25"/>
                    <a:pt x="1" y="36"/>
                    <a:pt x="4" y="45"/>
                  </a:cubicBezTo>
                  <a:cubicBezTo>
                    <a:pt x="13" y="64"/>
                    <a:pt x="30" y="67"/>
                    <a:pt x="48" y="68"/>
                  </a:cubicBezTo>
                  <a:cubicBezTo>
                    <a:pt x="55" y="68"/>
                    <a:pt x="62" y="68"/>
                    <a:pt x="69" y="68"/>
                  </a:cubicBezTo>
                  <a:cubicBezTo>
                    <a:pt x="81" y="69"/>
                    <a:pt x="95" y="69"/>
                    <a:pt x="106" y="62"/>
                  </a:cubicBezTo>
                  <a:cubicBezTo>
                    <a:pt x="116" y="56"/>
                    <a:pt x="122" y="45"/>
                    <a:pt x="125" y="33"/>
                  </a:cubicBezTo>
                  <a:cubicBezTo>
                    <a:pt x="127" y="27"/>
                    <a:pt x="127" y="21"/>
                    <a:pt x="127" y="14"/>
                  </a:cubicBezTo>
                  <a:close/>
                  <a:moveTo>
                    <a:pt x="79" y="39"/>
                  </a:moveTo>
                  <a:cubicBezTo>
                    <a:pt x="72" y="43"/>
                    <a:pt x="65" y="43"/>
                    <a:pt x="57" y="40"/>
                  </a:cubicBezTo>
                  <a:cubicBezTo>
                    <a:pt x="54" y="39"/>
                    <a:pt x="56" y="34"/>
                    <a:pt x="59" y="35"/>
                  </a:cubicBezTo>
                  <a:cubicBezTo>
                    <a:pt x="65" y="37"/>
                    <a:pt x="71" y="37"/>
                    <a:pt x="77" y="34"/>
                  </a:cubicBezTo>
                  <a:cubicBezTo>
                    <a:pt x="80" y="32"/>
                    <a:pt x="82" y="37"/>
                    <a:pt x="79" y="39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iṩ1ídê"/>
            <p:cNvSpPr/>
            <p:nvPr/>
          </p:nvSpPr>
          <p:spPr bwMode="auto">
            <a:xfrm>
              <a:off x="3997340" y="2227587"/>
              <a:ext cx="297886" cy="235079"/>
            </a:xfrm>
            <a:custGeom>
              <a:avLst/>
              <a:gdLst>
                <a:gd name="T0" fmla="*/ 146 w 154"/>
                <a:gd name="T1" fmla="*/ 33 h 121"/>
                <a:gd name="T2" fmla="*/ 150 w 154"/>
                <a:gd name="T3" fmla="*/ 19 h 121"/>
                <a:gd name="T4" fmla="*/ 136 w 154"/>
                <a:gd name="T5" fmla="*/ 20 h 121"/>
                <a:gd name="T6" fmla="*/ 136 w 154"/>
                <a:gd name="T7" fmla="*/ 12 h 121"/>
                <a:gd name="T8" fmla="*/ 104 w 154"/>
                <a:gd name="T9" fmla="*/ 6 h 121"/>
                <a:gd name="T10" fmla="*/ 38 w 154"/>
                <a:gd name="T11" fmla="*/ 11 h 121"/>
                <a:gd name="T12" fmla="*/ 4 w 154"/>
                <a:gd name="T13" fmla="*/ 57 h 121"/>
                <a:gd name="T14" fmla="*/ 16 w 154"/>
                <a:gd name="T15" fmla="*/ 121 h 121"/>
                <a:gd name="T16" fmla="*/ 15 w 154"/>
                <a:gd name="T17" fmla="*/ 98 h 121"/>
                <a:gd name="T18" fmla="*/ 21 w 154"/>
                <a:gd name="T19" fmla="*/ 83 h 121"/>
                <a:gd name="T20" fmla="*/ 43 w 154"/>
                <a:gd name="T21" fmla="*/ 63 h 121"/>
                <a:gd name="T22" fmla="*/ 88 w 154"/>
                <a:gd name="T23" fmla="*/ 50 h 121"/>
                <a:gd name="T24" fmla="*/ 134 w 154"/>
                <a:gd name="T25" fmla="*/ 52 h 121"/>
                <a:gd name="T26" fmla="*/ 147 w 154"/>
                <a:gd name="T27" fmla="*/ 49 h 121"/>
                <a:gd name="T28" fmla="*/ 153 w 154"/>
                <a:gd name="T29" fmla="*/ 34 h 121"/>
                <a:gd name="T30" fmla="*/ 146 w 154"/>
                <a:gd name="T31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4" h="121">
                  <a:moveTo>
                    <a:pt x="146" y="33"/>
                  </a:moveTo>
                  <a:cubicBezTo>
                    <a:pt x="148" y="29"/>
                    <a:pt x="149" y="24"/>
                    <a:pt x="150" y="19"/>
                  </a:cubicBezTo>
                  <a:cubicBezTo>
                    <a:pt x="145" y="21"/>
                    <a:pt x="140" y="21"/>
                    <a:pt x="136" y="20"/>
                  </a:cubicBezTo>
                  <a:cubicBezTo>
                    <a:pt x="136" y="17"/>
                    <a:pt x="136" y="14"/>
                    <a:pt x="136" y="12"/>
                  </a:cubicBezTo>
                  <a:cubicBezTo>
                    <a:pt x="136" y="9"/>
                    <a:pt x="106" y="6"/>
                    <a:pt x="104" y="6"/>
                  </a:cubicBezTo>
                  <a:cubicBezTo>
                    <a:pt x="81" y="3"/>
                    <a:pt x="60" y="0"/>
                    <a:pt x="38" y="11"/>
                  </a:cubicBezTo>
                  <a:cubicBezTo>
                    <a:pt x="20" y="21"/>
                    <a:pt x="8" y="37"/>
                    <a:pt x="4" y="57"/>
                  </a:cubicBezTo>
                  <a:cubicBezTo>
                    <a:pt x="0" y="77"/>
                    <a:pt x="6" y="103"/>
                    <a:pt x="16" y="121"/>
                  </a:cubicBezTo>
                  <a:cubicBezTo>
                    <a:pt x="16" y="115"/>
                    <a:pt x="14" y="103"/>
                    <a:pt x="15" y="98"/>
                  </a:cubicBezTo>
                  <a:cubicBezTo>
                    <a:pt x="16" y="93"/>
                    <a:pt x="18" y="88"/>
                    <a:pt x="21" y="83"/>
                  </a:cubicBezTo>
                  <a:cubicBezTo>
                    <a:pt x="26" y="75"/>
                    <a:pt x="34" y="68"/>
                    <a:pt x="43" y="63"/>
                  </a:cubicBezTo>
                  <a:cubicBezTo>
                    <a:pt x="56" y="55"/>
                    <a:pt x="72" y="51"/>
                    <a:pt x="88" y="50"/>
                  </a:cubicBezTo>
                  <a:cubicBezTo>
                    <a:pt x="103" y="48"/>
                    <a:pt x="120" y="47"/>
                    <a:pt x="134" y="52"/>
                  </a:cubicBezTo>
                  <a:cubicBezTo>
                    <a:pt x="141" y="54"/>
                    <a:pt x="142" y="56"/>
                    <a:pt x="147" y="49"/>
                  </a:cubicBezTo>
                  <a:cubicBezTo>
                    <a:pt x="147" y="48"/>
                    <a:pt x="154" y="34"/>
                    <a:pt x="153" y="34"/>
                  </a:cubicBezTo>
                  <a:cubicBezTo>
                    <a:pt x="151" y="34"/>
                    <a:pt x="148" y="33"/>
                    <a:pt x="146" y="33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íṣľîḋe"/>
            <p:cNvSpPr/>
            <p:nvPr/>
          </p:nvSpPr>
          <p:spPr bwMode="auto">
            <a:xfrm>
              <a:off x="5628535" y="4197941"/>
              <a:ext cx="554499" cy="428884"/>
            </a:xfrm>
            <a:custGeom>
              <a:avLst/>
              <a:gdLst>
                <a:gd name="T0" fmla="*/ 309 w 309"/>
                <a:gd name="T1" fmla="*/ 239 h 239"/>
                <a:gd name="T2" fmla="*/ 0 w 309"/>
                <a:gd name="T3" fmla="*/ 236 h 239"/>
                <a:gd name="T4" fmla="*/ 30 w 309"/>
                <a:gd name="T5" fmla="*/ 0 h 239"/>
                <a:gd name="T6" fmla="*/ 284 w 309"/>
                <a:gd name="T7" fmla="*/ 2 h 239"/>
                <a:gd name="T8" fmla="*/ 309 w 30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239">
                  <a:moveTo>
                    <a:pt x="309" y="239"/>
                  </a:moveTo>
                  <a:lnTo>
                    <a:pt x="0" y="236"/>
                  </a:lnTo>
                  <a:lnTo>
                    <a:pt x="30" y="0"/>
                  </a:lnTo>
                  <a:lnTo>
                    <a:pt x="284" y="2"/>
                  </a:lnTo>
                  <a:lnTo>
                    <a:pt x="309" y="239"/>
                  </a:lnTo>
                  <a:close/>
                </a:path>
              </a:pathLst>
            </a:custGeom>
            <a:solidFill>
              <a:srgbClr val="C2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ṥḻïďè"/>
            <p:cNvSpPr/>
            <p:nvPr/>
          </p:nvSpPr>
          <p:spPr bwMode="auto">
            <a:xfrm>
              <a:off x="5628535" y="4197941"/>
              <a:ext cx="554499" cy="428884"/>
            </a:xfrm>
            <a:custGeom>
              <a:avLst/>
              <a:gdLst>
                <a:gd name="T0" fmla="*/ 309 w 309"/>
                <a:gd name="T1" fmla="*/ 239 h 239"/>
                <a:gd name="T2" fmla="*/ 0 w 309"/>
                <a:gd name="T3" fmla="*/ 236 h 239"/>
                <a:gd name="T4" fmla="*/ 30 w 309"/>
                <a:gd name="T5" fmla="*/ 0 h 239"/>
                <a:gd name="T6" fmla="*/ 284 w 309"/>
                <a:gd name="T7" fmla="*/ 2 h 239"/>
                <a:gd name="T8" fmla="*/ 309 w 30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239">
                  <a:moveTo>
                    <a:pt x="309" y="239"/>
                  </a:moveTo>
                  <a:lnTo>
                    <a:pt x="0" y="236"/>
                  </a:lnTo>
                  <a:lnTo>
                    <a:pt x="30" y="0"/>
                  </a:lnTo>
                  <a:lnTo>
                    <a:pt x="284" y="2"/>
                  </a:lnTo>
                  <a:lnTo>
                    <a:pt x="309" y="2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îṥľîḑè"/>
            <p:cNvSpPr/>
            <p:nvPr/>
          </p:nvSpPr>
          <p:spPr bwMode="auto">
            <a:xfrm>
              <a:off x="5668014" y="4312788"/>
              <a:ext cx="1795" cy="1795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îṣ1îḋè"/>
            <p:cNvSpPr/>
            <p:nvPr/>
          </p:nvSpPr>
          <p:spPr bwMode="auto">
            <a:xfrm>
              <a:off x="5668014" y="43127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íS1iḓe"/>
            <p:cNvSpPr/>
            <p:nvPr/>
          </p:nvSpPr>
          <p:spPr bwMode="auto">
            <a:xfrm>
              <a:off x="6157910" y="4388157"/>
              <a:ext cx="3589" cy="30507"/>
            </a:xfrm>
            <a:custGeom>
              <a:avLst/>
              <a:gdLst>
                <a:gd name="T0" fmla="*/ 0 w 2"/>
                <a:gd name="T1" fmla="*/ 0 h 17"/>
                <a:gd name="T2" fmla="*/ 2 w 2"/>
                <a:gd name="T3" fmla="*/ 17 h 17"/>
                <a:gd name="T4" fmla="*/ 2 w 2"/>
                <a:gd name="T5" fmla="*/ 17 h 17"/>
                <a:gd name="T6" fmla="*/ 0 w 2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lnTo>
                    <a:pt x="2" y="17"/>
                  </a:lnTo>
                  <a:lnTo>
                    <a:pt x="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íṧľîďè"/>
            <p:cNvSpPr/>
            <p:nvPr/>
          </p:nvSpPr>
          <p:spPr bwMode="auto">
            <a:xfrm>
              <a:off x="6157910" y="4388157"/>
              <a:ext cx="3589" cy="30507"/>
            </a:xfrm>
            <a:custGeom>
              <a:avLst/>
              <a:gdLst>
                <a:gd name="T0" fmla="*/ 0 w 2"/>
                <a:gd name="T1" fmla="*/ 0 h 17"/>
                <a:gd name="T2" fmla="*/ 2 w 2"/>
                <a:gd name="T3" fmla="*/ 17 h 17"/>
                <a:gd name="T4" fmla="*/ 2 w 2"/>
                <a:gd name="T5" fmla="*/ 17 h 17"/>
                <a:gd name="T6" fmla="*/ 0 w 2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lnTo>
                    <a:pt x="2" y="17"/>
                  </a:lnTo>
                  <a:lnTo>
                    <a:pt x="2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ṣ1íḍê"/>
            <p:cNvSpPr/>
            <p:nvPr/>
          </p:nvSpPr>
          <p:spPr bwMode="auto">
            <a:xfrm>
              <a:off x="5668014" y="4294843"/>
              <a:ext cx="493486" cy="123821"/>
            </a:xfrm>
            <a:custGeom>
              <a:avLst/>
              <a:gdLst>
                <a:gd name="T0" fmla="*/ 267 w 275"/>
                <a:gd name="T1" fmla="*/ 0 h 69"/>
                <a:gd name="T2" fmla="*/ 0 w 275"/>
                <a:gd name="T3" fmla="*/ 10 h 69"/>
                <a:gd name="T4" fmla="*/ 0 w 275"/>
                <a:gd name="T5" fmla="*/ 10 h 69"/>
                <a:gd name="T6" fmla="*/ 275 w 275"/>
                <a:gd name="T7" fmla="*/ 69 h 69"/>
                <a:gd name="T8" fmla="*/ 273 w 275"/>
                <a:gd name="T9" fmla="*/ 52 h 69"/>
                <a:gd name="T10" fmla="*/ 267 w 275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" h="69">
                  <a:moveTo>
                    <a:pt x="267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275" y="69"/>
                  </a:lnTo>
                  <a:lnTo>
                    <a:pt x="273" y="52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A7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iśliḋê"/>
            <p:cNvSpPr/>
            <p:nvPr/>
          </p:nvSpPr>
          <p:spPr bwMode="auto">
            <a:xfrm>
              <a:off x="5668014" y="4294843"/>
              <a:ext cx="493486" cy="123821"/>
            </a:xfrm>
            <a:custGeom>
              <a:avLst/>
              <a:gdLst>
                <a:gd name="T0" fmla="*/ 267 w 275"/>
                <a:gd name="T1" fmla="*/ 0 h 69"/>
                <a:gd name="T2" fmla="*/ 0 w 275"/>
                <a:gd name="T3" fmla="*/ 10 h 69"/>
                <a:gd name="T4" fmla="*/ 0 w 275"/>
                <a:gd name="T5" fmla="*/ 10 h 69"/>
                <a:gd name="T6" fmla="*/ 275 w 275"/>
                <a:gd name="T7" fmla="*/ 69 h 69"/>
                <a:gd name="T8" fmla="*/ 273 w 275"/>
                <a:gd name="T9" fmla="*/ 52 h 69"/>
                <a:gd name="T10" fmla="*/ 267 w 275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" h="69">
                  <a:moveTo>
                    <a:pt x="267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275" y="69"/>
                  </a:lnTo>
                  <a:lnTo>
                    <a:pt x="273" y="52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iṥḻîḓè"/>
            <p:cNvSpPr/>
            <p:nvPr/>
          </p:nvSpPr>
          <p:spPr bwMode="auto">
            <a:xfrm>
              <a:off x="4447758" y="2189902"/>
              <a:ext cx="2919641" cy="2122886"/>
            </a:xfrm>
            <a:custGeom>
              <a:avLst/>
              <a:gdLst>
                <a:gd name="T0" fmla="*/ 0 w 1510"/>
                <a:gd name="T1" fmla="*/ 17 h 1099"/>
                <a:gd name="T2" fmla="*/ 0 w 1510"/>
                <a:gd name="T3" fmla="*/ 1082 h 1099"/>
                <a:gd name="T4" fmla="*/ 18 w 1510"/>
                <a:gd name="T5" fmla="*/ 1099 h 1099"/>
                <a:gd name="T6" fmla="*/ 1493 w 1510"/>
                <a:gd name="T7" fmla="*/ 1099 h 1099"/>
                <a:gd name="T8" fmla="*/ 1510 w 1510"/>
                <a:gd name="T9" fmla="*/ 1082 h 1099"/>
                <a:gd name="T10" fmla="*/ 1510 w 1510"/>
                <a:gd name="T11" fmla="*/ 17 h 1099"/>
                <a:gd name="T12" fmla="*/ 1493 w 1510"/>
                <a:gd name="T13" fmla="*/ 0 h 1099"/>
                <a:gd name="T14" fmla="*/ 18 w 1510"/>
                <a:gd name="T15" fmla="*/ 0 h 1099"/>
                <a:gd name="T16" fmla="*/ 0 w 1510"/>
                <a:gd name="T17" fmla="*/ 17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0" h="1099">
                  <a:moveTo>
                    <a:pt x="0" y="17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0" y="1091"/>
                    <a:pt x="8" y="1099"/>
                    <a:pt x="18" y="1099"/>
                  </a:cubicBezTo>
                  <a:cubicBezTo>
                    <a:pt x="1493" y="1099"/>
                    <a:pt x="1493" y="1099"/>
                    <a:pt x="1493" y="1099"/>
                  </a:cubicBezTo>
                  <a:cubicBezTo>
                    <a:pt x="1503" y="1099"/>
                    <a:pt x="1510" y="1091"/>
                    <a:pt x="1510" y="1082"/>
                  </a:cubicBezTo>
                  <a:cubicBezTo>
                    <a:pt x="1510" y="17"/>
                    <a:pt x="1510" y="17"/>
                    <a:pt x="1510" y="17"/>
                  </a:cubicBezTo>
                  <a:cubicBezTo>
                    <a:pt x="1510" y="8"/>
                    <a:pt x="1503" y="0"/>
                    <a:pt x="149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C9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îŝlide"/>
            <p:cNvSpPr/>
            <p:nvPr/>
          </p:nvSpPr>
          <p:spPr bwMode="auto">
            <a:xfrm>
              <a:off x="4447758" y="2186313"/>
              <a:ext cx="2919641" cy="1864479"/>
            </a:xfrm>
            <a:custGeom>
              <a:avLst/>
              <a:gdLst>
                <a:gd name="T0" fmla="*/ 0 w 1510"/>
                <a:gd name="T1" fmla="*/ 23 h 965"/>
                <a:gd name="T2" fmla="*/ 0 w 1510"/>
                <a:gd name="T3" fmla="*/ 965 h 965"/>
                <a:gd name="T4" fmla="*/ 1510 w 1510"/>
                <a:gd name="T5" fmla="*/ 965 h 965"/>
                <a:gd name="T6" fmla="*/ 1510 w 1510"/>
                <a:gd name="T7" fmla="*/ 23 h 965"/>
                <a:gd name="T8" fmla="*/ 1487 w 1510"/>
                <a:gd name="T9" fmla="*/ 0 h 965"/>
                <a:gd name="T10" fmla="*/ 23 w 1510"/>
                <a:gd name="T11" fmla="*/ 0 h 965"/>
                <a:gd name="T12" fmla="*/ 0 w 1510"/>
                <a:gd name="T13" fmla="*/ 23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0" h="965">
                  <a:moveTo>
                    <a:pt x="0" y="23"/>
                  </a:moveTo>
                  <a:cubicBezTo>
                    <a:pt x="0" y="965"/>
                    <a:pt x="0" y="965"/>
                    <a:pt x="0" y="965"/>
                  </a:cubicBezTo>
                  <a:cubicBezTo>
                    <a:pt x="1510" y="965"/>
                    <a:pt x="1510" y="965"/>
                    <a:pt x="1510" y="965"/>
                  </a:cubicBezTo>
                  <a:cubicBezTo>
                    <a:pt x="1510" y="23"/>
                    <a:pt x="1510" y="23"/>
                    <a:pt x="1510" y="23"/>
                  </a:cubicBezTo>
                  <a:cubicBezTo>
                    <a:pt x="1510" y="11"/>
                    <a:pt x="1500" y="0"/>
                    <a:pt x="148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ï$ḷïḍe"/>
            <p:cNvSpPr/>
            <p:nvPr/>
          </p:nvSpPr>
          <p:spPr bwMode="auto">
            <a:xfrm>
              <a:off x="4524921" y="2270655"/>
              <a:ext cx="2767109" cy="1681441"/>
            </a:xfrm>
            <a:prstGeom prst="rect">
              <a:avLst/>
            </a:prstGeom>
            <a:solidFill>
              <a:srgbClr val="D0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isļïḓê"/>
            <p:cNvSpPr/>
            <p:nvPr/>
          </p:nvSpPr>
          <p:spPr bwMode="auto">
            <a:xfrm>
              <a:off x="5470619" y="4569400"/>
              <a:ext cx="875713" cy="152532"/>
            </a:xfrm>
            <a:prstGeom prst="rect">
              <a:avLst/>
            </a:prstGeom>
            <a:solidFill>
              <a:srgbClr val="C9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í$líḑê"/>
            <p:cNvSpPr/>
            <p:nvPr/>
          </p:nvSpPr>
          <p:spPr bwMode="auto">
            <a:xfrm>
              <a:off x="3491293" y="3112272"/>
              <a:ext cx="1301008" cy="1659907"/>
            </a:xfrm>
            <a:custGeom>
              <a:avLst/>
              <a:gdLst>
                <a:gd name="T0" fmla="*/ 660 w 672"/>
                <a:gd name="T1" fmla="*/ 859 h 859"/>
                <a:gd name="T2" fmla="*/ 12 w 672"/>
                <a:gd name="T3" fmla="*/ 859 h 859"/>
                <a:gd name="T4" fmla="*/ 0 w 672"/>
                <a:gd name="T5" fmla="*/ 847 h 859"/>
                <a:gd name="T6" fmla="*/ 0 w 672"/>
                <a:gd name="T7" fmla="*/ 12 h 859"/>
                <a:gd name="T8" fmla="*/ 12 w 672"/>
                <a:gd name="T9" fmla="*/ 0 h 859"/>
                <a:gd name="T10" fmla="*/ 660 w 672"/>
                <a:gd name="T11" fmla="*/ 0 h 859"/>
                <a:gd name="T12" fmla="*/ 672 w 672"/>
                <a:gd name="T13" fmla="*/ 12 h 859"/>
                <a:gd name="T14" fmla="*/ 672 w 672"/>
                <a:gd name="T15" fmla="*/ 847 h 859"/>
                <a:gd name="T16" fmla="*/ 660 w 672"/>
                <a:gd name="T17" fmla="*/ 859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2" h="859">
                  <a:moveTo>
                    <a:pt x="660" y="859"/>
                  </a:moveTo>
                  <a:cubicBezTo>
                    <a:pt x="12" y="859"/>
                    <a:pt x="12" y="859"/>
                    <a:pt x="12" y="859"/>
                  </a:cubicBezTo>
                  <a:cubicBezTo>
                    <a:pt x="6" y="859"/>
                    <a:pt x="0" y="853"/>
                    <a:pt x="0" y="84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7" y="0"/>
                    <a:pt x="672" y="6"/>
                    <a:pt x="672" y="12"/>
                  </a:cubicBezTo>
                  <a:cubicBezTo>
                    <a:pt x="672" y="847"/>
                    <a:pt x="672" y="847"/>
                    <a:pt x="672" y="847"/>
                  </a:cubicBezTo>
                  <a:cubicBezTo>
                    <a:pt x="672" y="853"/>
                    <a:pt x="667" y="859"/>
                    <a:pt x="660" y="859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iṡḷíďe"/>
            <p:cNvSpPr/>
            <p:nvPr/>
          </p:nvSpPr>
          <p:spPr bwMode="auto">
            <a:xfrm>
              <a:off x="3561278" y="3184051"/>
              <a:ext cx="1162832" cy="1437390"/>
            </a:xfrm>
            <a:prstGeom prst="rect">
              <a:avLst/>
            </a:prstGeom>
            <a:solidFill>
              <a:srgbClr val="D0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íṧḻïďe"/>
            <p:cNvSpPr/>
            <p:nvPr/>
          </p:nvSpPr>
          <p:spPr bwMode="auto">
            <a:xfrm>
              <a:off x="4103215" y="4655536"/>
              <a:ext cx="78958" cy="789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išļïḍe"/>
            <p:cNvSpPr/>
            <p:nvPr/>
          </p:nvSpPr>
          <p:spPr bwMode="auto">
            <a:xfrm>
              <a:off x="7012089" y="3121245"/>
              <a:ext cx="2191077" cy="1460717"/>
            </a:xfrm>
            <a:custGeom>
              <a:avLst/>
              <a:gdLst>
                <a:gd name="T0" fmla="*/ 1133 w 1133"/>
                <a:gd name="T1" fmla="*/ 756 h 756"/>
                <a:gd name="T2" fmla="*/ 0 w 1133"/>
                <a:gd name="T3" fmla="*/ 756 h 756"/>
                <a:gd name="T4" fmla="*/ 0 w 1133"/>
                <a:gd name="T5" fmla="*/ 22 h 756"/>
                <a:gd name="T6" fmla="*/ 23 w 1133"/>
                <a:gd name="T7" fmla="*/ 0 h 756"/>
                <a:gd name="T8" fmla="*/ 1111 w 1133"/>
                <a:gd name="T9" fmla="*/ 0 h 756"/>
                <a:gd name="T10" fmla="*/ 1133 w 1133"/>
                <a:gd name="T11" fmla="*/ 22 h 756"/>
                <a:gd name="T12" fmla="*/ 1133 w 1133"/>
                <a:gd name="T13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3" h="756">
                  <a:moveTo>
                    <a:pt x="1133" y="756"/>
                  </a:moveTo>
                  <a:cubicBezTo>
                    <a:pt x="0" y="756"/>
                    <a:pt x="0" y="756"/>
                    <a:pt x="0" y="75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23" y="0"/>
                    <a:pt x="1133" y="10"/>
                    <a:pt x="1133" y="22"/>
                  </a:cubicBezTo>
                  <a:lnTo>
                    <a:pt x="1133" y="756"/>
                  </a:ln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i$ḻide"/>
            <p:cNvSpPr/>
            <p:nvPr/>
          </p:nvSpPr>
          <p:spPr bwMode="auto">
            <a:xfrm>
              <a:off x="7101813" y="3221736"/>
              <a:ext cx="2015217" cy="1279474"/>
            </a:xfrm>
            <a:prstGeom prst="rect">
              <a:avLst/>
            </a:prstGeom>
            <a:solidFill>
              <a:srgbClr val="D0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iśḻïḍé"/>
            <p:cNvSpPr/>
            <p:nvPr/>
          </p:nvSpPr>
          <p:spPr bwMode="auto">
            <a:xfrm>
              <a:off x="6882885" y="4689632"/>
              <a:ext cx="2453073" cy="82547"/>
            </a:xfrm>
            <a:custGeom>
              <a:avLst/>
              <a:gdLst>
                <a:gd name="T0" fmla="*/ 1200 w 1268"/>
                <a:gd name="T1" fmla="*/ 42 h 42"/>
                <a:gd name="T2" fmla="*/ 67 w 1268"/>
                <a:gd name="T3" fmla="*/ 38 h 42"/>
                <a:gd name="T4" fmla="*/ 0 w 1268"/>
                <a:gd name="T5" fmla="*/ 0 h 42"/>
                <a:gd name="T6" fmla="*/ 1268 w 1268"/>
                <a:gd name="T7" fmla="*/ 4 h 42"/>
                <a:gd name="T8" fmla="*/ 1268 w 1268"/>
                <a:gd name="T9" fmla="*/ 4 h 42"/>
                <a:gd name="T10" fmla="*/ 1200 w 1268"/>
                <a:gd name="T1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8" h="42">
                  <a:moveTo>
                    <a:pt x="1200" y="42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40" y="38"/>
                    <a:pt x="14" y="24"/>
                    <a:pt x="0" y="0"/>
                  </a:cubicBezTo>
                  <a:cubicBezTo>
                    <a:pt x="1268" y="4"/>
                    <a:pt x="1268" y="4"/>
                    <a:pt x="1268" y="4"/>
                  </a:cubicBezTo>
                  <a:cubicBezTo>
                    <a:pt x="1268" y="4"/>
                    <a:pt x="1268" y="4"/>
                    <a:pt x="1268" y="4"/>
                  </a:cubicBezTo>
                  <a:cubicBezTo>
                    <a:pt x="1253" y="28"/>
                    <a:pt x="1228" y="42"/>
                    <a:pt x="1200" y="42"/>
                  </a:cubicBezTo>
                  <a:close/>
                </a:path>
              </a:pathLst>
            </a:custGeom>
            <a:solidFill>
              <a:srgbClr val="C0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í$líďé"/>
            <p:cNvSpPr/>
            <p:nvPr/>
          </p:nvSpPr>
          <p:spPr bwMode="auto">
            <a:xfrm>
              <a:off x="6879296" y="4578373"/>
              <a:ext cx="2458456" cy="130999"/>
            </a:xfrm>
            <a:custGeom>
              <a:avLst/>
              <a:gdLst>
                <a:gd name="T0" fmla="*/ 1263 w 1271"/>
                <a:gd name="T1" fmla="*/ 68 h 68"/>
                <a:gd name="T2" fmla="*/ 8 w 1271"/>
                <a:gd name="T3" fmla="*/ 68 h 68"/>
                <a:gd name="T4" fmla="*/ 0 w 1271"/>
                <a:gd name="T5" fmla="*/ 60 h 68"/>
                <a:gd name="T6" fmla="*/ 0 w 1271"/>
                <a:gd name="T7" fmla="*/ 8 h 68"/>
                <a:gd name="T8" fmla="*/ 8 w 1271"/>
                <a:gd name="T9" fmla="*/ 0 h 68"/>
                <a:gd name="T10" fmla="*/ 1263 w 1271"/>
                <a:gd name="T11" fmla="*/ 0 h 68"/>
                <a:gd name="T12" fmla="*/ 1271 w 1271"/>
                <a:gd name="T13" fmla="*/ 8 h 68"/>
                <a:gd name="T14" fmla="*/ 1271 w 1271"/>
                <a:gd name="T15" fmla="*/ 60 h 68"/>
                <a:gd name="T16" fmla="*/ 1263 w 1271"/>
                <a:gd name="T1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1" h="68">
                  <a:moveTo>
                    <a:pt x="1263" y="68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4" y="68"/>
                    <a:pt x="0" y="65"/>
                    <a:pt x="0" y="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63" y="0"/>
                    <a:pt x="1263" y="0"/>
                    <a:pt x="1263" y="0"/>
                  </a:cubicBezTo>
                  <a:cubicBezTo>
                    <a:pt x="1268" y="0"/>
                    <a:pt x="1271" y="4"/>
                    <a:pt x="1271" y="8"/>
                  </a:cubicBezTo>
                  <a:cubicBezTo>
                    <a:pt x="1271" y="60"/>
                    <a:pt x="1271" y="60"/>
                    <a:pt x="1271" y="60"/>
                  </a:cubicBezTo>
                  <a:cubicBezTo>
                    <a:pt x="1271" y="65"/>
                    <a:pt x="1268" y="68"/>
                    <a:pt x="1263" y="68"/>
                  </a:cubicBezTo>
                </a:path>
              </a:pathLst>
            </a:custGeom>
            <a:solidFill>
              <a:srgbClr val="C9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íŝlîḍé"/>
            <p:cNvSpPr/>
            <p:nvPr/>
          </p:nvSpPr>
          <p:spPr bwMode="auto">
            <a:xfrm>
              <a:off x="7905746" y="4617852"/>
              <a:ext cx="405555" cy="44863"/>
            </a:xfrm>
            <a:custGeom>
              <a:avLst/>
              <a:gdLst>
                <a:gd name="T0" fmla="*/ 200 w 210"/>
                <a:gd name="T1" fmla="*/ 0 h 24"/>
                <a:gd name="T2" fmla="*/ 9 w 210"/>
                <a:gd name="T3" fmla="*/ 0 h 24"/>
                <a:gd name="T4" fmla="*/ 0 w 210"/>
                <a:gd name="T5" fmla="*/ 10 h 24"/>
                <a:gd name="T6" fmla="*/ 0 w 210"/>
                <a:gd name="T7" fmla="*/ 15 h 24"/>
                <a:gd name="T8" fmla="*/ 9 w 210"/>
                <a:gd name="T9" fmla="*/ 24 h 24"/>
                <a:gd name="T10" fmla="*/ 200 w 210"/>
                <a:gd name="T11" fmla="*/ 24 h 24"/>
                <a:gd name="T12" fmla="*/ 210 w 210"/>
                <a:gd name="T13" fmla="*/ 15 h 24"/>
                <a:gd name="T14" fmla="*/ 210 w 210"/>
                <a:gd name="T15" fmla="*/ 10 h 24"/>
                <a:gd name="T16" fmla="*/ 200 w 21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4">
                  <a:moveTo>
                    <a:pt x="20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205" y="24"/>
                    <a:pt x="210" y="20"/>
                    <a:pt x="210" y="15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4"/>
                    <a:pt x="205" y="0"/>
                    <a:pt x="200" y="0"/>
                  </a:cubicBezTo>
                </a:path>
              </a:pathLst>
            </a:custGeom>
            <a:solidFill>
              <a:srgbClr val="A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islíḓê"/>
            <p:cNvSpPr/>
            <p:nvPr/>
          </p:nvSpPr>
          <p:spPr bwMode="auto">
            <a:xfrm>
              <a:off x="5856435" y="2053521"/>
              <a:ext cx="829056" cy="181244"/>
            </a:xfrm>
            <a:custGeom>
              <a:avLst/>
              <a:gdLst>
                <a:gd name="T0" fmla="*/ 53 w 428"/>
                <a:gd name="T1" fmla="*/ 27 h 93"/>
                <a:gd name="T2" fmla="*/ 78 w 428"/>
                <a:gd name="T3" fmla="*/ 20 h 93"/>
                <a:gd name="T4" fmla="*/ 208 w 428"/>
                <a:gd name="T5" fmla="*/ 5 h 93"/>
                <a:gd name="T6" fmla="*/ 406 w 428"/>
                <a:gd name="T7" fmla="*/ 29 h 93"/>
                <a:gd name="T8" fmla="*/ 425 w 428"/>
                <a:gd name="T9" fmla="*/ 56 h 93"/>
                <a:gd name="T10" fmla="*/ 403 w 428"/>
                <a:gd name="T11" fmla="*/ 73 h 93"/>
                <a:gd name="T12" fmla="*/ 136 w 428"/>
                <a:gd name="T13" fmla="*/ 86 h 93"/>
                <a:gd name="T14" fmla="*/ 53 w 428"/>
                <a:gd name="T15" fmla="*/ 2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8" h="93">
                  <a:moveTo>
                    <a:pt x="53" y="27"/>
                  </a:moveTo>
                  <a:cubicBezTo>
                    <a:pt x="61" y="22"/>
                    <a:pt x="69" y="21"/>
                    <a:pt x="78" y="20"/>
                  </a:cubicBezTo>
                  <a:cubicBezTo>
                    <a:pt x="121" y="13"/>
                    <a:pt x="165" y="8"/>
                    <a:pt x="208" y="5"/>
                  </a:cubicBezTo>
                  <a:cubicBezTo>
                    <a:pt x="275" y="0"/>
                    <a:pt x="343" y="0"/>
                    <a:pt x="406" y="29"/>
                  </a:cubicBezTo>
                  <a:cubicBezTo>
                    <a:pt x="416" y="34"/>
                    <a:pt x="428" y="43"/>
                    <a:pt x="425" y="56"/>
                  </a:cubicBezTo>
                  <a:cubicBezTo>
                    <a:pt x="423" y="67"/>
                    <a:pt x="412" y="71"/>
                    <a:pt x="403" y="73"/>
                  </a:cubicBezTo>
                  <a:cubicBezTo>
                    <a:pt x="315" y="93"/>
                    <a:pt x="225" y="89"/>
                    <a:pt x="136" y="86"/>
                  </a:cubicBezTo>
                  <a:cubicBezTo>
                    <a:pt x="119" y="86"/>
                    <a:pt x="0" y="65"/>
                    <a:pt x="53" y="27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íṩḷïḍè"/>
            <p:cNvSpPr/>
            <p:nvPr/>
          </p:nvSpPr>
          <p:spPr bwMode="auto">
            <a:xfrm>
              <a:off x="6122020" y="1775375"/>
              <a:ext cx="238668" cy="366077"/>
            </a:xfrm>
            <a:custGeom>
              <a:avLst/>
              <a:gdLst>
                <a:gd name="T0" fmla="*/ 90 w 123"/>
                <a:gd name="T1" fmla="*/ 186 h 189"/>
                <a:gd name="T2" fmla="*/ 94 w 123"/>
                <a:gd name="T3" fmla="*/ 183 h 189"/>
                <a:gd name="T4" fmla="*/ 95 w 123"/>
                <a:gd name="T5" fmla="*/ 181 h 189"/>
                <a:gd name="T6" fmla="*/ 95 w 123"/>
                <a:gd name="T7" fmla="*/ 180 h 189"/>
                <a:gd name="T8" fmla="*/ 89 w 123"/>
                <a:gd name="T9" fmla="*/ 161 h 189"/>
                <a:gd name="T10" fmla="*/ 113 w 123"/>
                <a:gd name="T11" fmla="*/ 136 h 189"/>
                <a:gd name="T12" fmla="*/ 121 w 123"/>
                <a:gd name="T13" fmla="*/ 77 h 189"/>
                <a:gd name="T14" fmla="*/ 83 w 123"/>
                <a:gd name="T15" fmla="*/ 8 h 189"/>
                <a:gd name="T16" fmla="*/ 21 w 123"/>
                <a:gd name="T17" fmla="*/ 23 h 189"/>
                <a:gd name="T18" fmla="*/ 8 w 123"/>
                <a:gd name="T19" fmla="*/ 99 h 189"/>
                <a:gd name="T20" fmla="*/ 31 w 123"/>
                <a:gd name="T21" fmla="*/ 147 h 189"/>
                <a:gd name="T22" fmla="*/ 53 w 123"/>
                <a:gd name="T23" fmla="*/ 162 h 189"/>
                <a:gd name="T24" fmla="*/ 62 w 123"/>
                <a:gd name="T25" fmla="*/ 168 h 189"/>
                <a:gd name="T26" fmla="*/ 64 w 123"/>
                <a:gd name="T27" fmla="*/ 185 h 189"/>
                <a:gd name="T28" fmla="*/ 64 w 123"/>
                <a:gd name="T29" fmla="*/ 188 h 189"/>
                <a:gd name="T30" fmla="*/ 66 w 123"/>
                <a:gd name="T31" fmla="*/ 188 h 189"/>
                <a:gd name="T32" fmla="*/ 79 w 123"/>
                <a:gd name="T33" fmla="*/ 188 h 189"/>
                <a:gd name="T34" fmla="*/ 90 w 123"/>
                <a:gd name="T35" fmla="*/ 18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89">
                  <a:moveTo>
                    <a:pt x="90" y="186"/>
                  </a:moveTo>
                  <a:cubicBezTo>
                    <a:pt x="91" y="185"/>
                    <a:pt x="93" y="184"/>
                    <a:pt x="94" y="183"/>
                  </a:cubicBezTo>
                  <a:cubicBezTo>
                    <a:pt x="95" y="182"/>
                    <a:pt x="95" y="182"/>
                    <a:pt x="95" y="181"/>
                  </a:cubicBezTo>
                  <a:cubicBezTo>
                    <a:pt x="95" y="181"/>
                    <a:pt x="95" y="180"/>
                    <a:pt x="95" y="180"/>
                  </a:cubicBezTo>
                  <a:cubicBezTo>
                    <a:pt x="94" y="178"/>
                    <a:pt x="88" y="162"/>
                    <a:pt x="89" y="161"/>
                  </a:cubicBezTo>
                  <a:cubicBezTo>
                    <a:pt x="100" y="155"/>
                    <a:pt x="108" y="146"/>
                    <a:pt x="113" y="136"/>
                  </a:cubicBezTo>
                  <a:cubicBezTo>
                    <a:pt x="123" y="118"/>
                    <a:pt x="123" y="97"/>
                    <a:pt x="121" y="77"/>
                  </a:cubicBezTo>
                  <a:cubicBezTo>
                    <a:pt x="119" y="49"/>
                    <a:pt x="109" y="18"/>
                    <a:pt x="83" y="8"/>
                  </a:cubicBezTo>
                  <a:cubicBezTo>
                    <a:pt x="63" y="0"/>
                    <a:pt x="37" y="8"/>
                    <a:pt x="21" y="23"/>
                  </a:cubicBezTo>
                  <a:cubicBezTo>
                    <a:pt x="0" y="43"/>
                    <a:pt x="4" y="74"/>
                    <a:pt x="8" y="99"/>
                  </a:cubicBezTo>
                  <a:cubicBezTo>
                    <a:pt x="11" y="117"/>
                    <a:pt x="19" y="134"/>
                    <a:pt x="31" y="147"/>
                  </a:cubicBezTo>
                  <a:cubicBezTo>
                    <a:pt x="37" y="154"/>
                    <a:pt x="45" y="159"/>
                    <a:pt x="53" y="162"/>
                  </a:cubicBezTo>
                  <a:cubicBezTo>
                    <a:pt x="57" y="164"/>
                    <a:pt x="61" y="164"/>
                    <a:pt x="62" y="168"/>
                  </a:cubicBezTo>
                  <a:cubicBezTo>
                    <a:pt x="64" y="173"/>
                    <a:pt x="63" y="180"/>
                    <a:pt x="64" y="185"/>
                  </a:cubicBezTo>
                  <a:cubicBezTo>
                    <a:pt x="64" y="186"/>
                    <a:pt x="64" y="187"/>
                    <a:pt x="64" y="188"/>
                  </a:cubicBezTo>
                  <a:cubicBezTo>
                    <a:pt x="65" y="188"/>
                    <a:pt x="66" y="188"/>
                    <a:pt x="66" y="188"/>
                  </a:cubicBezTo>
                  <a:cubicBezTo>
                    <a:pt x="71" y="189"/>
                    <a:pt x="75" y="188"/>
                    <a:pt x="79" y="188"/>
                  </a:cubicBezTo>
                  <a:cubicBezTo>
                    <a:pt x="83" y="188"/>
                    <a:pt x="87" y="188"/>
                    <a:pt x="90" y="186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išľîdé"/>
            <p:cNvSpPr/>
            <p:nvPr/>
          </p:nvSpPr>
          <p:spPr bwMode="auto">
            <a:xfrm>
              <a:off x="6179444" y="1744868"/>
              <a:ext cx="209956" cy="224312"/>
            </a:xfrm>
            <a:custGeom>
              <a:avLst/>
              <a:gdLst>
                <a:gd name="T0" fmla="*/ 65 w 108"/>
                <a:gd name="T1" fmla="*/ 62 h 116"/>
                <a:gd name="T2" fmla="*/ 83 w 108"/>
                <a:gd name="T3" fmla="*/ 90 h 116"/>
                <a:gd name="T4" fmla="*/ 96 w 108"/>
                <a:gd name="T5" fmla="*/ 99 h 116"/>
                <a:gd name="T6" fmla="*/ 90 w 108"/>
                <a:gd name="T7" fmla="*/ 115 h 116"/>
                <a:gd name="T8" fmla="*/ 104 w 108"/>
                <a:gd name="T9" fmla="*/ 106 h 116"/>
                <a:gd name="T10" fmla="*/ 108 w 108"/>
                <a:gd name="T11" fmla="*/ 88 h 116"/>
                <a:gd name="T12" fmla="*/ 100 w 108"/>
                <a:gd name="T13" fmla="*/ 35 h 116"/>
                <a:gd name="T14" fmla="*/ 61 w 108"/>
                <a:gd name="T15" fmla="*/ 1 h 116"/>
                <a:gd name="T16" fmla="*/ 45 w 108"/>
                <a:gd name="T17" fmla="*/ 1 h 116"/>
                <a:gd name="T18" fmla="*/ 32 w 108"/>
                <a:gd name="T19" fmla="*/ 5 h 116"/>
                <a:gd name="T20" fmla="*/ 65 w 108"/>
                <a:gd name="T21" fmla="*/ 6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16">
                  <a:moveTo>
                    <a:pt x="65" y="62"/>
                  </a:moveTo>
                  <a:cubicBezTo>
                    <a:pt x="75" y="68"/>
                    <a:pt x="85" y="78"/>
                    <a:pt x="83" y="90"/>
                  </a:cubicBezTo>
                  <a:cubicBezTo>
                    <a:pt x="89" y="87"/>
                    <a:pt x="95" y="93"/>
                    <a:pt x="96" y="99"/>
                  </a:cubicBezTo>
                  <a:cubicBezTo>
                    <a:pt x="97" y="105"/>
                    <a:pt x="94" y="110"/>
                    <a:pt x="90" y="115"/>
                  </a:cubicBezTo>
                  <a:cubicBezTo>
                    <a:pt x="96" y="116"/>
                    <a:pt x="102" y="112"/>
                    <a:pt x="104" y="106"/>
                  </a:cubicBezTo>
                  <a:cubicBezTo>
                    <a:pt x="107" y="101"/>
                    <a:pt x="107" y="94"/>
                    <a:pt x="108" y="88"/>
                  </a:cubicBezTo>
                  <a:cubicBezTo>
                    <a:pt x="108" y="70"/>
                    <a:pt x="107" y="52"/>
                    <a:pt x="100" y="35"/>
                  </a:cubicBezTo>
                  <a:cubicBezTo>
                    <a:pt x="93" y="19"/>
                    <a:pt x="79" y="4"/>
                    <a:pt x="61" y="1"/>
                  </a:cubicBezTo>
                  <a:cubicBezTo>
                    <a:pt x="56" y="0"/>
                    <a:pt x="50" y="1"/>
                    <a:pt x="45" y="1"/>
                  </a:cubicBezTo>
                  <a:cubicBezTo>
                    <a:pt x="40" y="2"/>
                    <a:pt x="36" y="2"/>
                    <a:pt x="32" y="5"/>
                  </a:cubicBezTo>
                  <a:cubicBezTo>
                    <a:pt x="0" y="23"/>
                    <a:pt x="52" y="54"/>
                    <a:pt x="65" y="62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íṩlíḑé"/>
            <p:cNvSpPr/>
            <p:nvPr/>
          </p:nvSpPr>
          <p:spPr bwMode="auto">
            <a:xfrm>
              <a:off x="6035884" y="1701800"/>
              <a:ext cx="285325" cy="369666"/>
            </a:xfrm>
            <a:custGeom>
              <a:avLst/>
              <a:gdLst>
                <a:gd name="T0" fmla="*/ 69 w 148"/>
                <a:gd name="T1" fmla="*/ 121 h 191"/>
                <a:gd name="T2" fmla="*/ 60 w 148"/>
                <a:gd name="T3" fmla="*/ 168 h 191"/>
                <a:gd name="T4" fmla="*/ 51 w 148"/>
                <a:gd name="T5" fmla="*/ 187 h 191"/>
                <a:gd name="T6" fmla="*/ 15 w 148"/>
                <a:gd name="T7" fmla="*/ 162 h 191"/>
                <a:gd name="T8" fmla="*/ 5 w 148"/>
                <a:gd name="T9" fmla="*/ 151 h 191"/>
                <a:gd name="T10" fmla="*/ 3 w 148"/>
                <a:gd name="T11" fmla="*/ 139 h 191"/>
                <a:gd name="T12" fmla="*/ 7 w 148"/>
                <a:gd name="T13" fmla="*/ 75 h 191"/>
                <a:gd name="T14" fmla="*/ 45 w 148"/>
                <a:gd name="T15" fmla="*/ 28 h 191"/>
                <a:gd name="T16" fmla="*/ 120 w 148"/>
                <a:gd name="T17" fmla="*/ 15 h 191"/>
                <a:gd name="T18" fmla="*/ 136 w 148"/>
                <a:gd name="T19" fmla="*/ 26 h 191"/>
                <a:gd name="T20" fmla="*/ 127 w 148"/>
                <a:gd name="T21" fmla="*/ 56 h 191"/>
                <a:gd name="T22" fmla="*/ 74 w 148"/>
                <a:gd name="T23" fmla="*/ 113 h 191"/>
                <a:gd name="T24" fmla="*/ 69 w 148"/>
                <a:gd name="T25" fmla="*/ 12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191">
                  <a:moveTo>
                    <a:pt x="69" y="121"/>
                  </a:moveTo>
                  <a:cubicBezTo>
                    <a:pt x="62" y="136"/>
                    <a:pt x="60" y="152"/>
                    <a:pt x="60" y="168"/>
                  </a:cubicBezTo>
                  <a:cubicBezTo>
                    <a:pt x="60" y="179"/>
                    <a:pt x="65" y="191"/>
                    <a:pt x="51" y="187"/>
                  </a:cubicBezTo>
                  <a:cubicBezTo>
                    <a:pt x="39" y="184"/>
                    <a:pt x="24" y="169"/>
                    <a:pt x="15" y="162"/>
                  </a:cubicBezTo>
                  <a:cubicBezTo>
                    <a:pt x="11" y="159"/>
                    <a:pt x="7" y="155"/>
                    <a:pt x="5" y="151"/>
                  </a:cubicBezTo>
                  <a:cubicBezTo>
                    <a:pt x="3" y="147"/>
                    <a:pt x="3" y="143"/>
                    <a:pt x="3" y="139"/>
                  </a:cubicBezTo>
                  <a:cubicBezTo>
                    <a:pt x="2" y="119"/>
                    <a:pt x="0" y="93"/>
                    <a:pt x="7" y="75"/>
                  </a:cubicBezTo>
                  <a:cubicBezTo>
                    <a:pt x="14" y="56"/>
                    <a:pt x="29" y="40"/>
                    <a:pt x="45" y="28"/>
                  </a:cubicBezTo>
                  <a:cubicBezTo>
                    <a:pt x="67" y="11"/>
                    <a:pt x="93" y="0"/>
                    <a:pt x="120" y="15"/>
                  </a:cubicBezTo>
                  <a:cubicBezTo>
                    <a:pt x="126" y="18"/>
                    <a:pt x="131" y="22"/>
                    <a:pt x="136" y="26"/>
                  </a:cubicBezTo>
                  <a:cubicBezTo>
                    <a:pt x="148" y="36"/>
                    <a:pt x="133" y="47"/>
                    <a:pt x="127" y="56"/>
                  </a:cubicBezTo>
                  <a:cubicBezTo>
                    <a:pt x="112" y="77"/>
                    <a:pt x="90" y="92"/>
                    <a:pt x="74" y="113"/>
                  </a:cubicBezTo>
                  <a:cubicBezTo>
                    <a:pt x="72" y="116"/>
                    <a:pt x="71" y="118"/>
                    <a:pt x="69" y="121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işḻïḍê"/>
            <p:cNvSpPr/>
            <p:nvPr/>
          </p:nvSpPr>
          <p:spPr bwMode="auto">
            <a:xfrm>
              <a:off x="6369660" y="2220409"/>
              <a:ext cx="107670" cy="113054"/>
            </a:xfrm>
            <a:custGeom>
              <a:avLst/>
              <a:gdLst>
                <a:gd name="T0" fmla="*/ 14 w 56"/>
                <a:gd name="T1" fmla="*/ 29 h 58"/>
                <a:gd name="T2" fmla="*/ 17 w 56"/>
                <a:gd name="T3" fmla="*/ 30 h 58"/>
                <a:gd name="T4" fmla="*/ 20 w 56"/>
                <a:gd name="T5" fmla="*/ 40 h 58"/>
                <a:gd name="T6" fmla="*/ 22 w 56"/>
                <a:gd name="T7" fmla="*/ 46 h 58"/>
                <a:gd name="T8" fmla="*/ 28 w 56"/>
                <a:gd name="T9" fmla="*/ 56 h 58"/>
                <a:gd name="T10" fmla="*/ 30 w 56"/>
                <a:gd name="T11" fmla="*/ 57 h 58"/>
                <a:gd name="T12" fmla="*/ 31 w 56"/>
                <a:gd name="T13" fmla="*/ 58 h 58"/>
                <a:gd name="T14" fmla="*/ 49 w 56"/>
                <a:gd name="T15" fmla="*/ 53 h 58"/>
                <a:gd name="T16" fmla="*/ 55 w 56"/>
                <a:gd name="T17" fmla="*/ 37 h 58"/>
                <a:gd name="T18" fmla="*/ 55 w 56"/>
                <a:gd name="T19" fmla="*/ 25 h 58"/>
                <a:gd name="T20" fmla="*/ 54 w 56"/>
                <a:gd name="T21" fmla="*/ 22 h 58"/>
                <a:gd name="T22" fmla="*/ 51 w 56"/>
                <a:gd name="T23" fmla="*/ 20 h 58"/>
                <a:gd name="T24" fmla="*/ 34 w 56"/>
                <a:gd name="T25" fmla="*/ 14 h 58"/>
                <a:gd name="T26" fmla="*/ 24 w 56"/>
                <a:gd name="T27" fmla="*/ 12 h 58"/>
                <a:gd name="T28" fmla="*/ 18 w 56"/>
                <a:gd name="T29" fmla="*/ 8 h 58"/>
                <a:gd name="T30" fmla="*/ 5 w 56"/>
                <a:gd name="T31" fmla="*/ 1 h 58"/>
                <a:gd name="T32" fmla="*/ 1 w 56"/>
                <a:gd name="T33" fmla="*/ 21 h 58"/>
                <a:gd name="T34" fmla="*/ 14 w 56"/>
                <a:gd name="T3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58">
                  <a:moveTo>
                    <a:pt x="14" y="29"/>
                  </a:moveTo>
                  <a:cubicBezTo>
                    <a:pt x="15" y="29"/>
                    <a:pt x="16" y="30"/>
                    <a:pt x="17" y="30"/>
                  </a:cubicBezTo>
                  <a:cubicBezTo>
                    <a:pt x="20" y="32"/>
                    <a:pt x="19" y="37"/>
                    <a:pt x="20" y="40"/>
                  </a:cubicBezTo>
                  <a:cubicBezTo>
                    <a:pt x="20" y="42"/>
                    <a:pt x="21" y="44"/>
                    <a:pt x="22" y="46"/>
                  </a:cubicBezTo>
                  <a:cubicBezTo>
                    <a:pt x="24" y="49"/>
                    <a:pt x="26" y="53"/>
                    <a:pt x="28" y="56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0" y="58"/>
                    <a:pt x="31" y="58"/>
                    <a:pt x="31" y="58"/>
                  </a:cubicBezTo>
                  <a:cubicBezTo>
                    <a:pt x="38" y="58"/>
                    <a:pt x="44" y="57"/>
                    <a:pt x="49" y="53"/>
                  </a:cubicBezTo>
                  <a:cubicBezTo>
                    <a:pt x="53" y="49"/>
                    <a:pt x="55" y="43"/>
                    <a:pt x="55" y="37"/>
                  </a:cubicBezTo>
                  <a:cubicBezTo>
                    <a:pt x="56" y="33"/>
                    <a:pt x="56" y="29"/>
                    <a:pt x="55" y="25"/>
                  </a:cubicBezTo>
                  <a:cubicBezTo>
                    <a:pt x="55" y="24"/>
                    <a:pt x="54" y="23"/>
                    <a:pt x="54" y="22"/>
                  </a:cubicBezTo>
                  <a:cubicBezTo>
                    <a:pt x="53" y="21"/>
                    <a:pt x="52" y="21"/>
                    <a:pt x="51" y="20"/>
                  </a:cubicBezTo>
                  <a:cubicBezTo>
                    <a:pt x="46" y="17"/>
                    <a:pt x="40" y="15"/>
                    <a:pt x="34" y="14"/>
                  </a:cubicBezTo>
                  <a:cubicBezTo>
                    <a:pt x="31" y="14"/>
                    <a:pt x="27" y="14"/>
                    <a:pt x="24" y="12"/>
                  </a:cubicBezTo>
                  <a:cubicBezTo>
                    <a:pt x="22" y="11"/>
                    <a:pt x="20" y="10"/>
                    <a:pt x="18" y="8"/>
                  </a:cubicBezTo>
                  <a:cubicBezTo>
                    <a:pt x="14" y="5"/>
                    <a:pt x="10" y="3"/>
                    <a:pt x="5" y="1"/>
                  </a:cubicBezTo>
                  <a:cubicBezTo>
                    <a:pt x="4" y="0"/>
                    <a:pt x="1" y="20"/>
                    <a:pt x="1" y="21"/>
                  </a:cubicBezTo>
                  <a:cubicBezTo>
                    <a:pt x="0" y="30"/>
                    <a:pt x="7" y="28"/>
                    <a:pt x="14" y="29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iṥḻídê"/>
            <p:cNvSpPr/>
            <p:nvPr/>
          </p:nvSpPr>
          <p:spPr bwMode="auto">
            <a:xfrm>
              <a:off x="5854641" y="2049932"/>
              <a:ext cx="561677" cy="244051"/>
            </a:xfrm>
            <a:custGeom>
              <a:avLst/>
              <a:gdLst>
                <a:gd name="T0" fmla="*/ 77 w 290"/>
                <a:gd name="T1" fmla="*/ 2 h 126"/>
                <a:gd name="T2" fmla="*/ 62 w 290"/>
                <a:gd name="T3" fmla="*/ 1 h 126"/>
                <a:gd name="T4" fmla="*/ 46 w 290"/>
                <a:gd name="T5" fmla="*/ 2 h 126"/>
                <a:gd name="T6" fmla="*/ 34 w 290"/>
                <a:gd name="T7" fmla="*/ 10 h 126"/>
                <a:gd name="T8" fmla="*/ 19 w 290"/>
                <a:gd name="T9" fmla="*/ 70 h 126"/>
                <a:gd name="T10" fmla="*/ 40 w 290"/>
                <a:gd name="T11" fmla="*/ 80 h 126"/>
                <a:gd name="T12" fmla="*/ 104 w 290"/>
                <a:gd name="T13" fmla="*/ 94 h 126"/>
                <a:gd name="T14" fmla="*/ 276 w 290"/>
                <a:gd name="T15" fmla="*/ 126 h 126"/>
                <a:gd name="T16" fmla="*/ 287 w 290"/>
                <a:gd name="T17" fmla="*/ 90 h 126"/>
                <a:gd name="T18" fmla="*/ 200 w 290"/>
                <a:gd name="T19" fmla="*/ 38 h 126"/>
                <a:gd name="T20" fmla="*/ 77 w 290"/>
                <a:gd name="T21" fmla="*/ 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" h="126">
                  <a:moveTo>
                    <a:pt x="77" y="2"/>
                  </a:moveTo>
                  <a:cubicBezTo>
                    <a:pt x="72" y="1"/>
                    <a:pt x="67" y="1"/>
                    <a:pt x="62" y="1"/>
                  </a:cubicBezTo>
                  <a:cubicBezTo>
                    <a:pt x="57" y="1"/>
                    <a:pt x="51" y="0"/>
                    <a:pt x="46" y="2"/>
                  </a:cubicBezTo>
                  <a:cubicBezTo>
                    <a:pt x="42" y="3"/>
                    <a:pt x="38" y="6"/>
                    <a:pt x="34" y="10"/>
                  </a:cubicBezTo>
                  <a:cubicBezTo>
                    <a:pt x="17" y="24"/>
                    <a:pt x="0" y="51"/>
                    <a:pt x="19" y="70"/>
                  </a:cubicBezTo>
                  <a:cubicBezTo>
                    <a:pt x="24" y="75"/>
                    <a:pt x="32" y="78"/>
                    <a:pt x="40" y="80"/>
                  </a:cubicBezTo>
                  <a:cubicBezTo>
                    <a:pt x="61" y="86"/>
                    <a:pt x="82" y="90"/>
                    <a:pt x="104" y="94"/>
                  </a:cubicBezTo>
                  <a:cubicBezTo>
                    <a:pt x="161" y="104"/>
                    <a:pt x="219" y="115"/>
                    <a:pt x="276" y="126"/>
                  </a:cubicBezTo>
                  <a:cubicBezTo>
                    <a:pt x="280" y="114"/>
                    <a:pt x="284" y="102"/>
                    <a:pt x="287" y="90"/>
                  </a:cubicBezTo>
                  <a:cubicBezTo>
                    <a:pt x="290" y="80"/>
                    <a:pt x="209" y="42"/>
                    <a:pt x="200" y="38"/>
                  </a:cubicBezTo>
                  <a:cubicBezTo>
                    <a:pt x="163" y="22"/>
                    <a:pt x="118" y="6"/>
                    <a:pt x="77" y="2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ṧļiḍe"/>
            <p:cNvSpPr/>
            <p:nvPr/>
          </p:nvSpPr>
          <p:spPr bwMode="auto">
            <a:xfrm>
              <a:off x="9615899" y="4522743"/>
              <a:ext cx="78958" cy="136381"/>
            </a:xfrm>
            <a:custGeom>
              <a:avLst/>
              <a:gdLst>
                <a:gd name="T0" fmla="*/ 27 w 44"/>
                <a:gd name="T1" fmla="*/ 3 h 76"/>
                <a:gd name="T2" fmla="*/ 44 w 44"/>
                <a:gd name="T3" fmla="*/ 18 h 76"/>
                <a:gd name="T4" fmla="*/ 29 w 44"/>
                <a:gd name="T5" fmla="*/ 76 h 76"/>
                <a:gd name="T6" fmla="*/ 11 w 44"/>
                <a:gd name="T7" fmla="*/ 76 h 76"/>
                <a:gd name="T8" fmla="*/ 0 w 44"/>
                <a:gd name="T9" fmla="*/ 34 h 76"/>
                <a:gd name="T10" fmla="*/ 14 w 44"/>
                <a:gd name="T11" fmla="*/ 0 h 76"/>
                <a:gd name="T12" fmla="*/ 27 w 44"/>
                <a:gd name="T13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27" y="3"/>
                  </a:moveTo>
                  <a:lnTo>
                    <a:pt x="44" y="18"/>
                  </a:lnTo>
                  <a:lnTo>
                    <a:pt x="29" y="76"/>
                  </a:lnTo>
                  <a:lnTo>
                    <a:pt x="11" y="76"/>
                  </a:lnTo>
                  <a:lnTo>
                    <a:pt x="0" y="34"/>
                  </a:lnTo>
                  <a:lnTo>
                    <a:pt x="14" y="0"/>
                  </a:lnTo>
                  <a:lnTo>
                    <a:pt x="27" y="3"/>
                  </a:ln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ïśḻïḋe"/>
            <p:cNvSpPr/>
            <p:nvPr/>
          </p:nvSpPr>
          <p:spPr bwMode="auto">
            <a:xfrm>
              <a:off x="9187014" y="3589607"/>
              <a:ext cx="459390" cy="994149"/>
            </a:xfrm>
            <a:custGeom>
              <a:avLst/>
              <a:gdLst>
                <a:gd name="T0" fmla="*/ 49 w 256"/>
                <a:gd name="T1" fmla="*/ 0 h 554"/>
                <a:gd name="T2" fmla="*/ 175 w 256"/>
                <a:gd name="T3" fmla="*/ 23 h 554"/>
                <a:gd name="T4" fmla="*/ 103 w 256"/>
                <a:gd name="T5" fmla="*/ 276 h 554"/>
                <a:gd name="T6" fmla="*/ 256 w 256"/>
                <a:gd name="T7" fmla="*/ 523 h 554"/>
                <a:gd name="T8" fmla="*/ 239 w 256"/>
                <a:gd name="T9" fmla="*/ 554 h 554"/>
                <a:gd name="T10" fmla="*/ 19 w 256"/>
                <a:gd name="T11" fmla="*/ 321 h 554"/>
                <a:gd name="T12" fmla="*/ 0 w 256"/>
                <a:gd name="T13" fmla="*/ 262 h 554"/>
                <a:gd name="T14" fmla="*/ 14 w 256"/>
                <a:gd name="T15" fmla="*/ 29 h 554"/>
                <a:gd name="T16" fmla="*/ 49 w 256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554">
                  <a:moveTo>
                    <a:pt x="49" y="0"/>
                  </a:moveTo>
                  <a:lnTo>
                    <a:pt x="175" y="23"/>
                  </a:lnTo>
                  <a:lnTo>
                    <a:pt x="103" y="276"/>
                  </a:lnTo>
                  <a:lnTo>
                    <a:pt x="256" y="523"/>
                  </a:lnTo>
                  <a:lnTo>
                    <a:pt x="239" y="554"/>
                  </a:lnTo>
                  <a:lnTo>
                    <a:pt x="19" y="321"/>
                  </a:lnTo>
                  <a:lnTo>
                    <a:pt x="0" y="262"/>
                  </a:lnTo>
                  <a:lnTo>
                    <a:pt x="14" y="2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íšļîdê"/>
            <p:cNvSpPr/>
            <p:nvPr/>
          </p:nvSpPr>
          <p:spPr bwMode="auto">
            <a:xfrm>
              <a:off x="9456188" y="4630413"/>
              <a:ext cx="84342" cy="100492"/>
            </a:xfrm>
            <a:custGeom>
              <a:avLst/>
              <a:gdLst>
                <a:gd name="T0" fmla="*/ 5 w 47"/>
                <a:gd name="T1" fmla="*/ 0 h 56"/>
                <a:gd name="T2" fmla="*/ 6 w 47"/>
                <a:gd name="T3" fmla="*/ 24 h 56"/>
                <a:gd name="T4" fmla="*/ 0 w 47"/>
                <a:gd name="T5" fmla="*/ 53 h 56"/>
                <a:gd name="T6" fmla="*/ 30 w 47"/>
                <a:gd name="T7" fmla="*/ 56 h 56"/>
                <a:gd name="T8" fmla="*/ 46 w 47"/>
                <a:gd name="T9" fmla="*/ 29 h 56"/>
                <a:gd name="T10" fmla="*/ 47 w 47"/>
                <a:gd name="T11" fmla="*/ 9 h 56"/>
                <a:gd name="T12" fmla="*/ 5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5" y="0"/>
                  </a:moveTo>
                  <a:lnTo>
                    <a:pt x="6" y="24"/>
                  </a:lnTo>
                  <a:lnTo>
                    <a:pt x="0" y="53"/>
                  </a:lnTo>
                  <a:lnTo>
                    <a:pt x="30" y="56"/>
                  </a:lnTo>
                  <a:lnTo>
                    <a:pt x="46" y="29"/>
                  </a:lnTo>
                  <a:lnTo>
                    <a:pt x="47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íŝľîḍê"/>
            <p:cNvSpPr/>
            <p:nvPr/>
          </p:nvSpPr>
          <p:spPr bwMode="auto">
            <a:xfrm>
              <a:off x="9425683" y="3589607"/>
              <a:ext cx="247640" cy="1056957"/>
            </a:xfrm>
            <a:custGeom>
              <a:avLst/>
              <a:gdLst>
                <a:gd name="T0" fmla="*/ 138 w 138"/>
                <a:gd name="T1" fmla="*/ 0 h 589"/>
                <a:gd name="T2" fmla="*/ 105 w 138"/>
                <a:gd name="T3" fmla="*/ 234 h 589"/>
                <a:gd name="T4" fmla="*/ 64 w 138"/>
                <a:gd name="T5" fmla="*/ 589 h 589"/>
                <a:gd name="T6" fmla="*/ 22 w 138"/>
                <a:gd name="T7" fmla="*/ 585 h 589"/>
                <a:gd name="T8" fmla="*/ 0 w 138"/>
                <a:gd name="T9" fmla="*/ 227 h 589"/>
                <a:gd name="T10" fmla="*/ 13 w 138"/>
                <a:gd name="T11" fmla="*/ 1 h 589"/>
                <a:gd name="T12" fmla="*/ 138 w 138"/>
                <a:gd name="T13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589">
                  <a:moveTo>
                    <a:pt x="138" y="0"/>
                  </a:moveTo>
                  <a:lnTo>
                    <a:pt x="105" y="234"/>
                  </a:lnTo>
                  <a:lnTo>
                    <a:pt x="64" y="589"/>
                  </a:lnTo>
                  <a:lnTo>
                    <a:pt x="22" y="585"/>
                  </a:lnTo>
                  <a:lnTo>
                    <a:pt x="0" y="227"/>
                  </a:lnTo>
                  <a:lnTo>
                    <a:pt x="13" y="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ïṣ1iďê"/>
            <p:cNvSpPr/>
            <p:nvPr/>
          </p:nvSpPr>
          <p:spPr bwMode="auto">
            <a:xfrm>
              <a:off x="9102674" y="2780291"/>
              <a:ext cx="611923" cy="1024656"/>
            </a:xfrm>
            <a:custGeom>
              <a:avLst/>
              <a:gdLst>
                <a:gd name="T0" fmla="*/ 9 w 316"/>
                <a:gd name="T1" fmla="*/ 478 h 530"/>
                <a:gd name="T2" fmla="*/ 1 w 316"/>
                <a:gd name="T3" fmla="*/ 506 h 530"/>
                <a:gd name="T4" fmla="*/ 1 w 316"/>
                <a:gd name="T5" fmla="*/ 513 h 530"/>
                <a:gd name="T6" fmla="*/ 5 w 316"/>
                <a:gd name="T7" fmla="*/ 516 h 530"/>
                <a:gd name="T8" fmla="*/ 70 w 316"/>
                <a:gd name="T9" fmla="*/ 523 h 530"/>
                <a:gd name="T10" fmla="*/ 101 w 316"/>
                <a:gd name="T11" fmla="*/ 511 h 530"/>
                <a:gd name="T12" fmla="*/ 155 w 316"/>
                <a:gd name="T13" fmla="*/ 509 h 530"/>
                <a:gd name="T14" fmla="*/ 207 w 316"/>
                <a:gd name="T15" fmla="*/ 504 h 530"/>
                <a:gd name="T16" fmla="*/ 301 w 316"/>
                <a:gd name="T17" fmla="*/ 512 h 530"/>
                <a:gd name="T18" fmla="*/ 305 w 316"/>
                <a:gd name="T19" fmla="*/ 304 h 530"/>
                <a:gd name="T20" fmla="*/ 270 w 316"/>
                <a:gd name="T21" fmla="*/ 91 h 530"/>
                <a:gd name="T22" fmla="*/ 261 w 316"/>
                <a:gd name="T23" fmla="*/ 56 h 530"/>
                <a:gd name="T24" fmla="*/ 140 w 316"/>
                <a:gd name="T25" fmla="*/ 13 h 530"/>
                <a:gd name="T26" fmla="*/ 85 w 316"/>
                <a:gd name="T27" fmla="*/ 68 h 530"/>
                <a:gd name="T28" fmla="*/ 56 w 316"/>
                <a:gd name="T29" fmla="*/ 154 h 530"/>
                <a:gd name="T30" fmla="*/ 19 w 316"/>
                <a:gd name="T31" fmla="*/ 437 h 530"/>
                <a:gd name="T32" fmla="*/ 9 w 316"/>
                <a:gd name="T33" fmla="*/ 478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6" h="530">
                  <a:moveTo>
                    <a:pt x="9" y="478"/>
                  </a:moveTo>
                  <a:cubicBezTo>
                    <a:pt x="7" y="487"/>
                    <a:pt x="4" y="497"/>
                    <a:pt x="1" y="506"/>
                  </a:cubicBezTo>
                  <a:cubicBezTo>
                    <a:pt x="1" y="508"/>
                    <a:pt x="0" y="511"/>
                    <a:pt x="1" y="513"/>
                  </a:cubicBezTo>
                  <a:cubicBezTo>
                    <a:pt x="2" y="514"/>
                    <a:pt x="3" y="515"/>
                    <a:pt x="5" y="516"/>
                  </a:cubicBezTo>
                  <a:cubicBezTo>
                    <a:pt x="24" y="528"/>
                    <a:pt x="49" y="530"/>
                    <a:pt x="70" y="523"/>
                  </a:cubicBezTo>
                  <a:cubicBezTo>
                    <a:pt x="80" y="520"/>
                    <a:pt x="90" y="514"/>
                    <a:pt x="101" y="511"/>
                  </a:cubicBezTo>
                  <a:cubicBezTo>
                    <a:pt x="119" y="506"/>
                    <a:pt x="137" y="508"/>
                    <a:pt x="155" y="509"/>
                  </a:cubicBezTo>
                  <a:cubicBezTo>
                    <a:pt x="174" y="510"/>
                    <a:pt x="189" y="506"/>
                    <a:pt x="207" y="504"/>
                  </a:cubicBezTo>
                  <a:cubicBezTo>
                    <a:pt x="249" y="501"/>
                    <a:pt x="260" y="499"/>
                    <a:pt x="301" y="512"/>
                  </a:cubicBezTo>
                  <a:cubicBezTo>
                    <a:pt x="301" y="435"/>
                    <a:pt x="316" y="376"/>
                    <a:pt x="305" y="304"/>
                  </a:cubicBezTo>
                  <a:cubicBezTo>
                    <a:pt x="293" y="233"/>
                    <a:pt x="282" y="162"/>
                    <a:pt x="270" y="91"/>
                  </a:cubicBezTo>
                  <a:cubicBezTo>
                    <a:pt x="268" y="79"/>
                    <a:pt x="266" y="67"/>
                    <a:pt x="261" y="56"/>
                  </a:cubicBezTo>
                  <a:cubicBezTo>
                    <a:pt x="239" y="9"/>
                    <a:pt x="186" y="0"/>
                    <a:pt x="140" y="13"/>
                  </a:cubicBezTo>
                  <a:cubicBezTo>
                    <a:pt x="116" y="20"/>
                    <a:pt x="97" y="47"/>
                    <a:pt x="85" y="68"/>
                  </a:cubicBezTo>
                  <a:cubicBezTo>
                    <a:pt x="70" y="94"/>
                    <a:pt x="62" y="125"/>
                    <a:pt x="56" y="154"/>
                  </a:cubicBezTo>
                  <a:cubicBezTo>
                    <a:pt x="38" y="248"/>
                    <a:pt x="37" y="344"/>
                    <a:pt x="19" y="437"/>
                  </a:cubicBezTo>
                  <a:cubicBezTo>
                    <a:pt x="16" y="451"/>
                    <a:pt x="13" y="464"/>
                    <a:pt x="9" y="478"/>
                  </a:cubicBezTo>
                </a:path>
              </a:pathLst>
            </a:custGeom>
            <a:solidFill>
              <a:srgbClr val="F17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íṣḷíḑè"/>
            <p:cNvSpPr/>
            <p:nvPr/>
          </p:nvSpPr>
          <p:spPr bwMode="auto">
            <a:xfrm>
              <a:off x="9375437" y="2521884"/>
              <a:ext cx="217134" cy="324804"/>
            </a:xfrm>
            <a:custGeom>
              <a:avLst/>
              <a:gdLst>
                <a:gd name="T0" fmla="*/ 27 w 112"/>
                <a:gd name="T1" fmla="*/ 157 h 168"/>
                <a:gd name="T2" fmla="*/ 29 w 112"/>
                <a:gd name="T3" fmla="*/ 160 h 168"/>
                <a:gd name="T4" fmla="*/ 41 w 112"/>
                <a:gd name="T5" fmla="*/ 167 h 168"/>
                <a:gd name="T6" fmla="*/ 59 w 112"/>
                <a:gd name="T7" fmla="*/ 167 h 168"/>
                <a:gd name="T8" fmla="*/ 69 w 112"/>
                <a:gd name="T9" fmla="*/ 154 h 168"/>
                <a:gd name="T10" fmla="*/ 72 w 112"/>
                <a:gd name="T11" fmla="*/ 130 h 168"/>
                <a:gd name="T12" fmla="*/ 103 w 112"/>
                <a:gd name="T13" fmla="*/ 114 h 168"/>
                <a:gd name="T14" fmla="*/ 105 w 112"/>
                <a:gd name="T15" fmla="*/ 102 h 168"/>
                <a:gd name="T16" fmla="*/ 110 w 112"/>
                <a:gd name="T17" fmla="*/ 51 h 168"/>
                <a:gd name="T18" fmla="*/ 110 w 112"/>
                <a:gd name="T19" fmla="*/ 34 h 168"/>
                <a:gd name="T20" fmla="*/ 91 w 112"/>
                <a:gd name="T21" fmla="*/ 13 h 168"/>
                <a:gd name="T22" fmla="*/ 23 w 112"/>
                <a:gd name="T23" fmla="*/ 11 h 168"/>
                <a:gd name="T24" fmla="*/ 8 w 112"/>
                <a:gd name="T25" fmla="*/ 24 h 168"/>
                <a:gd name="T26" fmla="*/ 1 w 112"/>
                <a:gd name="T27" fmla="*/ 55 h 168"/>
                <a:gd name="T28" fmla="*/ 1 w 112"/>
                <a:gd name="T29" fmla="*/ 85 h 168"/>
                <a:gd name="T30" fmla="*/ 9 w 112"/>
                <a:gd name="T31" fmla="*/ 117 h 168"/>
                <a:gd name="T32" fmla="*/ 23 w 112"/>
                <a:gd name="T33" fmla="*/ 126 h 168"/>
                <a:gd name="T34" fmla="*/ 26 w 112"/>
                <a:gd name="T35" fmla="*/ 146 h 168"/>
                <a:gd name="T36" fmla="*/ 27 w 112"/>
                <a:gd name="T37" fmla="*/ 15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168">
                  <a:moveTo>
                    <a:pt x="27" y="157"/>
                  </a:moveTo>
                  <a:cubicBezTo>
                    <a:pt x="27" y="158"/>
                    <a:pt x="28" y="159"/>
                    <a:pt x="29" y="160"/>
                  </a:cubicBezTo>
                  <a:cubicBezTo>
                    <a:pt x="32" y="163"/>
                    <a:pt x="36" y="166"/>
                    <a:pt x="41" y="167"/>
                  </a:cubicBezTo>
                  <a:cubicBezTo>
                    <a:pt x="47" y="168"/>
                    <a:pt x="53" y="167"/>
                    <a:pt x="59" y="167"/>
                  </a:cubicBezTo>
                  <a:cubicBezTo>
                    <a:pt x="67" y="166"/>
                    <a:pt x="67" y="161"/>
                    <a:pt x="69" y="154"/>
                  </a:cubicBezTo>
                  <a:cubicBezTo>
                    <a:pt x="71" y="146"/>
                    <a:pt x="71" y="138"/>
                    <a:pt x="72" y="130"/>
                  </a:cubicBezTo>
                  <a:cubicBezTo>
                    <a:pt x="84" y="129"/>
                    <a:pt x="98" y="126"/>
                    <a:pt x="103" y="114"/>
                  </a:cubicBezTo>
                  <a:cubicBezTo>
                    <a:pt x="105" y="111"/>
                    <a:pt x="105" y="106"/>
                    <a:pt x="105" y="102"/>
                  </a:cubicBezTo>
                  <a:cubicBezTo>
                    <a:pt x="107" y="85"/>
                    <a:pt x="109" y="68"/>
                    <a:pt x="110" y="51"/>
                  </a:cubicBezTo>
                  <a:cubicBezTo>
                    <a:pt x="111" y="45"/>
                    <a:pt x="112" y="39"/>
                    <a:pt x="110" y="34"/>
                  </a:cubicBezTo>
                  <a:cubicBezTo>
                    <a:pt x="108" y="24"/>
                    <a:pt x="99" y="17"/>
                    <a:pt x="91" y="13"/>
                  </a:cubicBezTo>
                  <a:cubicBezTo>
                    <a:pt x="70" y="2"/>
                    <a:pt x="44" y="0"/>
                    <a:pt x="23" y="11"/>
                  </a:cubicBezTo>
                  <a:cubicBezTo>
                    <a:pt x="17" y="14"/>
                    <a:pt x="11" y="18"/>
                    <a:pt x="8" y="24"/>
                  </a:cubicBezTo>
                  <a:cubicBezTo>
                    <a:pt x="2" y="33"/>
                    <a:pt x="2" y="44"/>
                    <a:pt x="1" y="55"/>
                  </a:cubicBezTo>
                  <a:cubicBezTo>
                    <a:pt x="1" y="65"/>
                    <a:pt x="1" y="75"/>
                    <a:pt x="1" y="85"/>
                  </a:cubicBezTo>
                  <a:cubicBezTo>
                    <a:pt x="0" y="97"/>
                    <a:pt x="1" y="110"/>
                    <a:pt x="9" y="117"/>
                  </a:cubicBezTo>
                  <a:cubicBezTo>
                    <a:pt x="13" y="120"/>
                    <a:pt x="19" y="122"/>
                    <a:pt x="23" y="126"/>
                  </a:cubicBezTo>
                  <a:cubicBezTo>
                    <a:pt x="27" y="132"/>
                    <a:pt x="26" y="140"/>
                    <a:pt x="26" y="146"/>
                  </a:cubicBezTo>
                  <a:cubicBezTo>
                    <a:pt x="26" y="150"/>
                    <a:pt x="25" y="154"/>
                    <a:pt x="27" y="157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iṡ1íḑè"/>
            <p:cNvSpPr/>
            <p:nvPr/>
          </p:nvSpPr>
          <p:spPr bwMode="auto">
            <a:xfrm>
              <a:off x="9481311" y="2466254"/>
              <a:ext cx="172271" cy="326598"/>
            </a:xfrm>
            <a:custGeom>
              <a:avLst/>
              <a:gdLst>
                <a:gd name="T0" fmla="*/ 37 w 89"/>
                <a:gd name="T1" fmla="*/ 60 h 169"/>
                <a:gd name="T2" fmla="*/ 38 w 89"/>
                <a:gd name="T3" fmla="*/ 63 h 169"/>
                <a:gd name="T4" fmla="*/ 40 w 89"/>
                <a:gd name="T5" fmla="*/ 80 h 169"/>
                <a:gd name="T6" fmla="*/ 52 w 89"/>
                <a:gd name="T7" fmla="*/ 103 h 169"/>
                <a:gd name="T8" fmla="*/ 46 w 89"/>
                <a:gd name="T9" fmla="*/ 124 h 169"/>
                <a:gd name="T10" fmla="*/ 49 w 89"/>
                <a:gd name="T11" fmla="*/ 148 h 169"/>
                <a:gd name="T12" fmla="*/ 38 w 89"/>
                <a:gd name="T13" fmla="*/ 169 h 169"/>
                <a:gd name="T14" fmla="*/ 54 w 89"/>
                <a:gd name="T15" fmla="*/ 167 h 169"/>
                <a:gd name="T16" fmla="*/ 61 w 89"/>
                <a:gd name="T17" fmla="*/ 158 h 169"/>
                <a:gd name="T18" fmla="*/ 64 w 89"/>
                <a:gd name="T19" fmla="*/ 144 h 169"/>
                <a:gd name="T20" fmla="*/ 75 w 89"/>
                <a:gd name="T21" fmla="*/ 129 h 169"/>
                <a:gd name="T22" fmla="*/ 75 w 89"/>
                <a:gd name="T23" fmla="*/ 102 h 169"/>
                <a:gd name="T24" fmla="*/ 86 w 89"/>
                <a:gd name="T25" fmla="*/ 64 h 169"/>
                <a:gd name="T26" fmla="*/ 74 w 89"/>
                <a:gd name="T27" fmla="*/ 44 h 169"/>
                <a:gd name="T28" fmla="*/ 68 w 89"/>
                <a:gd name="T29" fmla="*/ 26 h 169"/>
                <a:gd name="T30" fmla="*/ 58 w 89"/>
                <a:gd name="T31" fmla="*/ 13 h 169"/>
                <a:gd name="T32" fmla="*/ 48 w 89"/>
                <a:gd name="T33" fmla="*/ 11 h 169"/>
                <a:gd name="T34" fmla="*/ 32 w 89"/>
                <a:gd name="T35" fmla="*/ 3 h 169"/>
                <a:gd name="T36" fmla="*/ 5 w 89"/>
                <a:gd name="T37" fmla="*/ 13 h 169"/>
                <a:gd name="T38" fmla="*/ 6 w 89"/>
                <a:gd name="T39" fmla="*/ 31 h 169"/>
                <a:gd name="T40" fmla="*/ 37 w 89"/>
                <a:gd name="T41" fmla="*/ 6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169">
                  <a:moveTo>
                    <a:pt x="37" y="60"/>
                  </a:moveTo>
                  <a:cubicBezTo>
                    <a:pt x="38" y="61"/>
                    <a:pt x="38" y="62"/>
                    <a:pt x="38" y="63"/>
                  </a:cubicBezTo>
                  <a:cubicBezTo>
                    <a:pt x="40" y="69"/>
                    <a:pt x="38" y="75"/>
                    <a:pt x="40" y="80"/>
                  </a:cubicBezTo>
                  <a:cubicBezTo>
                    <a:pt x="42" y="89"/>
                    <a:pt x="51" y="94"/>
                    <a:pt x="52" y="103"/>
                  </a:cubicBezTo>
                  <a:cubicBezTo>
                    <a:pt x="53" y="111"/>
                    <a:pt x="47" y="117"/>
                    <a:pt x="46" y="124"/>
                  </a:cubicBezTo>
                  <a:cubicBezTo>
                    <a:pt x="45" y="132"/>
                    <a:pt x="50" y="140"/>
                    <a:pt x="49" y="148"/>
                  </a:cubicBezTo>
                  <a:cubicBezTo>
                    <a:pt x="47" y="154"/>
                    <a:pt x="42" y="164"/>
                    <a:pt x="38" y="169"/>
                  </a:cubicBezTo>
                  <a:cubicBezTo>
                    <a:pt x="39" y="167"/>
                    <a:pt x="51" y="169"/>
                    <a:pt x="54" y="167"/>
                  </a:cubicBezTo>
                  <a:cubicBezTo>
                    <a:pt x="59" y="165"/>
                    <a:pt x="59" y="163"/>
                    <a:pt x="61" y="158"/>
                  </a:cubicBezTo>
                  <a:cubicBezTo>
                    <a:pt x="62" y="154"/>
                    <a:pt x="62" y="149"/>
                    <a:pt x="64" y="144"/>
                  </a:cubicBezTo>
                  <a:cubicBezTo>
                    <a:pt x="67" y="139"/>
                    <a:pt x="73" y="135"/>
                    <a:pt x="75" y="129"/>
                  </a:cubicBezTo>
                  <a:cubicBezTo>
                    <a:pt x="78" y="120"/>
                    <a:pt x="74" y="111"/>
                    <a:pt x="75" y="102"/>
                  </a:cubicBezTo>
                  <a:cubicBezTo>
                    <a:pt x="77" y="89"/>
                    <a:pt x="89" y="77"/>
                    <a:pt x="86" y="64"/>
                  </a:cubicBezTo>
                  <a:cubicBezTo>
                    <a:pt x="84" y="56"/>
                    <a:pt x="77" y="51"/>
                    <a:pt x="74" y="44"/>
                  </a:cubicBezTo>
                  <a:cubicBezTo>
                    <a:pt x="71" y="38"/>
                    <a:pt x="70" y="32"/>
                    <a:pt x="68" y="26"/>
                  </a:cubicBezTo>
                  <a:cubicBezTo>
                    <a:pt x="67" y="21"/>
                    <a:pt x="63" y="15"/>
                    <a:pt x="58" y="13"/>
                  </a:cubicBezTo>
                  <a:cubicBezTo>
                    <a:pt x="54" y="11"/>
                    <a:pt x="51" y="12"/>
                    <a:pt x="48" y="11"/>
                  </a:cubicBezTo>
                  <a:cubicBezTo>
                    <a:pt x="42" y="9"/>
                    <a:pt x="38" y="5"/>
                    <a:pt x="32" y="3"/>
                  </a:cubicBezTo>
                  <a:cubicBezTo>
                    <a:pt x="25" y="0"/>
                    <a:pt x="10" y="6"/>
                    <a:pt x="5" y="13"/>
                  </a:cubicBezTo>
                  <a:cubicBezTo>
                    <a:pt x="0" y="19"/>
                    <a:pt x="2" y="25"/>
                    <a:pt x="6" y="31"/>
                  </a:cubicBezTo>
                  <a:cubicBezTo>
                    <a:pt x="14" y="41"/>
                    <a:pt x="32" y="49"/>
                    <a:pt x="37" y="60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ïsļïḍè"/>
            <p:cNvSpPr/>
            <p:nvPr/>
          </p:nvSpPr>
          <p:spPr bwMode="auto">
            <a:xfrm>
              <a:off x="9276739" y="2444720"/>
              <a:ext cx="269174" cy="373255"/>
            </a:xfrm>
            <a:custGeom>
              <a:avLst/>
              <a:gdLst>
                <a:gd name="T0" fmla="*/ 35 w 139"/>
                <a:gd name="T1" fmla="*/ 24 h 193"/>
                <a:gd name="T2" fmla="*/ 19 w 139"/>
                <a:gd name="T3" fmla="*/ 33 h 193"/>
                <a:gd name="T4" fmla="*/ 7 w 139"/>
                <a:gd name="T5" fmla="*/ 64 h 193"/>
                <a:gd name="T6" fmla="*/ 1 w 139"/>
                <a:gd name="T7" fmla="*/ 94 h 193"/>
                <a:gd name="T8" fmla="*/ 9 w 139"/>
                <a:gd name="T9" fmla="*/ 113 h 193"/>
                <a:gd name="T10" fmla="*/ 30 w 139"/>
                <a:gd name="T11" fmla="*/ 129 h 193"/>
                <a:gd name="T12" fmla="*/ 28 w 139"/>
                <a:gd name="T13" fmla="*/ 157 h 193"/>
                <a:gd name="T14" fmla="*/ 41 w 139"/>
                <a:gd name="T15" fmla="*/ 166 h 193"/>
                <a:gd name="T16" fmla="*/ 50 w 139"/>
                <a:gd name="T17" fmla="*/ 181 h 193"/>
                <a:gd name="T18" fmla="*/ 63 w 139"/>
                <a:gd name="T19" fmla="*/ 193 h 193"/>
                <a:gd name="T20" fmla="*/ 62 w 139"/>
                <a:gd name="T21" fmla="*/ 168 h 193"/>
                <a:gd name="T22" fmla="*/ 59 w 139"/>
                <a:gd name="T23" fmla="*/ 148 h 193"/>
                <a:gd name="T24" fmla="*/ 71 w 139"/>
                <a:gd name="T25" fmla="*/ 138 h 193"/>
                <a:gd name="T26" fmla="*/ 68 w 139"/>
                <a:gd name="T27" fmla="*/ 131 h 193"/>
                <a:gd name="T28" fmla="*/ 68 w 139"/>
                <a:gd name="T29" fmla="*/ 103 h 193"/>
                <a:gd name="T30" fmla="*/ 90 w 139"/>
                <a:gd name="T31" fmla="*/ 83 h 193"/>
                <a:gd name="T32" fmla="*/ 103 w 139"/>
                <a:gd name="T33" fmla="*/ 67 h 193"/>
                <a:gd name="T34" fmla="*/ 120 w 139"/>
                <a:gd name="T35" fmla="*/ 53 h 193"/>
                <a:gd name="T36" fmla="*/ 133 w 139"/>
                <a:gd name="T37" fmla="*/ 42 h 193"/>
                <a:gd name="T38" fmla="*/ 136 w 139"/>
                <a:gd name="T39" fmla="*/ 26 h 193"/>
                <a:gd name="T40" fmla="*/ 126 w 139"/>
                <a:gd name="T41" fmla="*/ 14 h 193"/>
                <a:gd name="T42" fmla="*/ 99 w 139"/>
                <a:gd name="T43" fmla="*/ 0 h 193"/>
                <a:gd name="T44" fmla="*/ 82 w 139"/>
                <a:gd name="T45" fmla="*/ 2 h 193"/>
                <a:gd name="T46" fmla="*/ 70 w 139"/>
                <a:gd name="T47" fmla="*/ 1 h 193"/>
                <a:gd name="T48" fmla="*/ 51 w 139"/>
                <a:gd name="T49" fmla="*/ 5 h 193"/>
                <a:gd name="T50" fmla="*/ 41 w 139"/>
                <a:gd name="T51" fmla="*/ 18 h 193"/>
                <a:gd name="T52" fmla="*/ 35 w 139"/>
                <a:gd name="T53" fmla="*/ 2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93">
                  <a:moveTo>
                    <a:pt x="35" y="24"/>
                  </a:moveTo>
                  <a:cubicBezTo>
                    <a:pt x="30" y="28"/>
                    <a:pt x="24" y="30"/>
                    <a:pt x="19" y="33"/>
                  </a:cubicBezTo>
                  <a:cubicBezTo>
                    <a:pt x="10" y="41"/>
                    <a:pt x="8" y="53"/>
                    <a:pt x="7" y="64"/>
                  </a:cubicBezTo>
                  <a:cubicBezTo>
                    <a:pt x="6" y="74"/>
                    <a:pt x="0" y="83"/>
                    <a:pt x="1" y="94"/>
                  </a:cubicBezTo>
                  <a:cubicBezTo>
                    <a:pt x="1" y="101"/>
                    <a:pt x="4" y="109"/>
                    <a:pt x="9" y="113"/>
                  </a:cubicBezTo>
                  <a:cubicBezTo>
                    <a:pt x="16" y="119"/>
                    <a:pt x="27" y="121"/>
                    <a:pt x="30" y="129"/>
                  </a:cubicBezTo>
                  <a:cubicBezTo>
                    <a:pt x="33" y="138"/>
                    <a:pt x="22" y="149"/>
                    <a:pt x="28" y="157"/>
                  </a:cubicBezTo>
                  <a:cubicBezTo>
                    <a:pt x="30" y="162"/>
                    <a:pt x="37" y="163"/>
                    <a:pt x="41" y="166"/>
                  </a:cubicBezTo>
                  <a:cubicBezTo>
                    <a:pt x="46" y="170"/>
                    <a:pt x="48" y="176"/>
                    <a:pt x="50" y="181"/>
                  </a:cubicBezTo>
                  <a:cubicBezTo>
                    <a:pt x="53" y="187"/>
                    <a:pt x="57" y="192"/>
                    <a:pt x="63" y="193"/>
                  </a:cubicBezTo>
                  <a:cubicBezTo>
                    <a:pt x="64" y="183"/>
                    <a:pt x="65" y="176"/>
                    <a:pt x="62" y="168"/>
                  </a:cubicBezTo>
                  <a:cubicBezTo>
                    <a:pt x="60" y="163"/>
                    <a:pt x="54" y="153"/>
                    <a:pt x="59" y="148"/>
                  </a:cubicBezTo>
                  <a:cubicBezTo>
                    <a:pt x="63" y="144"/>
                    <a:pt x="70" y="144"/>
                    <a:pt x="71" y="138"/>
                  </a:cubicBezTo>
                  <a:cubicBezTo>
                    <a:pt x="71" y="136"/>
                    <a:pt x="70" y="133"/>
                    <a:pt x="68" y="131"/>
                  </a:cubicBezTo>
                  <a:cubicBezTo>
                    <a:pt x="64" y="122"/>
                    <a:pt x="64" y="111"/>
                    <a:pt x="68" y="103"/>
                  </a:cubicBezTo>
                  <a:cubicBezTo>
                    <a:pt x="73" y="94"/>
                    <a:pt x="81" y="87"/>
                    <a:pt x="90" y="83"/>
                  </a:cubicBezTo>
                  <a:cubicBezTo>
                    <a:pt x="101" y="79"/>
                    <a:pt x="99" y="76"/>
                    <a:pt x="103" y="67"/>
                  </a:cubicBezTo>
                  <a:cubicBezTo>
                    <a:pt x="106" y="58"/>
                    <a:pt x="112" y="56"/>
                    <a:pt x="120" y="53"/>
                  </a:cubicBezTo>
                  <a:cubicBezTo>
                    <a:pt x="128" y="51"/>
                    <a:pt x="130" y="49"/>
                    <a:pt x="133" y="42"/>
                  </a:cubicBezTo>
                  <a:cubicBezTo>
                    <a:pt x="136" y="38"/>
                    <a:pt x="139" y="32"/>
                    <a:pt x="136" y="26"/>
                  </a:cubicBezTo>
                  <a:cubicBezTo>
                    <a:pt x="134" y="21"/>
                    <a:pt x="130" y="18"/>
                    <a:pt x="126" y="14"/>
                  </a:cubicBezTo>
                  <a:cubicBezTo>
                    <a:pt x="119" y="7"/>
                    <a:pt x="110" y="0"/>
                    <a:pt x="99" y="0"/>
                  </a:cubicBezTo>
                  <a:cubicBezTo>
                    <a:pt x="93" y="0"/>
                    <a:pt x="87" y="2"/>
                    <a:pt x="82" y="2"/>
                  </a:cubicBezTo>
                  <a:cubicBezTo>
                    <a:pt x="78" y="2"/>
                    <a:pt x="74" y="1"/>
                    <a:pt x="70" y="1"/>
                  </a:cubicBezTo>
                  <a:cubicBezTo>
                    <a:pt x="63" y="0"/>
                    <a:pt x="56" y="1"/>
                    <a:pt x="51" y="5"/>
                  </a:cubicBezTo>
                  <a:cubicBezTo>
                    <a:pt x="45" y="8"/>
                    <a:pt x="45" y="13"/>
                    <a:pt x="41" y="18"/>
                  </a:cubicBezTo>
                  <a:cubicBezTo>
                    <a:pt x="40" y="21"/>
                    <a:pt x="37" y="23"/>
                    <a:pt x="35" y="24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iṩľïdè"/>
            <p:cNvSpPr/>
            <p:nvPr/>
          </p:nvSpPr>
          <p:spPr bwMode="auto">
            <a:xfrm>
              <a:off x="9174454" y="2320901"/>
              <a:ext cx="231490" cy="215339"/>
            </a:xfrm>
            <a:custGeom>
              <a:avLst/>
              <a:gdLst>
                <a:gd name="T0" fmla="*/ 114 w 120"/>
                <a:gd name="T1" fmla="*/ 53 h 111"/>
                <a:gd name="T2" fmla="*/ 109 w 120"/>
                <a:gd name="T3" fmla="*/ 36 h 111"/>
                <a:gd name="T4" fmla="*/ 99 w 120"/>
                <a:gd name="T5" fmla="*/ 34 h 111"/>
                <a:gd name="T6" fmla="*/ 86 w 120"/>
                <a:gd name="T7" fmla="*/ 17 h 111"/>
                <a:gd name="T8" fmla="*/ 84 w 120"/>
                <a:gd name="T9" fmla="*/ 14 h 111"/>
                <a:gd name="T10" fmla="*/ 80 w 120"/>
                <a:gd name="T11" fmla="*/ 14 h 111"/>
                <a:gd name="T12" fmla="*/ 61 w 120"/>
                <a:gd name="T13" fmla="*/ 4 h 111"/>
                <a:gd name="T14" fmla="*/ 38 w 120"/>
                <a:gd name="T15" fmla="*/ 13 h 111"/>
                <a:gd name="T16" fmla="*/ 35 w 120"/>
                <a:gd name="T17" fmla="*/ 24 h 111"/>
                <a:gd name="T18" fmla="*/ 7 w 120"/>
                <a:gd name="T19" fmla="*/ 58 h 111"/>
                <a:gd name="T20" fmla="*/ 11 w 120"/>
                <a:gd name="T21" fmla="*/ 88 h 111"/>
                <a:gd name="T22" fmla="*/ 0 w 120"/>
                <a:gd name="T23" fmla="*/ 104 h 111"/>
                <a:gd name="T24" fmla="*/ 9 w 120"/>
                <a:gd name="T25" fmla="*/ 111 h 111"/>
                <a:gd name="T26" fmla="*/ 20 w 120"/>
                <a:gd name="T27" fmla="*/ 107 h 111"/>
                <a:gd name="T28" fmla="*/ 35 w 120"/>
                <a:gd name="T29" fmla="*/ 93 h 111"/>
                <a:gd name="T30" fmla="*/ 53 w 120"/>
                <a:gd name="T31" fmla="*/ 87 h 111"/>
                <a:gd name="T32" fmla="*/ 72 w 120"/>
                <a:gd name="T33" fmla="*/ 93 h 111"/>
                <a:gd name="T34" fmla="*/ 86 w 120"/>
                <a:gd name="T35" fmla="*/ 87 h 111"/>
                <a:gd name="T36" fmla="*/ 100 w 120"/>
                <a:gd name="T37" fmla="*/ 89 h 111"/>
                <a:gd name="T38" fmla="*/ 112 w 120"/>
                <a:gd name="T39" fmla="*/ 83 h 111"/>
                <a:gd name="T40" fmla="*/ 112 w 120"/>
                <a:gd name="T41" fmla="*/ 79 h 111"/>
                <a:gd name="T42" fmla="*/ 120 w 120"/>
                <a:gd name="T43" fmla="*/ 74 h 111"/>
                <a:gd name="T44" fmla="*/ 112 w 120"/>
                <a:gd name="T45" fmla="*/ 66 h 111"/>
                <a:gd name="T46" fmla="*/ 114 w 120"/>
                <a:gd name="T47" fmla="*/ 5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11">
                  <a:moveTo>
                    <a:pt x="114" y="53"/>
                  </a:moveTo>
                  <a:cubicBezTo>
                    <a:pt x="115" y="47"/>
                    <a:pt x="115" y="38"/>
                    <a:pt x="109" y="36"/>
                  </a:cubicBezTo>
                  <a:cubicBezTo>
                    <a:pt x="106" y="34"/>
                    <a:pt x="102" y="35"/>
                    <a:pt x="99" y="34"/>
                  </a:cubicBezTo>
                  <a:cubicBezTo>
                    <a:pt x="92" y="32"/>
                    <a:pt x="90" y="23"/>
                    <a:pt x="86" y="17"/>
                  </a:cubicBezTo>
                  <a:cubicBezTo>
                    <a:pt x="86" y="16"/>
                    <a:pt x="85" y="15"/>
                    <a:pt x="84" y="14"/>
                  </a:cubicBezTo>
                  <a:cubicBezTo>
                    <a:pt x="83" y="13"/>
                    <a:pt x="81" y="14"/>
                    <a:pt x="80" y="14"/>
                  </a:cubicBezTo>
                  <a:cubicBezTo>
                    <a:pt x="72" y="14"/>
                    <a:pt x="67" y="7"/>
                    <a:pt x="61" y="4"/>
                  </a:cubicBezTo>
                  <a:cubicBezTo>
                    <a:pt x="52" y="0"/>
                    <a:pt x="41" y="4"/>
                    <a:pt x="38" y="13"/>
                  </a:cubicBezTo>
                  <a:cubicBezTo>
                    <a:pt x="37" y="16"/>
                    <a:pt x="37" y="20"/>
                    <a:pt x="35" y="24"/>
                  </a:cubicBezTo>
                  <a:cubicBezTo>
                    <a:pt x="30" y="38"/>
                    <a:pt x="9" y="43"/>
                    <a:pt x="7" y="58"/>
                  </a:cubicBezTo>
                  <a:cubicBezTo>
                    <a:pt x="6" y="68"/>
                    <a:pt x="15" y="78"/>
                    <a:pt x="11" y="88"/>
                  </a:cubicBezTo>
                  <a:cubicBezTo>
                    <a:pt x="8" y="93"/>
                    <a:pt x="0" y="97"/>
                    <a:pt x="0" y="104"/>
                  </a:cubicBezTo>
                  <a:cubicBezTo>
                    <a:pt x="0" y="108"/>
                    <a:pt x="4" y="111"/>
                    <a:pt x="9" y="111"/>
                  </a:cubicBezTo>
                  <a:cubicBezTo>
                    <a:pt x="13" y="111"/>
                    <a:pt x="17" y="109"/>
                    <a:pt x="20" y="107"/>
                  </a:cubicBezTo>
                  <a:cubicBezTo>
                    <a:pt x="26" y="103"/>
                    <a:pt x="30" y="97"/>
                    <a:pt x="35" y="93"/>
                  </a:cubicBezTo>
                  <a:cubicBezTo>
                    <a:pt x="40" y="89"/>
                    <a:pt x="47" y="86"/>
                    <a:pt x="53" y="87"/>
                  </a:cubicBezTo>
                  <a:cubicBezTo>
                    <a:pt x="60" y="88"/>
                    <a:pt x="65" y="94"/>
                    <a:pt x="72" y="93"/>
                  </a:cubicBezTo>
                  <a:cubicBezTo>
                    <a:pt x="77" y="92"/>
                    <a:pt x="81" y="88"/>
                    <a:pt x="86" y="87"/>
                  </a:cubicBezTo>
                  <a:cubicBezTo>
                    <a:pt x="91" y="86"/>
                    <a:pt x="95" y="89"/>
                    <a:pt x="100" y="89"/>
                  </a:cubicBezTo>
                  <a:cubicBezTo>
                    <a:pt x="105" y="90"/>
                    <a:pt x="111" y="88"/>
                    <a:pt x="112" y="83"/>
                  </a:cubicBezTo>
                  <a:cubicBezTo>
                    <a:pt x="112" y="82"/>
                    <a:pt x="112" y="81"/>
                    <a:pt x="112" y="79"/>
                  </a:cubicBezTo>
                  <a:cubicBezTo>
                    <a:pt x="113" y="76"/>
                    <a:pt x="119" y="77"/>
                    <a:pt x="120" y="74"/>
                  </a:cubicBezTo>
                  <a:cubicBezTo>
                    <a:pt x="118" y="70"/>
                    <a:pt x="114" y="71"/>
                    <a:pt x="112" y="66"/>
                  </a:cubicBezTo>
                  <a:cubicBezTo>
                    <a:pt x="111" y="62"/>
                    <a:pt x="113" y="57"/>
                    <a:pt x="114" y="53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íṩľïdê"/>
            <p:cNvSpPr/>
            <p:nvPr/>
          </p:nvSpPr>
          <p:spPr bwMode="auto">
            <a:xfrm>
              <a:off x="9405943" y="3223530"/>
              <a:ext cx="179449" cy="227901"/>
            </a:xfrm>
            <a:custGeom>
              <a:avLst/>
              <a:gdLst>
                <a:gd name="T0" fmla="*/ 92 w 92"/>
                <a:gd name="T1" fmla="*/ 5 h 118"/>
                <a:gd name="T2" fmla="*/ 91 w 92"/>
                <a:gd name="T3" fmla="*/ 4 h 118"/>
                <a:gd name="T4" fmla="*/ 89 w 92"/>
                <a:gd name="T5" fmla="*/ 4 h 118"/>
                <a:gd name="T6" fmla="*/ 73 w 92"/>
                <a:gd name="T7" fmla="*/ 1 h 118"/>
                <a:gd name="T8" fmla="*/ 46 w 92"/>
                <a:gd name="T9" fmla="*/ 0 h 118"/>
                <a:gd name="T10" fmla="*/ 19 w 92"/>
                <a:gd name="T11" fmla="*/ 1 h 118"/>
                <a:gd name="T12" fmla="*/ 3 w 92"/>
                <a:gd name="T13" fmla="*/ 4 h 118"/>
                <a:gd name="T14" fmla="*/ 0 w 92"/>
                <a:gd name="T15" fmla="*/ 7 h 118"/>
                <a:gd name="T16" fmla="*/ 0 w 92"/>
                <a:gd name="T17" fmla="*/ 8 h 118"/>
                <a:gd name="T18" fmla="*/ 0 w 92"/>
                <a:gd name="T19" fmla="*/ 11 h 118"/>
                <a:gd name="T20" fmla="*/ 0 w 92"/>
                <a:gd name="T21" fmla="*/ 22 h 118"/>
                <a:gd name="T22" fmla="*/ 0 w 92"/>
                <a:gd name="T23" fmla="*/ 35 h 118"/>
                <a:gd name="T24" fmla="*/ 0 w 92"/>
                <a:gd name="T25" fmla="*/ 51 h 118"/>
                <a:gd name="T26" fmla="*/ 0 w 92"/>
                <a:gd name="T27" fmla="*/ 67 h 118"/>
                <a:gd name="T28" fmla="*/ 0 w 92"/>
                <a:gd name="T29" fmla="*/ 82 h 118"/>
                <a:gd name="T30" fmla="*/ 0 w 92"/>
                <a:gd name="T31" fmla="*/ 96 h 118"/>
                <a:gd name="T32" fmla="*/ 0 w 92"/>
                <a:gd name="T33" fmla="*/ 106 h 118"/>
                <a:gd name="T34" fmla="*/ 0 w 92"/>
                <a:gd name="T35" fmla="*/ 109 h 118"/>
                <a:gd name="T36" fmla="*/ 1 w 92"/>
                <a:gd name="T37" fmla="*/ 113 h 118"/>
                <a:gd name="T38" fmla="*/ 3 w 92"/>
                <a:gd name="T39" fmla="*/ 114 h 118"/>
                <a:gd name="T40" fmla="*/ 9 w 92"/>
                <a:gd name="T41" fmla="*/ 115 h 118"/>
                <a:gd name="T42" fmla="*/ 30 w 92"/>
                <a:gd name="T43" fmla="*/ 117 h 118"/>
                <a:gd name="T44" fmla="*/ 46 w 92"/>
                <a:gd name="T45" fmla="*/ 118 h 118"/>
                <a:gd name="T46" fmla="*/ 92 w 92"/>
                <a:gd name="T47" fmla="*/ 112 h 118"/>
                <a:gd name="T48" fmla="*/ 92 w 92"/>
                <a:gd name="T49" fmla="*/ 111 h 118"/>
                <a:gd name="T50" fmla="*/ 92 w 92"/>
                <a:gd name="T51" fmla="*/ 111 h 118"/>
                <a:gd name="T52" fmla="*/ 92 w 92"/>
                <a:gd name="T53" fmla="*/ 111 h 118"/>
                <a:gd name="T54" fmla="*/ 92 w 92"/>
                <a:gd name="T55" fmla="*/ 105 h 118"/>
                <a:gd name="T56" fmla="*/ 92 w 92"/>
                <a:gd name="T57" fmla="*/ 95 h 118"/>
                <a:gd name="T58" fmla="*/ 92 w 92"/>
                <a:gd name="T59" fmla="*/ 81 h 118"/>
                <a:gd name="T60" fmla="*/ 92 w 92"/>
                <a:gd name="T61" fmla="*/ 66 h 118"/>
                <a:gd name="T62" fmla="*/ 92 w 92"/>
                <a:gd name="T63" fmla="*/ 50 h 118"/>
                <a:gd name="T64" fmla="*/ 92 w 92"/>
                <a:gd name="T65" fmla="*/ 35 h 118"/>
                <a:gd name="T66" fmla="*/ 92 w 92"/>
                <a:gd name="T67" fmla="*/ 21 h 118"/>
                <a:gd name="T68" fmla="*/ 92 w 92"/>
                <a:gd name="T69" fmla="*/ 11 h 118"/>
                <a:gd name="T70" fmla="*/ 92 w 92"/>
                <a:gd name="T71" fmla="*/ 8 h 118"/>
                <a:gd name="T72" fmla="*/ 92 w 92"/>
                <a:gd name="T73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118">
                  <a:moveTo>
                    <a:pt x="92" y="5"/>
                  </a:moveTo>
                  <a:cubicBezTo>
                    <a:pt x="91" y="5"/>
                    <a:pt x="91" y="5"/>
                    <a:pt x="91" y="4"/>
                  </a:cubicBezTo>
                  <a:cubicBezTo>
                    <a:pt x="90" y="4"/>
                    <a:pt x="90" y="4"/>
                    <a:pt x="89" y="4"/>
                  </a:cubicBezTo>
                  <a:cubicBezTo>
                    <a:pt x="84" y="2"/>
                    <a:pt x="78" y="1"/>
                    <a:pt x="73" y="1"/>
                  </a:cubicBezTo>
                  <a:cubicBezTo>
                    <a:pt x="64" y="0"/>
                    <a:pt x="55" y="0"/>
                    <a:pt x="46" y="0"/>
                  </a:cubicBezTo>
                  <a:cubicBezTo>
                    <a:pt x="37" y="0"/>
                    <a:pt x="28" y="0"/>
                    <a:pt x="19" y="1"/>
                  </a:cubicBezTo>
                  <a:cubicBezTo>
                    <a:pt x="14" y="1"/>
                    <a:pt x="8" y="2"/>
                    <a:pt x="3" y="4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5"/>
                    <a:pt x="0" y="18"/>
                    <a:pt x="0" y="22"/>
                  </a:cubicBezTo>
                  <a:cubicBezTo>
                    <a:pt x="0" y="26"/>
                    <a:pt x="0" y="31"/>
                    <a:pt x="0" y="35"/>
                  </a:cubicBezTo>
                  <a:cubicBezTo>
                    <a:pt x="0" y="40"/>
                    <a:pt x="0" y="45"/>
                    <a:pt x="0" y="51"/>
                  </a:cubicBezTo>
                  <a:cubicBezTo>
                    <a:pt x="0" y="56"/>
                    <a:pt x="0" y="61"/>
                    <a:pt x="0" y="67"/>
                  </a:cubicBezTo>
                  <a:cubicBezTo>
                    <a:pt x="0" y="72"/>
                    <a:pt x="0" y="77"/>
                    <a:pt x="0" y="82"/>
                  </a:cubicBezTo>
                  <a:cubicBezTo>
                    <a:pt x="0" y="87"/>
                    <a:pt x="0" y="91"/>
                    <a:pt x="0" y="96"/>
                  </a:cubicBezTo>
                  <a:cubicBezTo>
                    <a:pt x="0" y="99"/>
                    <a:pt x="0" y="102"/>
                    <a:pt x="0" y="106"/>
                  </a:cubicBezTo>
                  <a:cubicBezTo>
                    <a:pt x="0" y="107"/>
                    <a:pt x="0" y="108"/>
                    <a:pt x="0" y="109"/>
                  </a:cubicBezTo>
                  <a:cubicBezTo>
                    <a:pt x="0" y="111"/>
                    <a:pt x="0" y="112"/>
                    <a:pt x="1" y="113"/>
                  </a:cubicBezTo>
                  <a:cubicBezTo>
                    <a:pt x="1" y="113"/>
                    <a:pt x="2" y="113"/>
                    <a:pt x="3" y="114"/>
                  </a:cubicBezTo>
                  <a:cubicBezTo>
                    <a:pt x="5" y="114"/>
                    <a:pt x="7" y="115"/>
                    <a:pt x="9" y="115"/>
                  </a:cubicBezTo>
                  <a:cubicBezTo>
                    <a:pt x="16" y="116"/>
                    <a:pt x="23" y="117"/>
                    <a:pt x="30" y="117"/>
                  </a:cubicBezTo>
                  <a:cubicBezTo>
                    <a:pt x="36" y="117"/>
                    <a:pt x="41" y="118"/>
                    <a:pt x="46" y="118"/>
                  </a:cubicBezTo>
                  <a:cubicBezTo>
                    <a:pt x="71" y="118"/>
                    <a:pt x="92" y="115"/>
                    <a:pt x="92" y="112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2" y="109"/>
                    <a:pt x="92" y="107"/>
                    <a:pt x="92" y="105"/>
                  </a:cubicBezTo>
                  <a:cubicBezTo>
                    <a:pt x="92" y="102"/>
                    <a:pt x="92" y="98"/>
                    <a:pt x="92" y="95"/>
                  </a:cubicBezTo>
                  <a:cubicBezTo>
                    <a:pt x="92" y="90"/>
                    <a:pt x="92" y="86"/>
                    <a:pt x="92" y="81"/>
                  </a:cubicBezTo>
                  <a:cubicBezTo>
                    <a:pt x="92" y="76"/>
                    <a:pt x="92" y="71"/>
                    <a:pt x="92" y="66"/>
                  </a:cubicBezTo>
                  <a:cubicBezTo>
                    <a:pt x="92" y="61"/>
                    <a:pt x="92" y="55"/>
                    <a:pt x="92" y="50"/>
                  </a:cubicBezTo>
                  <a:cubicBezTo>
                    <a:pt x="92" y="45"/>
                    <a:pt x="92" y="40"/>
                    <a:pt x="92" y="35"/>
                  </a:cubicBezTo>
                  <a:cubicBezTo>
                    <a:pt x="92" y="30"/>
                    <a:pt x="92" y="26"/>
                    <a:pt x="92" y="21"/>
                  </a:cubicBezTo>
                  <a:cubicBezTo>
                    <a:pt x="92" y="18"/>
                    <a:pt x="92" y="15"/>
                    <a:pt x="92" y="11"/>
                  </a:cubicBezTo>
                  <a:cubicBezTo>
                    <a:pt x="92" y="10"/>
                    <a:pt x="92" y="9"/>
                    <a:pt x="92" y="8"/>
                  </a:cubicBezTo>
                  <a:cubicBezTo>
                    <a:pt x="92" y="7"/>
                    <a:pt x="92" y="6"/>
                    <a:pt x="92" y="5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ïṧliḍé"/>
            <p:cNvSpPr/>
            <p:nvPr/>
          </p:nvSpPr>
          <p:spPr bwMode="auto">
            <a:xfrm>
              <a:off x="9407738" y="3225325"/>
              <a:ext cx="174066" cy="21534"/>
            </a:xfrm>
            <a:prstGeom prst="ellipse">
              <a:avLst/>
            </a:prstGeom>
            <a:solidFill>
              <a:srgbClr val="B89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işlíḍé"/>
            <p:cNvSpPr/>
            <p:nvPr/>
          </p:nvSpPr>
          <p:spPr bwMode="auto">
            <a:xfrm>
              <a:off x="9416710" y="3239681"/>
              <a:ext cx="152532" cy="7178"/>
            </a:xfrm>
            <a:custGeom>
              <a:avLst/>
              <a:gdLst>
                <a:gd name="T0" fmla="*/ 79 w 79"/>
                <a:gd name="T1" fmla="*/ 1 h 4"/>
                <a:gd name="T2" fmla="*/ 42 w 79"/>
                <a:gd name="T3" fmla="*/ 4 h 4"/>
                <a:gd name="T4" fmla="*/ 79 w 79"/>
                <a:gd name="T5" fmla="*/ 1 h 4"/>
                <a:gd name="T6" fmla="*/ 0 w 79"/>
                <a:gd name="T7" fmla="*/ 0 h 4"/>
                <a:gd name="T8" fmla="*/ 41 w 79"/>
                <a:gd name="T9" fmla="*/ 4 h 4"/>
                <a:gd name="T10" fmla="*/ 41 w 79"/>
                <a:gd name="T11" fmla="*/ 4 h 4"/>
                <a:gd name="T12" fmla="*/ 0 w 79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4">
                  <a:moveTo>
                    <a:pt x="79" y="1"/>
                  </a:moveTo>
                  <a:cubicBezTo>
                    <a:pt x="71" y="3"/>
                    <a:pt x="58" y="4"/>
                    <a:pt x="42" y="4"/>
                  </a:cubicBezTo>
                  <a:cubicBezTo>
                    <a:pt x="58" y="4"/>
                    <a:pt x="73" y="3"/>
                    <a:pt x="79" y="1"/>
                  </a:cubicBezTo>
                  <a:moveTo>
                    <a:pt x="0" y="0"/>
                  </a:moveTo>
                  <a:cubicBezTo>
                    <a:pt x="5" y="2"/>
                    <a:pt x="2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2" y="4"/>
                    <a:pt x="7" y="2"/>
                    <a:pt x="0" y="0"/>
                  </a:cubicBezTo>
                </a:path>
              </a:pathLst>
            </a:custGeom>
            <a:solidFill>
              <a:srgbClr val="4747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ïSliḓe"/>
            <p:cNvSpPr/>
            <p:nvPr/>
          </p:nvSpPr>
          <p:spPr bwMode="auto">
            <a:xfrm>
              <a:off x="9416710" y="3228914"/>
              <a:ext cx="156121" cy="17945"/>
            </a:xfrm>
            <a:custGeom>
              <a:avLst/>
              <a:gdLst>
                <a:gd name="T0" fmla="*/ 39 w 81"/>
                <a:gd name="T1" fmla="*/ 0 h 9"/>
                <a:gd name="T2" fmla="*/ 0 w 81"/>
                <a:gd name="T3" fmla="*/ 5 h 9"/>
                <a:gd name="T4" fmla="*/ 0 w 81"/>
                <a:gd name="T5" fmla="*/ 5 h 9"/>
                <a:gd name="T6" fmla="*/ 41 w 81"/>
                <a:gd name="T7" fmla="*/ 9 h 9"/>
                <a:gd name="T8" fmla="*/ 42 w 81"/>
                <a:gd name="T9" fmla="*/ 9 h 9"/>
                <a:gd name="T10" fmla="*/ 79 w 81"/>
                <a:gd name="T11" fmla="*/ 6 h 9"/>
                <a:gd name="T12" fmla="*/ 79 w 81"/>
                <a:gd name="T13" fmla="*/ 6 h 9"/>
                <a:gd name="T14" fmla="*/ 81 w 81"/>
                <a:gd name="T15" fmla="*/ 6 h 9"/>
                <a:gd name="T16" fmla="*/ 39 w 8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39" y="0"/>
                  </a:moveTo>
                  <a:cubicBezTo>
                    <a:pt x="18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7"/>
                    <a:pt x="22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58" y="9"/>
                    <a:pt x="71" y="8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2"/>
                    <a:pt x="61" y="0"/>
                    <a:pt x="39" y="0"/>
                  </a:cubicBezTo>
                </a:path>
              </a:pathLst>
            </a:custGeom>
            <a:solidFill>
              <a:srgbClr val="3F3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işlîďé"/>
            <p:cNvSpPr/>
            <p:nvPr/>
          </p:nvSpPr>
          <p:spPr bwMode="auto">
            <a:xfrm>
              <a:off x="9325191" y="3257626"/>
              <a:ext cx="118437" cy="138177"/>
            </a:xfrm>
            <a:custGeom>
              <a:avLst/>
              <a:gdLst>
                <a:gd name="T0" fmla="*/ 56 w 61"/>
                <a:gd name="T1" fmla="*/ 15 h 71"/>
                <a:gd name="T2" fmla="*/ 21 w 61"/>
                <a:gd name="T3" fmla="*/ 5 h 71"/>
                <a:gd name="T4" fmla="*/ 3 w 61"/>
                <a:gd name="T5" fmla="*/ 30 h 71"/>
                <a:gd name="T6" fmla="*/ 46 w 61"/>
                <a:gd name="T7" fmla="*/ 63 h 71"/>
                <a:gd name="T8" fmla="*/ 42 w 61"/>
                <a:gd name="T9" fmla="*/ 54 h 71"/>
                <a:gd name="T10" fmla="*/ 14 w 61"/>
                <a:gd name="T11" fmla="*/ 29 h 71"/>
                <a:gd name="T12" fmla="*/ 49 w 61"/>
                <a:gd name="T13" fmla="*/ 22 h 71"/>
                <a:gd name="T14" fmla="*/ 56 w 61"/>
                <a:gd name="T15" fmla="*/ 1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71">
                  <a:moveTo>
                    <a:pt x="56" y="15"/>
                  </a:moveTo>
                  <a:cubicBezTo>
                    <a:pt x="47" y="6"/>
                    <a:pt x="34" y="0"/>
                    <a:pt x="21" y="5"/>
                  </a:cubicBezTo>
                  <a:cubicBezTo>
                    <a:pt x="11" y="8"/>
                    <a:pt x="4" y="19"/>
                    <a:pt x="3" y="30"/>
                  </a:cubicBezTo>
                  <a:cubicBezTo>
                    <a:pt x="0" y="53"/>
                    <a:pt x="27" y="71"/>
                    <a:pt x="46" y="63"/>
                  </a:cubicBezTo>
                  <a:cubicBezTo>
                    <a:pt x="51" y="60"/>
                    <a:pt x="47" y="52"/>
                    <a:pt x="42" y="54"/>
                  </a:cubicBezTo>
                  <a:cubicBezTo>
                    <a:pt x="28" y="61"/>
                    <a:pt x="10" y="44"/>
                    <a:pt x="14" y="29"/>
                  </a:cubicBezTo>
                  <a:cubicBezTo>
                    <a:pt x="20" y="12"/>
                    <a:pt x="37" y="11"/>
                    <a:pt x="49" y="22"/>
                  </a:cubicBezTo>
                  <a:cubicBezTo>
                    <a:pt x="54" y="27"/>
                    <a:pt x="61" y="19"/>
                    <a:pt x="56" y="15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íṥļíďe"/>
            <p:cNvSpPr/>
            <p:nvPr/>
          </p:nvSpPr>
          <p:spPr bwMode="auto">
            <a:xfrm>
              <a:off x="9447217" y="3076382"/>
              <a:ext cx="46657" cy="120232"/>
            </a:xfrm>
            <a:custGeom>
              <a:avLst/>
              <a:gdLst>
                <a:gd name="T0" fmla="*/ 20 w 24"/>
                <a:gd name="T1" fmla="*/ 7 h 62"/>
                <a:gd name="T2" fmla="*/ 20 w 24"/>
                <a:gd name="T3" fmla="*/ 0 h 62"/>
                <a:gd name="T4" fmla="*/ 0 w 24"/>
                <a:gd name="T5" fmla="*/ 16 h 62"/>
                <a:gd name="T6" fmla="*/ 4 w 24"/>
                <a:gd name="T7" fmla="*/ 29 h 62"/>
                <a:gd name="T8" fmla="*/ 10 w 24"/>
                <a:gd name="T9" fmla="*/ 54 h 62"/>
                <a:gd name="T10" fmla="*/ 13 w 24"/>
                <a:gd name="T11" fmla="*/ 59 h 62"/>
                <a:gd name="T12" fmla="*/ 21 w 24"/>
                <a:gd name="T13" fmla="*/ 41 h 62"/>
                <a:gd name="T14" fmla="*/ 15 w 24"/>
                <a:gd name="T15" fmla="*/ 32 h 62"/>
                <a:gd name="T16" fmla="*/ 8 w 24"/>
                <a:gd name="T17" fmla="*/ 23 h 62"/>
                <a:gd name="T18" fmla="*/ 20 w 24"/>
                <a:gd name="T19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62">
                  <a:moveTo>
                    <a:pt x="20" y="7"/>
                  </a:moveTo>
                  <a:cubicBezTo>
                    <a:pt x="24" y="7"/>
                    <a:pt x="24" y="0"/>
                    <a:pt x="20" y="0"/>
                  </a:cubicBezTo>
                  <a:cubicBezTo>
                    <a:pt x="10" y="0"/>
                    <a:pt x="1" y="5"/>
                    <a:pt x="0" y="16"/>
                  </a:cubicBezTo>
                  <a:cubicBezTo>
                    <a:pt x="0" y="21"/>
                    <a:pt x="1" y="25"/>
                    <a:pt x="4" y="29"/>
                  </a:cubicBezTo>
                  <a:cubicBezTo>
                    <a:pt x="9" y="36"/>
                    <a:pt x="22" y="45"/>
                    <a:pt x="10" y="54"/>
                  </a:cubicBezTo>
                  <a:cubicBezTo>
                    <a:pt x="6" y="56"/>
                    <a:pt x="10" y="62"/>
                    <a:pt x="13" y="59"/>
                  </a:cubicBezTo>
                  <a:cubicBezTo>
                    <a:pt x="19" y="55"/>
                    <a:pt x="22" y="48"/>
                    <a:pt x="21" y="41"/>
                  </a:cubicBezTo>
                  <a:cubicBezTo>
                    <a:pt x="20" y="37"/>
                    <a:pt x="18" y="35"/>
                    <a:pt x="15" y="32"/>
                  </a:cubicBezTo>
                  <a:cubicBezTo>
                    <a:pt x="13" y="29"/>
                    <a:pt x="9" y="27"/>
                    <a:pt x="8" y="23"/>
                  </a:cubicBezTo>
                  <a:cubicBezTo>
                    <a:pt x="5" y="14"/>
                    <a:pt x="10" y="6"/>
                    <a:pt x="20" y="7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ïślíḍé"/>
            <p:cNvSpPr/>
            <p:nvPr/>
          </p:nvSpPr>
          <p:spPr bwMode="auto">
            <a:xfrm>
              <a:off x="9504640" y="3088944"/>
              <a:ext cx="46657" cy="118437"/>
            </a:xfrm>
            <a:custGeom>
              <a:avLst/>
              <a:gdLst>
                <a:gd name="T0" fmla="*/ 20 w 24"/>
                <a:gd name="T1" fmla="*/ 7 h 62"/>
                <a:gd name="T2" fmla="*/ 20 w 24"/>
                <a:gd name="T3" fmla="*/ 1 h 62"/>
                <a:gd name="T4" fmla="*/ 0 w 24"/>
                <a:gd name="T5" fmla="*/ 16 h 62"/>
                <a:gd name="T6" fmla="*/ 4 w 24"/>
                <a:gd name="T7" fmla="*/ 29 h 62"/>
                <a:gd name="T8" fmla="*/ 10 w 24"/>
                <a:gd name="T9" fmla="*/ 54 h 62"/>
                <a:gd name="T10" fmla="*/ 13 w 24"/>
                <a:gd name="T11" fmla="*/ 60 h 62"/>
                <a:gd name="T12" fmla="*/ 21 w 24"/>
                <a:gd name="T13" fmla="*/ 41 h 62"/>
                <a:gd name="T14" fmla="*/ 15 w 24"/>
                <a:gd name="T15" fmla="*/ 32 h 62"/>
                <a:gd name="T16" fmla="*/ 8 w 24"/>
                <a:gd name="T17" fmla="*/ 24 h 62"/>
                <a:gd name="T18" fmla="*/ 20 w 24"/>
                <a:gd name="T19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62">
                  <a:moveTo>
                    <a:pt x="20" y="7"/>
                  </a:moveTo>
                  <a:cubicBezTo>
                    <a:pt x="24" y="7"/>
                    <a:pt x="24" y="1"/>
                    <a:pt x="20" y="1"/>
                  </a:cubicBezTo>
                  <a:cubicBezTo>
                    <a:pt x="10" y="0"/>
                    <a:pt x="1" y="6"/>
                    <a:pt x="0" y="16"/>
                  </a:cubicBezTo>
                  <a:cubicBezTo>
                    <a:pt x="0" y="21"/>
                    <a:pt x="1" y="25"/>
                    <a:pt x="4" y="29"/>
                  </a:cubicBezTo>
                  <a:cubicBezTo>
                    <a:pt x="9" y="37"/>
                    <a:pt x="22" y="45"/>
                    <a:pt x="10" y="54"/>
                  </a:cubicBezTo>
                  <a:cubicBezTo>
                    <a:pt x="6" y="57"/>
                    <a:pt x="10" y="62"/>
                    <a:pt x="13" y="60"/>
                  </a:cubicBezTo>
                  <a:cubicBezTo>
                    <a:pt x="19" y="55"/>
                    <a:pt x="23" y="49"/>
                    <a:pt x="21" y="41"/>
                  </a:cubicBezTo>
                  <a:cubicBezTo>
                    <a:pt x="20" y="38"/>
                    <a:pt x="18" y="35"/>
                    <a:pt x="15" y="32"/>
                  </a:cubicBezTo>
                  <a:cubicBezTo>
                    <a:pt x="13" y="29"/>
                    <a:pt x="9" y="27"/>
                    <a:pt x="8" y="24"/>
                  </a:cubicBezTo>
                  <a:cubicBezTo>
                    <a:pt x="5" y="14"/>
                    <a:pt x="10" y="6"/>
                    <a:pt x="20" y="7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iŝḷiḓè"/>
            <p:cNvSpPr/>
            <p:nvPr/>
          </p:nvSpPr>
          <p:spPr bwMode="auto">
            <a:xfrm>
              <a:off x="9228288" y="3252242"/>
              <a:ext cx="166888" cy="120232"/>
            </a:xfrm>
            <a:custGeom>
              <a:avLst/>
              <a:gdLst>
                <a:gd name="T0" fmla="*/ 85 w 86"/>
                <a:gd name="T1" fmla="*/ 33 h 62"/>
                <a:gd name="T2" fmla="*/ 85 w 86"/>
                <a:gd name="T3" fmla="*/ 31 h 62"/>
                <a:gd name="T4" fmla="*/ 73 w 86"/>
                <a:gd name="T5" fmla="*/ 21 h 62"/>
                <a:gd name="T6" fmla="*/ 68 w 86"/>
                <a:gd name="T7" fmla="*/ 14 h 62"/>
                <a:gd name="T8" fmla="*/ 57 w 86"/>
                <a:gd name="T9" fmla="*/ 17 h 62"/>
                <a:gd name="T10" fmla="*/ 45 w 86"/>
                <a:gd name="T11" fmla="*/ 17 h 62"/>
                <a:gd name="T12" fmla="*/ 6 w 86"/>
                <a:gd name="T13" fmla="*/ 12 h 62"/>
                <a:gd name="T14" fmla="*/ 1 w 86"/>
                <a:gd name="T15" fmla="*/ 20 h 62"/>
                <a:gd name="T16" fmla="*/ 1 w 86"/>
                <a:gd name="T17" fmla="*/ 27 h 62"/>
                <a:gd name="T18" fmla="*/ 2 w 86"/>
                <a:gd name="T19" fmla="*/ 33 h 62"/>
                <a:gd name="T20" fmla="*/ 9 w 86"/>
                <a:gd name="T21" fmla="*/ 34 h 62"/>
                <a:gd name="T22" fmla="*/ 25 w 86"/>
                <a:gd name="T23" fmla="*/ 37 h 62"/>
                <a:gd name="T24" fmla="*/ 37 w 86"/>
                <a:gd name="T25" fmla="*/ 45 h 62"/>
                <a:gd name="T26" fmla="*/ 38 w 86"/>
                <a:gd name="T27" fmla="*/ 49 h 62"/>
                <a:gd name="T28" fmla="*/ 41 w 86"/>
                <a:gd name="T29" fmla="*/ 51 h 62"/>
                <a:gd name="T30" fmla="*/ 53 w 86"/>
                <a:gd name="T31" fmla="*/ 59 h 62"/>
                <a:gd name="T32" fmla="*/ 79 w 86"/>
                <a:gd name="T33" fmla="*/ 51 h 62"/>
                <a:gd name="T34" fmla="*/ 84 w 86"/>
                <a:gd name="T35" fmla="*/ 48 h 62"/>
                <a:gd name="T36" fmla="*/ 86 w 86"/>
                <a:gd name="T37" fmla="*/ 39 h 62"/>
                <a:gd name="T38" fmla="*/ 85 w 86"/>
                <a:gd name="T39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62"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3" y="26"/>
                    <a:pt x="77" y="26"/>
                    <a:pt x="73" y="21"/>
                  </a:cubicBezTo>
                  <a:cubicBezTo>
                    <a:pt x="72" y="20"/>
                    <a:pt x="72" y="12"/>
                    <a:pt x="68" y="14"/>
                  </a:cubicBezTo>
                  <a:cubicBezTo>
                    <a:pt x="67" y="14"/>
                    <a:pt x="62" y="15"/>
                    <a:pt x="57" y="17"/>
                  </a:cubicBezTo>
                  <a:cubicBezTo>
                    <a:pt x="53" y="17"/>
                    <a:pt x="49" y="17"/>
                    <a:pt x="45" y="17"/>
                  </a:cubicBezTo>
                  <a:cubicBezTo>
                    <a:pt x="34" y="15"/>
                    <a:pt x="15" y="0"/>
                    <a:pt x="6" y="12"/>
                  </a:cubicBezTo>
                  <a:cubicBezTo>
                    <a:pt x="4" y="14"/>
                    <a:pt x="2" y="17"/>
                    <a:pt x="1" y="20"/>
                  </a:cubicBezTo>
                  <a:cubicBezTo>
                    <a:pt x="1" y="22"/>
                    <a:pt x="1" y="24"/>
                    <a:pt x="1" y="27"/>
                  </a:cubicBezTo>
                  <a:cubicBezTo>
                    <a:pt x="1" y="28"/>
                    <a:pt x="0" y="31"/>
                    <a:pt x="2" y="33"/>
                  </a:cubicBezTo>
                  <a:cubicBezTo>
                    <a:pt x="3" y="34"/>
                    <a:pt x="8" y="34"/>
                    <a:pt x="9" y="34"/>
                  </a:cubicBezTo>
                  <a:cubicBezTo>
                    <a:pt x="15" y="35"/>
                    <a:pt x="20" y="36"/>
                    <a:pt x="25" y="37"/>
                  </a:cubicBezTo>
                  <a:cubicBezTo>
                    <a:pt x="30" y="38"/>
                    <a:pt x="36" y="40"/>
                    <a:pt x="37" y="45"/>
                  </a:cubicBezTo>
                  <a:cubicBezTo>
                    <a:pt x="38" y="46"/>
                    <a:pt x="38" y="47"/>
                    <a:pt x="38" y="49"/>
                  </a:cubicBezTo>
                  <a:cubicBezTo>
                    <a:pt x="39" y="50"/>
                    <a:pt x="40" y="51"/>
                    <a:pt x="41" y="51"/>
                  </a:cubicBezTo>
                  <a:cubicBezTo>
                    <a:pt x="44" y="54"/>
                    <a:pt x="48" y="57"/>
                    <a:pt x="53" y="59"/>
                  </a:cubicBezTo>
                  <a:cubicBezTo>
                    <a:pt x="60" y="62"/>
                    <a:pt x="72" y="55"/>
                    <a:pt x="79" y="51"/>
                  </a:cubicBezTo>
                  <a:cubicBezTo>
                    <a:pt x="81" y="50"/>
                    <a:pt x="82" y="49"/>
                    <a:pt x="84" y="48"/>
                  </a:cubicBezTo>
                  <a:cubicBezTo>
                    <a:pt x="86" y="45"/>
                    <a:pt x="86" y="42"/>
                    <a:pt x="86" y="39"/>
                  </a:cubicBezTo>
                  <a:cubicBezTo>
                    <a:pt x="86" y="37"/>
                    <a:pt x="86" y="35"/>
                    <a:pt x="85" y="33"/>
                  </a:cubicBezTo>
                  <a:close/>
                </a:path>
              </a:pathLst>
            </a:custGeom>
            <a:solidFill>
              <a:srgbClr val="EAC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išḻîde"/>
            <p:cNvSpPr/>
            <p:nvPr/>
          </p:nvSpPr>
          <p:spPr bwMode="auto">
            <a:xfrm>
              <a:off x="9025510" y="2800030"/>
              <a:ext cx="376844" cy="538348"/>
            </a:xfrm>
            <a:custGeom>
              <a:avLst/>
              <a:gdLst>
                <a:gd name="T0" fmla="*/ 6 w 195"/>
                <a:gd name="T1" fmla="*/ 171 h 278"/>
                <a:gd name="T2" fmla="*/ 1 w 195"/>
                <a:gd name="T3" fmla="*/ 199 h 278"/>
                <a:gd name="T4" fmla="*/ 15 w 195"/>
                <a:gd name="T5" fmla="*/ 226 h 278"/>
                <a:gd name="T6" fmla="*/ 41 w 195"/>
                <a:gd name="T7" fmla="*/ 243 h 278"/>
                <a:gd name="T8" fmla="*/ 128 w 195"/>
                <a:gd name="T9" fmla="*/ 278 h 278"/>
                <a:gd name="T10" fmla="*/ 143 w 195"/>
                <a:gd name="T11" fmla="*/ 247 h 278"/>
                <a:gd name="T12" fmla="*/ 144 w 195"/>
                <a:gd name="T13" fmla="*/ 240 h 278"/>
                <a:gd name="T14" fmla="*/ 139 w 195"/>
                <a:gd name="T15" fmla="*/ 234 h 278"/>
                <a:gd name="T16" fmla="*/ 106 w 195"/>
                <a:gd name="T17" fmla="*/ 217 h 278"/>
                <a:gd name="T18" fmla="*/ 80 w 195"/>
                <a:gd name="T19" fmla="*/ 195 h 278"/>
                <a:gd name="T20" fmla="*/ 104 w 195"/>
                <a:gd name="T21" fmla="*/ 155 h 278"/>
                <a:gd name="T22" fmla="*/ 149 w 195"/>
                <a:gd name="T23" fmla="*/ 109 h 278"/>
                <a:gd name="T24" fmla="*/ 183 w 195"/>
                <a:gd name="T25" fmla="*/ 62 h 278"/>
                <a:gd name="T26" fmla="*/ 148 w 195"/>
                <a:gd name="T27" fmla="*/ 15 h 278"/>
                <a:gd name="T28" fmla="*/ 87 w 195"/>
                <a:gd name="T29" fmla="*/ 62 h 278"/>
                <a:gd name="T30" fmla="*/ 6 w 195"/>
                <a:gd name="T31" fmla="*/ 17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278">
                  <a:moveTo>
                    <a:pt x="6" y="171"/>
                  </a:moveTo>
                  <a:cubicBezTo>
                    <a:pt x="2" y="179"/>
                    <a:pt x="0" y="189"/>
                    <a:pt x="1" y="199"/>
                  </a:cubicBezTo>
                  <a:cubicBezTo>
                    <a:pt x="2" y="209"/>
                    <a:pt x="7" y="219"/>
                    <a:pt x="15" y="226"/>
                  </a:cubicBezTo>
                  <a:cubicBezTo>
                    <a:pt x="23" y="233"/>
                    <a:pt x="32" y="238"/>
                    <a:pt x="41" y="243"/>
                  </a:cubicBezTo>
                  <a:cubicBezTo>
                    <a:pt x="69" y="257"/>
                    <a:pt x="98" y="269"/>
                    <a:pt x="128" y="278"/>
                  </a:cubicBezTo>
                  <a:cubicBezTo>
                    <a:pt x="133" y="268"/>
                    <a:pt x="138" y="257"/>
                    <a:pt x="143" y="247"/>
                  </a:cubicBezTo>
                  <a:cubicBezTo>
                    <a:pt x="144" y="245"/>
                    <a:pt x="145" y="242"/>
                    <a:pt x="144" y="240"/>
                  </a:cubicBezTo>
                  <a:cubicBezTo>
                    <a:pt x="144" y="237"/>
                    <a:pt x="141" y="236"/>
                    <a:pt x="139" y="234"/>
                  </a:cubicBezTo>
                  <a:cubicBezTo>
                    <a:pt x="128" y="228"/>
                    <a:pt x="117" y="223"/>
                    <a:pt x="106" y="217"/>
                  </a:cubicBezTo>
                  <a:cubicBezTo>
                    <a:pt x="96" y="211"/>
                    <a:pt x="85" y="205"/>
                    <a:pt x="80" y="195"/>
                  </a:cubicBezTo>
                  <a:cubicBezTo>
                    <a:pt x="71" y="175"/>
                    <a:pt x="93" y="166"/>
                    <a:pt x="104" y="155"/>
                  </a:cubicBezTo>
                  <a:cubicBezTo>
                    <a:pt x="119" y="140"/>
                    <a:pt x="134" y="125"/>
                    <a:pt x="149" y="109"/>
                  </a:cubicBezTo>
                  <a:cubicBezTo>
                    <a:pt x="163" y="95"/>
                    <a:pt x="177" y="80"/>
                    <a:pt x="183" y="62"/>
                  </a:cubicBezTo>
                  <a:cubicBezTo>
                    <a:pt x="195" y="25"/>
                    <a:pt x="183" y="0"/>
                    <a:pt x="148" y="15"/>
                  </a:cubicBezTo>
                  <a:cubicBezTo>
                    <a:pt x="126" y="24"/>
                    <a:pt x="110" y="41"/>
                    <a:pt x="87" y="62"/>
                  </a:cubicBezTo>
                  <a:cubicBezTo>
                    <a:pt x="56" y="91"/>
                    <a:pt x="21" y="131"/>
                    <a:pt x="6" y="171"/>
                  </a:cubicBezTo>
                  <a:close/>
                </a:path>
              </a:pathLst>
            </a:custGeom>
            <a:solidFill>
              <a:srgbClr val="F17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iṩḷiḑe"/>
            <p:cNvSpPr/>
            <p:nvPr/>
          </p:nvSpPr>
          <p:spPr bwMode="auto">
            <a:xfrm>
              <a:off x="2610197" y="3553717"/>
              <a:ext cx="222517" cy="315831"/>
            </a:xfrm>
            <a:custGeom>
              <a:avLst/>
              <a:gdLst>
                <a:gd name="T0" fmla="*/ 11 w 115"/>
                <a:gd name="T1" fmla="*/ 60 h 163"/>
                <a:gd name="T2" fmla="*/ 109 w 115"/>
                <a:gd name="T3" fmla="*/ 55 h 163"/>
                <a:gd name="T4" fmla="*/ 112 w 115"/>
                <a:gd name="T5" fmla="*/ 105 h 163"/>
                <a:gd name="T6" fmla="*/ 82 w 115"/>
                <a:gd name="T7" fmla="*/ 144 h 163"/>
                <a:gd name="T8" fmla="*/ 81 w 115"/>
                <a:gd name="T9" fmla="*/ 144 h 163"/>
                <a:gd name="T10" fmla="*/ 83 w 115"/>
                <a:gd name="T11" fmla="*/ 157 h 163"/>
                <a:gd name="T12" fmla="*/ 82 w 115"/>
                <a:gd name="T13" fmla="*/ 159 h 163"/>
                <a:gd name="T14" fmla="*/ 79 w 115"/>
                <a:gd name="T15" fmla="*/ 161 h 163"/>
                <a:gd name="T16" fmla="*/ 64 w 115"/>
                <a:gd name="T17" fmla="*/ 162 h 163"/>
                <a:gd name="T18" fmla="*/ 57 w 115"/>
                <a:gd name="T19" fmla="*/ 162 h 163"/>
                <a:gd name="T20" fmla="*/ 49 w 115"/>
                <a:gd name="T21" fmla="*/ 148 h 163"/>
                <a:gd name="T22" fmla="*/ 50 w 115"/>
                <a:gd name="T23" fmla="*/ 144 h 163"/>
                <a:gd name="T24" fmla="*/ 11 w 115"/>
                <a:gd name="T25" fmla="*/ 6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63">
                  <a:moveTo>
                    <a:pt x="11" y="60"/>
                  </a:moveTo>
                  <a:cubicBezTo>
                    <a:pt x="28" y="14"/>
                    <a:pt x="95" y="0"/>
                    <a:pt x="109" y="55"/>
                  </a:cubicBezTo>
                  <a:cubicBezTo>
                    <a:pt x="113" y="71"/>
                    <a:pt x="115" y="89"/>
                    <a:pt x="112" y="105"/>
                  </a:cubicBezTo>
                  <a:cubicBezTo>
                    <a:pt x="108" y="122"/>
                    <a:pt x="97" y="137"/>
                    <a:pt x="82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8"/>
                    <a:pt x="82" y="152"/>
                    <a:pt x="83" y="157"/>
                  </a:cubicBezTo>
                  <a:cubicBezTo>
                    <a:pt x="83" y="158"/>
                    <a:pt x="83" y="159"/>
                    <a:pt x="82" y="159"/>
                  </a:cubicBezTo>
                  <a:cubicBezTo>
                    <a:pt x="82" y="160"/>
                    <a:pt x="81" y="160"/>
                    <a:pt x="79" y="161"/>
                  </a:cubicBezTo>
                  <a:cubicBezTo>
                    <a:pt x="74" y="161"/>
                    <a:pt x="69" y="162"/>
                    <a:pt x="64" y="162"/>
                  </a:cubicBezTo>
                  <a:cubicBezTo>
                    <a:pt x="62" y="163"/>
                    <a:pt x="59" y="163"/>
                    <a:pt x="57" y="162"/>
                  </a:cubicBezTo>
                  <a:cubicBezTo>
                    <a:pt x="51" y="160"/>
                    <a:pt x="49" y="154"/>
                    <a:pt x="49" y="148"/>
                  </a:cubicBezTo>
                  <a:cubicBezTo>
                    <a:pt x="49" y="147"/>
                    <a:pt x="49" y="145"/>
                    <a:pt x="50" y="144"/>
                  </a:cubicBezTo>
                  <a:cubicBezTo>
                    <a:pt x="20" y="132"/>
                    <a:pt x="0" y="90"/>
                    <a:pt x="11" y="6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îśḻîḓê"/>
            <p:cNvSpPr/>
            <p:nvPr/>
          </p:nvSpPr>
          <p:spPr bwMode="auto">
            <a:xfrm>
              <a:off x="2726838" y="3528594"/>
              <a:ext cx="170477" cy="317626"/>
            </a:xfrm>
            <a:custGeom>
              <a:avLst/>
              <a:gdLst>
                <a:gd name="T0" fmla="*/ 46 w 88"/>
                <a:gd name="T1" fmla="*/ 82 h 164"/>
                <a:gd name="T2" fmla="*/ 47 w 88"/>
                <a:gd name="T3" fmla="*/ 123 h 164"/>
                <a:gd name="T4" fmla="*/ 40 w 88"/>
                <a:gd name="T5" fmla="*/ 162 h 164"/>
                <a:gd name="T6" fmla="*/ 47 w 88"/>
                <a:gd name="T7" fmla="*/ 162 h 164"/>
                <a:gd name="T8" fmla="*/ 83 w 88"/>
                <a:gd name="T9" fmla="*/ 138 h 164"/>
                <a:gd name="T10" fmla="*/ 87 w 88"/>
                <a:gd name="T11" fmla="*/ 135 h 164"/>
                <a:gd name="T12" fmla="*/ 88 w 88"/>
                <a:gd name="T13" fmla="*/ 130 h 164"/>
                <a:gd name="T14" fmla="*/ 59 w 88"/>
                <a:gd name="T15" fmla="*/ 33 h 164"/>
                <a:gd name="T16" fmla="*/ 8 w 88"/>
                <a:gd name="T17" fmla="*/ 16 h 164"/>
                <a:gd name="T18" fmla="*/ 1 w 88"/>
                <a:gd name="T19" fmla="*/ 30 h 164"/>
                <a:gd name="T20" fmla="*/ 0 w 88"/>
                <a:gd name="T21" fmla="*/ 39 h 164"/>
                <a:gd name="T22" fmla="*/ 21 w 88"/>
                <a:gd name="T23" fmla="*/ 56 h 164"/>
                <a:gd name="T24" fmla="*/ 46 w 88"/>
                <a:gd name="T25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4">
                  <a:moveTo>
                    <a:pt x="46" y="82"/>
                  </a:moveTo>
                  <a:cubicBezTo>
                    <a:pt x="52" y="95"/>
                    <a:pt x="50" y="110"/>
                    <a:pt x="47" y="123"/>
                  </a:cubicBezTo>
                  <a:cubicBezTo>
                    <a:pt x="44" y="136"/>
                    <a:pt x="44" y="149"/>
                    <a:pt x="40" y="162"/>
                  </a:cubicBezTo>
                  <a:cubicBezTo>
                    <a:pt x="41" y="164"/>
                    <a:pt x="45" y="163"/>
                    <a:pt x="47" y="162"/>
                  </a:cubicBezTo>
                  <a:cubicBezTo>
                    <a:pt x="59" y="154"/>
                    <a:pt x="71" y="146"/>
                    <a:pt x="83" y="138"/>
                  </a:cubicBezTo>
                  <a:cubicBezTo>
                    <a:pt x="85" y="137"/>
                    <a:pt x="86" y="136"/>
                    <a:pt x="87" y="135"/>
                  </a:cubicBezTo>
                  <a:cubicBezTo>
                    <a:pt x="88" y="133"/>
                    <a:pt x="88" y="131"/>
                    <a:pt x="88" y="130"/>
                  </a:cubicBezTo>
                  <a:cubicBezTo>
                    <a:pt x="88" y="93"/>
                    <a:pt x="77" y="64"/>
                    <a:pt x="59" y="33"/>
                  </a:cubicBezTo>
                  <a:cubicBezTo>
                    <a:pt x="50" y="18"/>
                    <a:pt x="25" y="0"/>
                    <a:pt x="8" y="16"/>
                  </a:cubicBezTo>
                  <a:cubicBezTo>
                    <a:pt x="4" y="19"/>
                    <a:pt x="3" y="25"/>
                    <a:pt x="1" y="30"/>
                  </a:cubicBezTo>
                  <a:cubicBezTo>
                    <a:pt x="0" y="33"/>
                    <a:pt x="0" y="36"/>
                    <a:pt x="0" y="39"/>
                  </a:cubicBezTo>
                  <a:cubicBezTo>
                    <a:pt x="2" y="51"/>
                    <a:pt x="13" y="51"/>
                    <a:pt x="21" y="56"/>
                  </a:cubicBezTo>
                  <a:cubicBezTo>
                    <a:pt x="32" y="62"/>
                    <a:pt x="41" y="72"/>
                    <a:pt x="46" y="82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iŝ1iḍe"/>
            <p:cNvSpPr/>
            <p:nvPr/>
          </p:nvSpPr>
          <p:spPr bwMode="auto">
            <a:xfrm>
              <a:off x="2498938" y="3478348"/>
              <a:ext cx="308653" cy="385817"/>
            </a:xfrm>
            <a:custGeom>
              <a:avLst/>
              <a:gdLst>
                <a:gd name="T0" fmla="*/ 78 w 159"/>
                <a:gd name="T1" fmla="*/ 125 h 199"/>
                <a:gd name="T2" fmla="*/ 81 w 159"/>
                <a:gd name="T3" fmla="*/ 158 h 199"/>
                <a:gd name="T4" fmla="*/ 87 w 159"/>
                <a:gd name="T5" fmla="*/ 172 h 199"/>
                <a:gd name="T6" fmla="*/ 67 w 159"/>
                <a:gd name="T7" fmla="*/ 199 h 199"/>
                <a:gd name="T8" fmla="*/ 5 w 159"/>
                <a:gd name="T9" fmla="*/ 157 h 199"/>
                <a:gd name="T10" fmla="*/ 1 w 159"/>
                <a:gd name="T11" fmla="*/ 153 h 199"/>
                <a:gd name="T12" fmla="*/ 1 w 159"/>
                <a:gd name="T13" fmla="*/ 148 h 199"/>
                <a:gd name="T14" fmla="*/ 31 w 159"/>
                <a:gd name="T15" fmla="*/ 53 h 199"/>
                <a:gd name="T16" fmla="*/ 113 w 159"/>
                <a:gd name="T17" fmla="*/ 5 h 199"/>
                <a:gd name="T18" fmla="*/ 146 w 159"/>
                <a:gd name="T19" fmla="*/ 60 h 199"/>
                <a:gd name="T20" fmla="*/ 92 w 159"/>
                <a:gd name="T21" fmla="*/ 97 h 199"/>
                <a:gd name="T22" fmla="*/ 78 w 159"/>
                <a:gd name="T23" fmla="*/ 12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9" h="199">
                  <a:moveTo>
                    <a:pt x="78" y="125"/>
                  </a:moveTo>
                  <a:cubicBezTo>
                    <a:pt x="77" y="135"/>
                    <a:pt x="78" y="147"/>
                    <a:pt x="81" y="158"/>
                  </a:cubicBezTo>
                  <a:cubicBezTo>
                    <a:pt x="81" y="161"/>
                    <a:pt x="87" y="170"/>
                    <a:pt x="87" y="172"/>
                  </a:cubicBezTo>
                  <a:cubicBezTo>
                    <a:pt x="87" y="179"/>
                    <a:pt x="72" y="194"/>
                    <a:pt x="67" y="199"/>
                  </a:cubicBezTo>
                  <a:cubicBezTo>
                    <a:pt x="47" y="185"/>
                    <a:pt x="26" y="171"/>
                    <a:pt x="5" y="157"/>
                  </a:cubicBezTo>
                  <a:cubicBezTo>
                    <a:pt x="4" y="156"/>
                    <a:pt x="2" y="155"/>
                    <a:pt x="1" y="153"/>
                  </a:cubicBezTo>
                  <a:cubicBezTo>
                    <a:pt x="0" y="151"/>
                    <a:pt x="1" y="149"/>
                    <a:pt x="1" y="148"/>
                  </a:cubicBezTo>
                  <a:cubicBezTo>
                    <a:pt x="3" y="113"/>
                    <a:pt x="14" y="83"/>
                    <a:pt x="31" y="53"/>
                  </a:cubicBezTo>
                  <a:cubicBezTo>
                    <a:pt x="47" y="23"/>
                    <a:pt x="79" y="0"/>
                    <a:pt x="113" y="5"/>
                  </a:cubicBezTo>
                  <a:cubicBezTo>
                    <a:pt x="141" y="10"/>
                    <a:pt x="159" y="32"/>
                    <a:pt x="146" y="60"/>
                  </a:cubicBezTo>
                  <a:cubicBezTo>
                    <a:pt x="136" y="82"/>
                    <a:pt x="108" y="84"/>
                    <a:pt x="92" y="97"/>
                  </a:cubicBezTo>
                  <a:cubicBezTo>
                    <a:pt x="82" y="106"/>
                    <a:pt x="79" y="115"/>
                    <a:pt x="78" y="125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íṣļíďe"/>
            <p:cNvSpPr/>
            <p:nvPr/>
          </p:nvSpPr>
          <p:spPr bwMode="auto">
            <a:xfrm>
              <a:off x="2398447" y="4407896"/>
              <a:ext cx="861357" cy="366077"/>
            </a:xfrm>
            <a:custGeom>
              <a:avLst/>
              <a:gdLst>
                <a:gd name="T0" fmla="*/ 33 w 445"/>
                <a:gd name="T1" fmla="*/ 14 h 189"/>
                <a:gd name="T2" fmla="*/ 100 w 445"/>
                <a:gd name="T3" fmla="*/ 33 h 189"/>
                <a:gd name="T4" fmla="*/ 210 w 445"/>
                <a:gd name="T5" fmla="*/ 121 h 189"/>
                <a:gd name="T6" fmla="*/ 242 w 445"/>
                <a:gd name="T7" fmla="*/ 104 h 189"/>
                <a:gd name="T8" fmla="*/ 354 w 445"/>
                <a:gd name="T9" fmla="*/ 42 h 189"/>
                <a:gd name="T10" fmla="*/ 419 w 445"/>
                <a:gd name="T11" fmla="*/ 40 h 189"/>
                <a:gd name="T12" fmla="*/ 439 w 445"/>
                <a:gd name="T13" fmla="*/ 104 h 189"/>
                <a:gd name="T14" fmla="*/ 402 w 445"/>
                <a:gd name="T15" fmla="*/ 139 h 189"/>
                <a:gd name="T16" fmla="*/ 274 w 445"/>
                <a:gd name="T17" fmla="*/ 187 h 189"/>
                <a:gd name="T18" fmla="*/ 214 w 445"/>
                <a:gd name="T19" fmla="*/ 187 h 189"/>
                <a:gd name="T20" fmla="*/ 116 w 445"/>
                <a:gd name="T21" fmla="*/ 175 h 189"/>
                <a:gd name="T22" fmla="*/ 85 w 445"/>
                <a:gd name="T23" fmla="*/ 166 h 189"/>
                <a:gd name="T24" fmla="*/ 6 w 445"/>
                <a:gd name="T25" fmla="*/ 99 h 189"/>
                <a:gd name="T26" fmla="*/ 33 w 445"/>
                <a:gd name="T27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5" h="189">
                  <a:moveTo>
                    <a:pt x="33" y="14"/>
                  </a:moveTo>
                  <a:cubicBezTo>
                    <a:pt x="58" y="0"/>
                    <a:pt x="82" y="17"/>
                    <a:pt x="100" y="33"/>
                  </a:cubicBezTo>
                  <a:cubicBezTo>
                    <a:pt x="135" y="65"/>
                    <a:pt x="173" y="93"/>
                    <a:pt x="210" y="121"/>
                  </a:cubicBezTo>
                  <a:cubicBezTo>
                    <a:pt x="223" y="114"/>
                    <a:pt x="236" y="107"/>
                    <a:pt x="242" y="104"/>
                  </a:cubicBezTo>
                  <a:cubicBezTo>
                    <a:pt x="280" y="84"/>
                    <a:pt x="319" y="65"/>
                    <a:pt x="354" y="42"/>
                  </a:cubicBezTo>
                  <a:cubicBezTo>
                    <a:pt x="372" y="31"/>
                    <a:pt x="396" y="20"/>
                    <a:pt x="419" y="40"/>
                  </a:cubicBezTo>
                  <a:cubicBezTo>
                    <a:pt x="438" y="57"/>
                    <a:pt x="445" y="86"/>
                    <a:pt x="439" y="104"/>
                  </a:cubicBezTo>
                  <a:cubicBezTo>
                    <a:pt x="433" y="123"/>
                    <a:pt x="417" y="132"/>
                    <a:pt x="402" y="139"/>
                  </a:cubicBezTo>
                  <a:cubicBezTo>
                    <a:pt x="363" y="158"/>
                    <a:pt x="317" y="182"/>
                    <a:pt x="274" y="187"/>
                  </a:cubicBezTo>
                  <a:cubicBezTo>
                    <a:pt x="255" y="189"/>
                    <a:pt x="233" y="187"/>
                    <a:pt x="214" y="187"/>
                  </a:cubicBezTo>
                  <a:cubicBezTo>
                    <a:pt x="181" y="186"/>
                    <a:pt x="148" y="180"/>
                    <a:pt x="116" y="175"/>
                  </a:cubicBezTo>
                  <a:cubicBezTo>
                    <a:pt x="105" y="173"/>
                    <a:pt x="94" y="171"/>
                    <a:pt x="85" y="166"/>
                  </a:cubicBezTo>
                  <a:cubicBezTo>
                    <a:pt x="51" y="148"/>
                    <a:pt x="16" y="141"/>
                    <a:pt x="6" y="99"/>
                  </a:cubicBezTo>
                  <a:cubicBezTo>
                    <a:pt x="0" y="70"/>
                    <a:pt x="5" y="30"/>
                    <a:pt x="33" y="14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íslïḑê"/>
            <p:cNvSpPr/>
            <p:nvPr/>
          </p:nvSpPr>
          <p:spPr bwMode="auto">
            <a:xfrm>
              <a:off x="2516883" y="4433019"/>
              <a:ext cx="628073" cy="324804"/>
            </a:xfrm>
            <a:custGeom>
              <a:avLst/>
              <a:gdLst>
                <a:gd name="T0" fmla="*/ 2 w 325"/>
                <a:gd name="T1" fmla="*/ 81 h 168"/>
                <a:gd name="T2" fmla="*/ 41 w 325"/>
                <a:gd name="T3" fmla="*/ 25 h 168"/>
                <a:gd name="T4" fmla="*/ 101 w 325"/>
                <a:gd name="T5" fmla="*/ 12 h 168"/>
                <a:gd name="T6" fmla="*/ 237 w 325"/>
                <a:gd name="T7" fmla="*/ 2 h 168"/>
                <a:gd name="T8" fmla="*/ 314 w 325"/>
                <a:gd name="T9" fmla="*/ 66 h 168"/>
                <a:gd name="T10" fmla="*/ 308 w 325"/>
                <a:gd name="T11" fmla="*/ 111 h 168"/>
                <a:gd name="T12" fmla="*/ 263 w 325"/>
                <a:gd name="T13" fmla="*/ 149 h 168"/>
                <a:gd name="T14" fmla="*/ 140 w 325"/>
                <a:gd name="T15" fmla="*/ 159 h 168"/>
                <a:gd name="T16" fmla="*/ 38 w 325"/>
                <a:gd name="T17" fmla="*/ 128 h 168"/>
                <a:gd name="T18" fmla="*/ 2 w 325"/>
                <a:gd name="T19" fmla="*/ 8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" h="168">
                  <a:moveTo>
                    <a:pt x="2" y="81"/>
                  </a:moveTo>
                  <a:cubicBezTo>
                    <a:pt x="5" y="56"/>
                    <a:pt x="18" y="36"/>
                    <a:pt x="41" y="25"/>
                  </a:cubicBezTo>
                  <a:cubicBezTo>
                    <a:pt x="60" y="16"/>
                    <a:pt x="81" y="14"/>
                    <a:pt x="101" y="12"/>
                  </a:cubicBezTo>
                  <a:cubicBezTo>
                    <a:pt x="147" y="6"/>
                    <a:pt x="191" y="0"/>
                    <a:pt x="237" y="2"/>
                  </a:cubicBezTo>
                  <a:cubicBezTo>
                    <a:pt x="274" y="3"/>
                    <a:pt x="297" y="35"/>
                    <a:pt x="314" y="66"/>
                  </a:cubicBezTo>
                  <a:cubicBezTo>
                    <a:pt x="325" y="86"/>
                    <a:pt x="322" y="95"/>
                    <a:pt x="308" y="111"/>
                  </a:cubicBezTo>
                  <a:cubicBezTo>
                    <a:pt x="296" y="126"/>
                    <a:pt x="280" y="139"/>
                    <a:pt x="263" y="149"/>
                  </a:cubicBezTo>
                  <a:cubicBezTo>
                    <a:pt x="229" y="168"/>
                    <a:pt x="177" y="163"/>
                    <a:pt x="140" y="159"/>
                  </a:cubicBezTo>
                  <a:cubicBezTo>
                    <a:pt x="104" y="155"/>
                    <a:pt x="70" y="145"/>
                    <a:pt x="38" y="128"/>
                  </a:cubicBezTo>
                  <a:cubicBezTo>
                    <a:pt x="18" y="118"/>
                    <a:pt x="0" y="105"/>
                    <a:pt x="2" y="81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îŝľíḋé"/>
            <p:cNvSpPr/>
            <p:nvPr/>
          </p:nvSpPr>
          <p:spPr bwMode="auto">
            <a:xfrm>
              <a:off x="2493554" y="3833658"/>
              <a:ext cx="597567" cy="721386"/>
            </a:xfrm>
            <a:custGeom>
              <a:avLst/>
              <a:gdLst>
                <a:gd name="T0" fmla="*/ 135 w 309"/>
                <a:gd name="T1" fmla="*/ 12 h 373"/>
                <a:gd name="T2" fmla="*/ 85 w 309"/>
                <a:gd name="T3" fmla="*/ 13 h 373"/>
                <a:gd name="T4" fmla="*/ 70 w 309"/>
                <a:gd name="T5" fmla="*/ 46 h 373"/>
                <a:gd name="T6" fmla="*/ 49 w 309"/>
                <a:gd name="T7" fmla="*/ 164 h 373"/>
                <a:gd name="T8" fmla="*/ 42 w 309"/>
                <a:gd name="T9" fmla="*/ 223 h 373"/>
                <a:gd name="T10" fmla="*/ 45 w 309"/>
                <a:gd name="T11" fmla="*/ 269 h 373"/>
                <a:gd name="T12" fmla="*/ 28 w 309"/>
                <a:gd name="T13" fmla="*/ 299 h 373"/>
                <a:gd name="T14" fmla="*/ 10 w 309"/>
                <a:gd name="T15" fmla="*/ 304 h 373"/>
                <a:gd name="T16" fmla="*/ 3 w 309"/>
                <a:gd name="T17" fmla="*/ 318 h 373"/>
                <a:gd name="T18" fmla="*/ 9 w 309"/>
                <a:gd name="T19" fmla="*/ 324 h 373"/>
                <a:gd name="T20" fmla="*/ 50 w 309"/>
                <a:gd name="T21" fmla="*/ 347 h 373"/>
                <a:gd name="T22" fmla="*/ 83 w 309"/>
                <a:gd name="T23" fmla="*/ 362 h 373"/>
                <a:gd name="T24" fmla="*/ 133 w 309"/>
                <a:gd name="T25" fmla="*/ 371 h 373"/>
                <a:gd name="T26" fmla="*/ 264 w 309"/>
                <a:gd name="T27" fmla="*/ 357 h 373"/>
                <a:gd name="T28" fmla="*/ 303 w 309"/>
                <a:gd name="T29" fmla="*/ 313 h 373"/>
                <a:gd name="T30" fmla="*/ 274 w 309"/>
                <a:gd name="T31" fmla="*/ 236 h 373"/>
                <a:gd name="T32" fmla="*/ 246 w 309"/>
                <a:gd name="T33" fmla="*/ 140 h 373"/>
                <a:gd name="T34" fmla="*/ 213 w 309"/>
                <a:gd name="T35" fmla="*/ 46 h 373"/>
                <a:gd name="T36" fmla="*/ 213 w 309"/>
                <a:gd name="T37" fmla="*/ 45 h 373"/>
                <a:gd name="T38" fmla="*/ 199 w 309"/>
                <a:gd name="T39" fmla="*/ 13 h 373"/>
                <a:gd name="T40" fmla="*/ 167 w 309"/>
                <a:gd name="T41" fmla="*/ 13 h 373"/>
                <a:gd name="T42" fmla="*/ 135 w 309"/>
                <a:gd name="T43" fmla="*/ 1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9" h="373">
                  <a:moveTo>
                    <a:pt x="135" y="12"/>
                  </a:moveTo>
                  <a:cubicBezTo>
                    <a:pt x="117" y="10"/>
                    <a:pt x="100" y="7"/>
                    <a:pt x="85" y="13"/>
                  </a:cubicBezTo>
                  <a:cubicBezTo>
                    <a:pt x="73" y="19"/>
                    <a:pt x="73" y="34"/>
                    <a:pt x="70" y="46"/>
                  </a:cubicBezTo>
                  <a:cubicBezTo>
                    <a:pt x="61" y="85"/>
                    <a:pt x="54" y="125"/>
                    <a:pt x="49" y="164"/>
                  </a:cubicBezTo>
                  <a:cubicBezTo>
                    <a:pt x="46" y="183"/>
                    <a:pt x="42" y="204"/>
                    <a:pt x="42" y="223"/>
                  </a:cubicBezTo>
                  <a:cubicBezTo>
                    <a:pt x="42" y="238"/>
                    <a:pt x="46" y="253"/>
                    <a:pt x="45" y="269"/>
                  </a:cubicBezTo>
                  <a:cubicBezTo>
                    <a:pt x="44" y="281"/>
                    <a:pt x="39" y="294"/>
                    <a:pt x="28" y="299"/>
                  </a:cubicBezTo>
                  <a:cubicBezTo>
                    <a:pt x="22" y="301"/>
                    <a:pt x="16" y="301"/>
                    <a:pt x="10" y="304"/>
                  </a:cubicBezTo>
                  <a:cubicBezTo>
                    <a:pt x="5" y="306"/>
                    <a:pt x="0" y="313"/>
                    <a:pt x="3" y="318"/>
                  </a:cubicBezTo>
                  <a:cubicBezTo>
                    <a:pt x="4" y="321"/>
                    <a:pt x="7" y="322"/>
                    <a:pt x="9" y="324"/>
                  </a:cubicBezTo>
                  <a:cubicBezTo>
                    <a:pt x="23" y="331"/>
                    <a:pt x="37" y="339"/>
                    <a:pt x="50" y="347"/>
                  </a:cubicBezTo>
                  <a:cubicBezTo>
                    <a:pt x="61" y="352"/>
                    <a:pt x="72" y="358"/>
                    <a:pt x="83" y="362"/>
                  </a:cubicBezTo>
                  <a:cubicBezTo>
                    <a:pt x="99" y="368"/>
                    <a:pt x="116" y="370"/>
                    <a:pt x="133" y="371"/>
                  </a:cubicBezTo>
                  <a:cubicBezTo>
                    <a:pt x="177" y="373"/>
                    <a:pt x="221" y="368"/>
                    <a:pt x="264" y="357"/>
                  </a:cubicBezTo>
                  <a:cubicBezTo>
                    <a:pt x="287" y="350"/>
                    <a:pt x="309" y="339"/>
                    <a:pt x="303" y="313"/>
                  </a:cubicBezTo>
                  <a:cubicBezTo>
                    <a:pt x="297" y="287"/>
                    <a:pt x="286" y="260"/>
                    <a:pt x="274" y="236"/>
                  </a:cubicBezTo>
                  <a:cubicBezTo>
                    <a:pt x="260" y="206"/>
                    <a:pt x="256" y="171"/>
                    <a:pt x="246" y="140"/>
                  </a:cubicBezTo>
                  <a:cubicBezTo>
                    <a:pt x="235" y="108"/>
                    <a:pt x="224" y="77"/>
                    <a:pt x="213" y="46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09" y="34"/>
                    <a:pt x="207" y="22"/>
                    <a:pt x="199" y="13"/>
                  </a:cubicBezTo>
                  <a:cubicBezTo>
                    <a:pt x="186" y="0"/>
                    <a:pt x="181" y="11"/>
                    <a:pt x="167" y="13"/>
                  </a:cubicBezTo>
                  <a:cubicBezTo>
                    <a:pt x="157" y="15"/>
                    <a:pt x="146" y="14"/>
                    <a:pt x="135" y="12"/>
                  </a:cubicBezTo>
                  <a:close/>
                </a:path>
              </a:pathLst>
            </a:custGeom>
            <a:solidFill>
              <a:srgbClr val="F17187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íṣļiḓe"/>
            <p:cNvSpPr/>
            <p:nvPr/>
          </p:nvSpPr>
          <p:spPr bwMode="auto">
            <a:xfrm>
              <a:off x="4106804" y="3070999"/>
              <a:ext cx="134588" cy="80753"/>
            </a:xfrm>
            <a:custGeom>
              <a:avLst/>
              <a:gdLst>
                <a:gd name="T0" fmla="*/ 4 w 75"/>
                <a:gd name="T1" fmla="*/ 4 h 45"/>
                <a:gd name="T2" fmla="*/ 26 w 75"/>
                <a:gd name="T3" fmla="*/ 10 h 45"/>
                <a:gd name="T4" fmla="*/ 42 w 75"/>
                <a:gd name="T5" fmla="*/ 0 h 45"/>
                <a:gd name="T6" fmla="*/ 46 w 75"/>
                <a:gd name="T7" fmla="*/ 2 h 45"/>
                <a:gd name="T8" fmla="*/ 43 w 75"/>
                <a:gd name="T9" fmla="*/ 7 h 45"/>
                <a:gd name="T10" fmla="*/ 59 w 75"/>
                <a:gd name="T11" fmla="*/ 3 h 45"/>
                <a:gd name="T12" fmla="*/ 72 w 75"/>
                <a:gd name="T13" fmla="*/ 10 h 45"/>
                <a:gd name="T14" fmla="*/ 75 w 75"/>
                <a:gd name="T15" fmla="*/ 27 h 45"/>
                <a:gd name="T16" fmla="*/ 67 w 75"/>
                <a:gd name="T17" fmla="*/ 44 h 45"/>
                <a:gd name="T18" fmla="*/ 48 w 75"/>
                <a:gd name="T19" fmla="*/ 45 h 45"/>
                <a:gd name="T20" fmla="*/ 29 w 75"/>
                <a:gd name="T21" fmla="*/ 35 h 45"/>
                <a:gd name="T22" fmla="*/ 0 w 75"/>
                <a:gd name="T23" fmla="*/ 29 h 45"/>
                <a:gd name="T24" fmla="*/ 4 w 75"/>
                <a:gd name="T25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5">
                  <a:moveTo>
                    <a:pt x="4" y="4"/>
                  </a:moveTo>
                  <a:lnTo>
                    <a:pt x="26" y="10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3" y="7"/>
                  </a:lnTo>
                  <a:lnTo>
                    <a:pt x="59" y="3"/>
                  </a:lnTo>
                  <a:lnTo>
                    <a:pt x="72" y="10"/>
                  </a:lnTo>
                  <a:lnTo>
                    <a:pt x="75" y="27"/>
                  </a:lnTo>
                  <a:lnTo>
                    <a:pt x="67" y="44"/>
                  </a:lnTo>
                  <a:lnTo>
                    <a:pt x="48" y="45"/>
                  </a:lnTo>
                  <a:lnTo>
                    <a:pt x="29" y="35"/>
                  </a:lnTo>
                  <a:lnTo>
                    <a:pt x="0" y="29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îṡḻïďê"/>
            <p:cNvSpPr/>
            <p:nvPr/>
          </p:nvSpPr>
          <p:spPr bwMode="auto">
            <a:xfrm>
              <a:off x="3837630" y="2661854"/>
              <a:ext cx="305064" cy="486308"/>
            </a:xfrm>
            <a:custGeom>
              <a:avLst/>
              <a:gdLst>
                <a:gd name="T0" fmla="*/ 158 w 158"/>
                <a:gd name="T1" fmla="*/ 207 h 252"/>
                <a:gd name="T2" fmla="*/ 87 w 158"/>
                <a:gd name="T3" fmla="*/ 133 h 252"/>
                <a:gd name="T4" fmla="*/ 95 w 158"/>
                <a:gd name="T5" fmla="*/ 15 h 252"/>
                <a:gd name="T6" fmla="*/ 89 w 158"/>
                <a:gd name="T7" fmla="*/ 5 h 252"/>
                <a:gd name="T8" fmla="*/ 68 w 158"/>
                <a:gd name="T9" fmla="*/ 7 h 252"/>
                <a:gd name="T10" fmla="*/ 56 w 158"/>
                <a:gd name="T11" fmla="*/ 26 h 252"/>
                <a:gd name="T12" fmla="*/ 12 w 158"/>
                <a:gd name="T13" fmla="*/ 142 h 252"/>
                <a:gd name="T14" fmla="*/ 7 w 158"/>
                <a:gd name="T15" fmla="*/ 185 h 252"/>
                <a:gd name="T16" fmla="*/ 23 w 158"/>
                <a:gd name="T17" fmla="*/ 200 h 252"/>
                <a:gd name="T18" fmla="*/ 82 w 158"/>
                <a:gd name="T19" fmla="*/ 229 h 252"/>
                <a:gd name="T20" fmla="*/ 144 w 158"/>
                <a:gd name="T21" fmla="*/ 248 h 252"/>
                <a:gd name="T22" fmla="*/ 158 w 158"/>
                <a:gd name="T23" fmla="*/ 20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8" h="252">
                  <a:moveTo>
                    <a:pt x="158" y="207"/>
                  </a:moveTo>
                  <a:cubicBezTo>
                    <a:pt x="128" y="189"/>
                    <a:pt x="75" y="174"/>
                    <a:pt x="87" y="133"/>
                  </a:cubicBezTo>
                  <a:cubicBezTo>
                    <a:pt x="98" y="94"/>
                    <a:pt x="110" y="52"/>
                    <a:pt x="95" y="15"/>
                  </a:cubicBezTo>
                  <a:cubicBezTo>
                    <a:pt x="94" y="11"/>
                    <a:pt x="92" y="7"/>
                    <a:pt x="89" y="5"/>
                  </a:cubicBezTo>
                  <a:cubicBezTo>
                    <a:pt x="83" y="0"/>
                    <a:pt x="74" y="2"/>
                    <a:pt x="68" y="7"/>
                  </a:cubicBezTo>
                  <a:cubicBezTo>
                    <a:pt x="62" y="12"/>
                    <a:pt x="59" y="19"/>
                    <a:pt x="56" y="26"/>
                  </a:cubicBezTo>
                  <a:cubicBezTo>
                    <a:pt x="46" y="50"/>
                    <a:pt x="16" y="127"/>
                    <a:pt x="12" y="142"/>
                  </a:cubicBezTo>
                  <a:cubicBezTo>
                    <a:pt x="8" y="156"/>
                    <a:pt x="0" y="171"/>
                    <a:pt x="7" y="185"/>
                  </a:cubicBezTo>
                  <a:cubicBezTo>
                    <a:pt x="10" y="191"/>
                    <a:pt x="17" y="196"/>
                    <a:pt x="23" y="200"/>
                  </a:cubicBezTo>
                  <a:cubicBezTo>
                    <a:pt x="42" y="212"/>
                    <a:pt x="62" y="221"/>
                    <a:pt x="82" y="229"/>
                  </a:cubicBezTo>
                  <a:cubicBezTo>
                    <a:pt x="86" y="230"/>
                    <a:pt x="143" y="252"/>
                    <a:pt x="144" y="248"/>
                  </a:cubicBezTo>
                  <a:lnTo>
                    <a:pt x="158" y="207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íşľïḋè"/>
            <p:cNvSpPr/>
            <p:nvPr/>
          </p:nvSpPr>
          <p:spPr bwMode="auto">
            <a:xfrm>
              <a:off x="6509630" y="3446047"/>
              <a:ext cx="766249" cy="1326131"/>
            </a:xfrm>
            <a:custGeom>
              <a:avLst/>
              <a:gdLst>
                <a:gd name="T0" fmla="*/ 383 w 396"/>
                <a:gd name="T1" fmla="*/ 686 h 686"/>
                <a:gd name="T2" fmla="*/ 14 w 396"/>
                <a:gd name="T3" fmla="*/ 686 h 686"/>
                <a:gd name="T4" fmla="*/ 0 w 396"/>
                <a:gd name="T5" fmla="*/ 673 h 686"/>
                <a:gd name="T6" fmla="*/ 0 w 396"/>
                <a:gd name="T7" fmla="*/ 13 h 686"/>
                <a:gd name="T8" fmla="*/ 14 w 396"/>
                <a:gd name="T9" fmla="*/ 0 h 686"/>
                <a:gd name="T10" fmla="*/ 383 w 396"/>
                <a:gd name="T11" fmla="*/ 0 h 686"/>
                <a:gd name="T12" fmla="*/ 396 w 396"/>
                <a:gd name="T13" fmla="*/ 13 h 686"/>
                <a:gd name="T14" fmla="*/ 396 w 396"/>
                <a:gd name="T15" fmla="*/ 673 h 686"/>
                <a:gd name="T16" fmla="*/ 383 w 396"/>
                <a:gd name="T17" fmla="*/ 686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686">
                  <a:moveTo>
                    <a:pt x="383" y="686"/>
                  </a:moveTo>
                  <a:cubicBezTo>
                    <a:pt x="14" y="686"/>
                    <a:pt x="14" y="686"/>
                    <a:pt x="14" y="686"/>
                  </a:cubicBezTo>
                  <a:cubicBezTo>
                    <a:pt x="6" y="686"/>
                    <a:pt x="0" y="680"/>
                    <a:pt x="0" y="67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390" y="0"/>
                    <a:pt x="396" y="6"/>
                    <a:pt x="396" y="13"/>
                  </a:cubicBezTo>
                  <a:cubicBezTo>
                    <a:pt x="396" y="673"/>
                    <a:pt x="396" y="673"/>
                    <a:pt x="396" y="673"/>
                  </a:cubicBezTo>
                  <a:cubicBezTo>
                    <a:pt x="396" y="680"/>
                    <a:pt x="390" y="686"/>
                    <a:pt x="383" y="686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íŝļîḓé"/>
            <p:cNvSpPr/>
            <p:nvPr/>
          </p:nvSpPr>
          <p:spPr bwMode="auto">
            <a:xfrm>
              <a:off x="6567054" y="3516033"/>
              <a:ext cx="651402" cy="1071313"/>
            </a:xfrm>
            <a:prstGeom prst="rect">
              <a:avLst/>
            </a:prstGeom>
            <a:solidFill>
              <a:srgbClr val="D0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ïŝḷïde"/>
            <p:cNvSpPr/>
            <p:nvPr/>
          </p:nvSpPr>
          <p:spPr bwMode="auto">
            <a:xfrm>
              <a:off x="6807516" y="4660920"/>
              <a:ext cx="170477" cy="57424"/>
            </a:xfrm>
            <a:custGeom>
              <a:avLst/>
              <a:gdLst>
                <a:gd name="T0" fmla="*/ 80 w 88"/>
                <a:gd name="T1" fmla="*/ 29 h 29"/>
                <a:gd name="T2" fmla="*/ 8 w 88"/>
                <a:gd name="T3" fmla="*/ 29 h 29"/>
                <a:gd name="T4" fmla="*/ 0 w 88"/>
                <a:gd name="T5" fmla="*/ 21 h 29"/>
                <a:gd name="T6" fmla="*/ 0 w 88"/>
                <a:gd name="T7" fmla="*/ 8 h 29"/>
                <a:gd name="T8" fmla="*/ 8 w 88"/>
                <a:gd name="T9" fmla="*/ 0 h 29"/>
                <a:gd name="T10" fmla="*/ 80 w 88"/>
                <a:gd name="T11" fmla="*/ 0 h 29"/>
                <a:gd name="T12" fmla="*/ 88 w 88"/>
                <a:gd name="T13" fmla="*/ 8 h 29"/>
                <a:gd name="T14" fmla="*/ 88 w 88"/>
                <a:gd name="T15" fmla="*/ 21 h 29"/>
                <a:gd name="T16" fmla="*/ 80 w 88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29">
                  <a:moveTo>
                    <a:pt x="8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4" y="29"/>
                    <a:pt x="0" y="25"/>
                    <a:pt x="0" y="2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4"/>
                    <a:pt x="88" y="8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88" y="25"/>
                    <a:pt x="85" y="29"/>
                    <a:pt x="8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íŝľíḓê"/>
            <p:cNvSpPr/>
            <p:nvPr/>
          </p:nvSpPr>
          <p:spPr bwMode="auto">
            <a:xfrm>
              <a:off x="3146750" y="4468909"/>
              <a:ext cx="321215" cy="303270"/>
            </a:xfrm>
            <a:prstGeom prst="rect">
              <a:avLst/>
            </a:prstGeom>
            <a:solidFill>
              <a:srgbClr val="F17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îṡḻîḓé"/>
            <p:cNvSpPr/>
            <p:nvPr/>
          </p:nvSpPr>
          <p:spPr bwMode="auto">
            <a:xfrm>
              <a:off x="3146750" y="3483732"/>
              <a:ext cx="321215" cy="305064"/>
            </a:xfrm>
            <a:prstGeom prst="rect">
              <a:avLst/>
            </a:prstGeom>
            <a:solidFill>
              <a:srgbClr val="F17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iṣlíḍé"/>
            <p:cNvSpPr/>
            <p:nvPr/>
          </p:nvSpPr>
          <p:spPr bwMode="auto">
            <a:xfrm>
              <a:off x="3035491" y="3844425"/>
              <a:ext cx="547321" cy="565266"/>
            </a:xfrm>
            <a:custGeom>
              <a:avLst/>
              <a:gdLst>
                <a:gd name="T0" fmla="*/ 265 w 283"/>
                <a:gd name="T1" fmla="*/ 293 h 293"/>
                <a:gd name="T2" fmla="*/ 18 w 283"/>
                <a:gd name="T3" fmla="*/ 293 h 293"/>
                <a:gd name="T4" fmla="*/ 0 w 283"/>
                <a:gd name="T5" fmla="*/ 275 h 293"/>
                <a:gd name="T6" fmla="*/ 0 w 283"/>
                <a:gd name="T7" fmla="*/ 18 h 293"/>
                <a:gd name="T8" fmla="*/ 18 w 283"/>
                <a:gd name="T9" fmla="*/ 0 h 293"/>
                <a:gd name="T10" fmla="*/ 265 w 283"/>
                <a:gd name="T11" fmla="*/ 0 h 293"/>
                <a:gd name="T12" fmla="*/ 283 w 283"/>
                <a:gd name="T13" fmla="*/ 18 h 293"/>
                <a:gd name="T14" fmla="*/ 283 w 283"/>
                <a:gd name="T15" fmla="*/ 275 h 293"/>
                <a:gd name="T16" fmla="*/ 265 w 283"/>
                <a:gd name="T1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93">
                  <a:moveTo>
                    <a:pt x="265" y="293"/>
                  </a:moveTo>
                  <a:cubicBezTo>
                    <a:pt x="18" y="293"/>
                    <a:pt x="18" y="293"/>
                    <a:pt x="18" y="293"/>
                  </a:cubicBezTo>
                  <a:cubicBezTo>
                    <a:pt x="8" y="293"/>
                    <a:pt x="0" y="285"/>
                    <a:pt x="0" y="27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75" y="0"/>
                    <a:pt x="283" y="8"/>
                    <a:pt x="283" y="18"/>
                  </a:cubicBezTo>
                  <a:cubicBezTo>
                    <a:pt x="283" y="275"/>
                    <a:pt x="283" y="275"/>
                    <a:pt x="283" y="275"/>
                  </a:cubicBezTo>
                  <a:cubicBezTo>
                    <a:pt x="283" y="285"/>
                    <a:pt x="275" y="293"/>
                    <a:pt x="265" y="293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îṧľïdé"/>
            <p:cNvSpPr/>
            <p:nvPr/>
          </p:nvSpPr>
          <p:spPr bwMode="auto">
            <a:xfrm>
              <a:off x="3096504" y="3905438"/>
              <a:ext cx="423500" cy="443240"/>
            </a:xfrm>
            <a:prstGeom prst="rect">
              <a:avLst/>
            </a:prstGeom>
            <a:solidFill>
              <a:srgbClr val="D0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iŝḻiḋe"/>
            <p:cNvSpPr/>
            <p:nvPr/>
          </p:nvSpPr>
          <p:spPr bwMode="auto">
            <a:xfrm>
              <a:off x="3057025" y="3718810"/>
              <a:ext cx="502458" cy="183038"/>
            </a:xfrm>
            <a:custGeom>
              <a:avLst/>
              <a:gdLst>
                <a:gd name="T0" fmla="*/ 239 w 260"/>
                <a:gd name="T1" fmla="*/ 95 h 95"/>
                <a:gd name="T2" fmla="*/ 21 w 260"/>
                <a:gd name="T3" fmla="*/ 95 h 95"/>
                <a:gd name="T4" fmla="*/ 3 w 260"/>
                <a:gd name="T5" fmla="*/ 74 h 95"/>
                <a:gd name="T6" fmla="*/ 31 w 260"/>
                <a:gd name="T7" fmla="*/ 12 h 95"/>
                <a:gd name="T8" fmla="*/ 49 w 260"/>
                <a:gd name="T9" fmla="*/ 0 h 95"/>
                <a:gd name="T10" fmla="*/ 212 w 260"/>
                <a:gd name="T11" fmla="*/ 0 h 95"/>
                <a:gd name="T12" fmla="*/ 230 w 260"/>
                <a:gd name="T13" fmla="*/ 12 h 95"/>
                <a:gd name="T14" fmla="*/ 257 w 260"/>
                <a:gd name="T15" fmla="*/ 74 h 95"/>
                <a:gd name="T16" fmla="*/ 239 w 260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95">
                  <a:moveTo>
                    <a:pt x="239" y="95"/>
                  </a:moveTo>
                  <a:cubicBezTo>
                    <a:pt x="21" y="95"/>
                    <a:pt x="21" y="95"/>
                    <a:pt x="21" y="95"/>
                  </a:cubicBezTo>
                  <a:cubicBezTo>
                    <a:pt x="9" y="95"/>
                    <a:pt x="0" y="85"/>
                    <a:pt x="3" y="7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3" y="5"/>
                    <a:pt x="41" y="0"/>
                    <a:pt x="49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20" y="0"/>
                    <a:pt x="227" y="5"/>
                    <a:pt x="230" y="12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60" y="85"/>
                    <a:pt x="252" y="95"/>
                    <a:pt x="239" y="95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íŝlïḍe"/>
            <p:cNvSpPr/>
            <p:nvPr/>
          </p:nvSpPr>
          <p:spPr bwMode="auto">
            <a:xfrm>
              <a:off x="3057025" y="4354061"/>
              <a:ext cx="502458" cy="181244"/>
            </a:xfrm>
            <a:custGeom>
              <a:avLst/>
              <a:gdLst>
                <a:gd name="T0" fmla="*/ 21 w 260"/>
                <a:gd name="T1" fmla="*/ 0 h 94"/>
                <a:gd name="T2" fmla="*/ 239 w 260"/>
                <a:gd name="T3" fmla="*/ 0 h 94"/>
                <a:gd name="T4" fmla="*/ 257 w 260"/>
                <a:gd name="T5" fmla="*/ 20 h 94"/>
                <a:gd name="T6" fmla="*/ 230 w 260"/>
                <a:gd name="T7" fmla="*/ 82 h 94"/>
                <a:gd name="T8" fmla="*/ 212 w 260"/>
                <a:gd name="T9" fmla="*/ 94 h 94"/>
                <a:gd name="T10" fmla="*/ 49 w 260"/>
                <a:gd name="T11" fmla="*/ 94 h 94"/>
                <a:gd name="T12" fmla="*/ 31 w 260"/>
                <a:gd name="T13" fmla="*/ 82 h 94"/>
                <a:gd name="T14" fmla="*/ 3 w 260"/>
                <a:gd name="T15" fmla="*/ 20 h 94"/>
                <a:gd name="T16" fmla="*/ 21 w 260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94">
                  <a:moveTo>
                    <a:pt x="21" y="0"/>
                  </a:moveTo>
                  <a:cubicBezTo>
                    <a:pt x="239" y="0"/>
                    <a:pt x="239" y="0"/>
                    <a:pt x="239" y="0"/>
                  </a:cubicBezTo>
                  <a:cubicBezTo>
                    <a:pt x="252" y="0"/>
                    <a:pt x="260" y="10"/>
                    <a:pt x="257" y="20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7" y="89"/>
                    <a:pt x="220" y="94"/>
                    <a:pt x="21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1" y="94"/>
                    <a:pt x="33" y="89"/>
                    <a:pt x="31" y="8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10"/>
                    <a:pt x="9" y="0"/>
                    <a:pt x="21" y="0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îşlîḋê"/>
            <p:cNvSpPr/>
            <p:nvPr/>
          </p:nvSpPr>
          <p:spPr bwMode="auto">
            <a:xfrm>
              <a:off x="2936795" y="4293048"/>
              <a:ext cx="161504" cy="123821"/>
            </a:xfrm>
            <a:custGeom>
              <a:avLst/>
              <a:gdLst>
                <a:gd name="T0" fmla="*/ 81 w 84"/>
                <a:gd name="T1" fmla="*/ 44 h 64"/>
                <a:gd name="T2" fmla="*/ 74 w 84"/>
                <a:gd name="T3" fmla="*/ 25 h 64"/>
                <a:gd name="T4" fmla="*/ 69 w 84"/>
                <a:gd name="T5" fmla="*/ 18 h 64"/>
                <a:gd name="T6" fmla="*/ 58 w 84"/>
                <a:gd name="T7" fmla="*/ 21 h 64"/>
                <a:gd name="T8" fmla="*/ 45 w 84"/>
                <a:gd name="T9" fmla="*/ 19 h 64"/>
                <a:gd name="T10" fmla="*/ 6 w 84"/>
                <a:gd name="T11" fmla="*/ 12 h 64"/>
                <a:gd name="T12" fmla="*/ 1 w 84"/>
                <a:gd name="T13" fmla="*/ 19 h 64"/>
                <a:gd name="T14" fmla="*/ 1 w 84"/>
                <a:gd name="T15" fmla="*/ 26 h 64"/>
                <a:gd name="T16" fmla="*/ 2 w 84"/>
                <a:gd name="T17" fmla="*/ 32 h 64"/>
                <a:gd name="T18" fmla="*/ 9 w 84"/>
                <a:gd name="T19" fmla="*/ 34 h 64"/>
                <a:gd name="T20" fmla="*/ 25 w 84"/>
                <a:gd name="T21" fmla="*/ 39 h 64"/>
                <a:gd name="T22" fmla="*/ 38 w 84"/>
                <a:gd name="T23" fmla="*/ 47 h 64"/>
                <a:gd name="T24" fmla="*/ 39 w 84"/>
                <a:gd name="T25" fmla="*/ 51 h 64"/>
                <a:gd name="T26" fmla="*/ 41 w 84"/>
                <a:gd name="T27" fmla="*/ 54 h 64"/>
                <a:gd name="T28" fmla="*/ 54 w 84"/>
                <a:gd name="T29" fmla="*/ 62 h 64"/>
                <a:gd name="T30" fmla="*/ 64 w 84"/>
                <a:gd name="T31" fmla="*/ 61 h 64"/>
                <a:gd name="T32" fmla="*/ 78 w 84"/>
                <a:gd name="T33" fmla="*/ 60 h 64"/>
                <a:gd name="T34" fmla="*/ 83 w 84"/>
                <a:gd name="T35" fmla="*/ 54 h 64"/>
                <a:gd name="T36" fmla="*/ 82 w 84"/>
                <a:gd name="T37" fmla="*/ 48 h 64"/>
                <a:gd name="T38" fmla="*/ 81 w 84"/>
                <a:gd name="T39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64">
                  <a:moveTo>
                    <a:pt x="81" y="44"/>
                  </a:moveTo>
                  <a:cubicBezTo>
                    <a:pt x="79" y="38"/>
                    <a:pt x="76" y="31"/>
                    <a:pt x="74" y="25"/>
                  </a:cubicBezTo>
                  <a:cubicBezTo>
                    <a:pt x="73" y="23"/>
                    <a:pt x="72" y="17"/>
                    <a:pt x="69" y="18"/>
                  </a:cubicBezTo>
                  <a:cubicBezTo>
                    <a:pt x="68" y="18"/>
                    <a:pt x="63" y="19"/>
                    <a:pt x="58" y="21"/>
                  </a:cubicBezTo>
                  <a:cubicBezTo>
                    <a:pt x="54" y="20"/>
                    <a:pt x="49" y="20"/>
                    <a:pt x="45" y="19"/>
                  </a:cubicBezTo>
                  <a:cubicBezTo>
                    <a:pt x="35" y="17"/>
                    <a:pt x="15" y="0"/>
                    <a:pt x="6" y="12"/>
                  </a:cubicBezTo>
                  <a:cubicBezTo>
                    <a:pt x="4" y="14"/>
                    <a:pt x="2" y="16"/>
                    <a:pt x="1" y="19"/>
                  </a:cubicBezTo>
                  <a:cubicBezTo>
                    <a:pt x="0" y="21"/>
                    <a:pt x="0" y="24"/>
                    <a:pt x="1" y="26"/>
                  </a:cubicBezTo>
                  <a:cubicBezTo>
                    <a:pt x="1" y="28"/>
                    <a:pt x="0" y="31"/>
                    <a:pt x="2" y="32"/>
                  </a:cubicBezTo>
                  <a:cubicBezTo>
                    <a:pt x="3" y="33"/>
                    <a:pt x="8" y="34"/>
                    <a:pt x="9" y="34"/>
                  </a:cubicBezTo>
                  <a:cubicBezTo>
                    <a:pt x="15" y="36"/>
                    <a:pt x="20" y="37"/>
                    <a:pt x="25" y="39"/>
                  </a:cubicBezTo>
                  <a:cubicBezTo>
                    <a:pt x="31" y="40"/>
                    <a:pt x="36" y="42"/>
                    <a:pt x="38" y="47"/>
                  </a:cubicBezTo>
                  <a:cubicBezTo>
                    <a:pt x="38" y="48"/>
                    <a:pt x="38" y="50"/>
                    <a:pt x="39" y="51"/>
                  </a:cubicBezTo>
                  <a:cubicBezTo>
                    <a:pt x="39" y="52"/>
                    <a:pt x="40" y="53"/>
                    <a:pt x="41" y="54"/>
                  </a:cubicBezTo>
                  <a:cubicBezTo>
                    <a:pt x="45" y="57"/>
                    <a:pt x="49" y="60"/>
                    <a:pt x="54" y="62"/>
                  </a:cubicBezTo>
                  <a:cubicBezTo>
                    <a:pt x="57" y="64"/>
                    <a:pt x="60" y="62"/>
                    <a:pt x="64" y="61"/>
                  </a:cubicBezTo>
                  <a:cubicBezTo>
                    <a:pt x="69" y="59"/>
                    <a:pt x="73" y="61"/>
                    <a:pt x="78" y="60"/>
                  </a:cubicBezTo>
                  <a:cubicBezTo>
                    <a:pt x="80" y="59"/>
                    <a:pt x="83" y="57"/>
                    <a:pt x="83" y="54"/>
                  </a:cubicBezTo>
                  <a:cubicBezTo>
                    <a:pt x="84" y="52"/>
                    <a:pt x="83" y="50"/>
                    <a:pt x="82" y="48"/>
                  </a:cubicBezTo>
                  <a:cubicBezTo>
                    <a:pt x="82" y="47"/>
                    <a:pt x="81" y="45"/>
                    <a:pt x="81" y="44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îšḻiḑe"/>
            <p:cNvSpPr/>
            <p:nvPr/>
          </p:nvSpPr>
          <p:spPr bwMode="auto">
            <a:xfrm>
              <a:off x="2644292" y="3874932"/>
              <a:ext cx="348132" cy="509636"/>
            </a:xfrm>
            <a:custGeom>
              <a:avLst/>
              <a:gdLst>
                <a:gd name="T0" fmla="*/ 42 w 180"/>
                <a:gd name="T1" fmla="*/ 203 h 264"/>
                <a:gd name="T2" fmla="*/ 70 w 180"/>
                <a:gd name="T3" fmla="*/ 228 h 264"/>
                <a:gd name="T4" fmla="*/ 165 w 180"/>
                <a:gd name="T5" fmla="*/ 264 h 264"/>
                <a:gd name="T6" fmla="*/ 180 w 180"/>
                <a:gd name="T7" fmla="*/ 219 h 264"/>
                <a:gd name="T8" fmla="*/ 108 w 180"/>
                <a:gd name="T9" fmla="*/ 177 h 264"/>
                <a:gd name="T10" fmla="*/ 87 w 180"/>
                <a:gd name="T11" fmla="*/ 146 h 264"/>
                <a:gd name="T12" fmla="*/ 89 w 180"/>
                <a:gd name="T13" fmla="*/ 50 h 264"/>
                <a:gd name="T14" fmla="*/ 89 w 180"/>
                <a:gd name="T15" fmla="*/ 29 h 264"/>
                <a:gd name="T16" fmla="*/ 62 w 180"/>
                <a:gd name="T17" fmla="*/ 3 h 264"/>
                <a:gd name="T18" fmla="*/ 24 w 180"/>
                <a:gd name="T19" fmla="*/ 9 h 264"/>
                <a:gd name="T20" fmla="*/ 4 w 180"/>
                <a:gd name="T21" fmla="*/ 28 h 264"/>
                <a:gd name="T22" fmla="*/ 2 w 180"/>
                <a:gd name="T23" fmla="*/ 56 h 264"/>
                <a:gd name="T24" fmla="*/ 31 w 180"/>
                <a:gd name="T25" fmla="*/ 182 h 264"/>
                <a:gd name="T26" fmla="*/ 42 w 180"/>
                <a:gd name="T27" fmla="*/ 20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64">
                  <a:moveTo>
                    <a:pt x="42" y="203"/>
                  </a:moveTo>
                  <a:cubicBezTo>
                    <a:pt x="49" y="213"/>
                    <a:pt x="58" y="221"/>
                    <a:pt x="70" y="228"/>
                  </a:cubicBezTo>
                  <a:cubicBezTo>
                    <a:pt x="100" y="245"/>
                    <a:pt x="132" y="257"/>
                    <a:pt x="165" y="264"/>
                  </a:cubicBezTo>
                  <a:cubicBezTo>
                    <a:pt x="173" y="250"/>
                    <a:pt x="178" y="235"/>
                    <a:pt x="180" y="219"/>
                  </a:cubicBezTo>
                  <a:cubicBezTo>
                    <a:pt x="155" y="207"/>
                    <a:pt x="131" y="193"/>
                    <a:pt x="108" y="177"/>
                  </a:cubicBezTo>
                  <a:cubicBezTo>
                    <a:pt x="96" y="169"/>
                    <a:pt x="87" y="161"/>
                    <a:pt x="87" y="146"/>
                  </a:cubicBezTo>
                  <a:cubicBezTo>
                    <a:pt x="85" y="114"/>
                    <a:pt x="86" y="82"/>
                    <a:pt x="89" y="50"/>
                  </a:cubicBezTo>
                  <a:cubicBezTo>
                    <a:pt x="90" y="43"/>
                    <a:pt x="91" y="36"/>
                    <a:pt x="89" y="29"/>
                  </a:cubicBezTo>
                  <a:cubicBezTo>
                    <a:pt x="86" y="16"/>
                    <a:pt x="75" y="6"/>
                    <a:pt x="62" y="3"/>
                  </a:cubicBezTo>
                  <a:cubicBezTo>
                    <a:pt x="49" y="0"/>
                    <a:pt x="36" y="3"/>
                    <a:pt x="24" y="9"/>
                  </a:cubicBezTo>
                  <a:cubicBezTo>
                    <a:pt x="16" y="13"/>
                    <a:pt x="8" y="19"/>
                    <a:pt x="4" y="28"/>
                  </a:cubicBezTo>
                  <a:cubicBezTo>
                    <a:pt x="0" y="37"/>
                    <a:pt x="1" y="47"/>
                    <a:pt x="2" y="56"/>
                  </a:cubicBezTo>
                  <a:cubicBezTo>
                    <a:pt x="5" y="99"/>
                    <a:pt x="15" y="142"/>
                    <a:pt x="31" y="182"/>
                  </a:cubicBezTo>
                  <a:cubicBezTo>
                    <a:pt x="34" y="190"/>
                    <a:pt x="38" y="197"/>
                    <a:pt x="42" y="203"/>
                  </a:cubicBezTo>
                  <a:close/>
                </a:path>
              </a:pathLst>
            </a:custGeom>
            <a:solidFill>
              <a:srgbClr val="ED456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íṣliḍè"/>
            <p:cNvSpPr/>
            <p:nvPr/>
          </p:nvSpPr>
          <p:spPr bwMode="auto">
            <a:xfrm>
              <a:off x="9499256" y="3297105"/>
              <a:ext cx="138177" cy="80753"/>
            </a:xfrm>
            <a:custGeom>
              <a:avLst/>
              <a:gdLst>
                <a:gd name="T0" fmla="*/ 0 w 77"/>
                <a:gd name="T1" fmla="*/ 28 h 45"/>
                <a:gd name="T2" fmla="*/ 12 w 77"/>
                <a:gd name="T3" fmla="*/ 0 h 45"/>
                <a:gd name="T4" fmla="*/ 46 w 77"/>
                <a:gd name="T5" fmla="*/ 0 h 45"/>
                <a:gd name="T6" fmla="*/ 77 w 77"/>
                <a:gd name="T7" fmla="*/ 28 h 45"/>
                <a:gd name="T8" fmla="*/ 38 w 77"/>
                <a:gd name="T9" fmla="*/ 45 h 45"/>
                <a:gd name="T10" fmla="*/ 0 w 77"/>
                <a:gd name="T11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45">
                  <a:moveTo>
                    <a:pt x="0" y="28"/>
                  </a:moveTo>
                  <a:lnTo>
                    <a:pt x="12" y="0"/>
                  </a:lnTo>
                  <a:lnTo>
                    <a:pt x="46" y="0"/>
                  </a:lnTo>
                  <a:lnTo>
                    <a:pt x="77" y="28"/>
                  </a:lnTo>
                  <a:lnTo>
                    <a:pt x="38" y="45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EAC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13348219" y="7452178"/>
            <a:ext cx="1044086" cy="1044089"/>
            <a:chOff x="6283260" y="1215523"/>
            <a:chExt cx="1044086" cy="1044089"/>
          </a:xfrm>
        </p:grpSpPr>
        <p:sp>
          <p:nvSpPr>
            <p:cNvPr id="168" name="îṧļïḓè"/>
            <p:cNvSpPr/>
            <p:nvPr/>
          </p:nvSpPr>
          <p:spPr bwMode="auto">
            <a:xfrm>
              <a:off x="7163447" y="1306579"/>
              <a:ext cx="72843" cy="72843"/>
            </a:xfrm>
            <a:custGeom>
              <a:avLst/>
              <a:gdLst>
                <a:gd name="T0" fmla="*/ 12 w 12"/>
                <a:gd name="T1" fmla="*/ 12 h 12"/>
                <a:gd name="T2" fmla="*/ 5 w 12"/>
                <a:gd name="T3" fmla="*/ 12 h 12"/>
                <a:gd name="T4" fmla="*/ 5 w 12"/>
                <a:gd name="T5" fmla="*/ 7 h 12"/>
                <a:gd name="T6" fmla="*/ 0 w 12"/>
                <a:gd name="T7" fmla="*/ 7 h 12"/>
                <a:gd name="T8" fmla="*/ 0 w 12"/>
                <a:gd name="T9" fmla="*/ 0 h 12"/>
                <a:gd name="T10" fmla="*/ 12 w 12"/>
                <a:gd name="T11" fmla="*/ 0 h 12"/>
                <a:gd name="T12" fmla="*/ 1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5" y="12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ṡḻïďè"/>
            <p:cNvSpPr/>
            <p:nvPr/>
          </p:nvSpPr>
          <p:spPr bwMode="auto">
            <a:xfrm>
              <a:off x="6544280" y="1306579"/>
              <a:ext cx="515975" cy="42494"/>
            </a:xfrm>
            <a:custGeom>
              <a:avLst/>
              <a:gdLst>
                <a:gd name="T0" fmla="*/ 85 w 85"/>
                <a:gd name="T1" fmla="*/ 7 h 7"/>
                <a:gd name="T2" fmla="*/ 68 w 85"/>
                <a:gd name="T3" fmla="*/ 7 h 7"/>
                <a:gd name="T4" fmla="*/ 68 w 85"/>
                <a:gd name="T5" fmla="*/ 0 h 7"/>
                <a:gd name="T6" fmla="*/ 85 w 85"/>
                <a:gd name="T7" fmla="*/ 0 h 7"/>
                <a:gd name="T8" fmla="*/ 85 w 85"/>
                <a:gd name="T9" fmla="*/ 7 h 7"/>
                <a:gd name="T10" fmla="*/ 51 w 85"/>
                <a:gd name="T11" fmla="*/ 7 h 7"/>
                <a:gd name="T12" fmla="*/ 34 w 85"/>
                <a:gd name="T13" fmla="*/ 7 h 7"/>
                <a:gd name="T14" fmla="*/ 34 w 85"/>
                <a:gd name="T15" fmla="*/ 0 h 7"/>
                <a:gd name="T16" fmla="*/ 51 w 85"/>
                <a:gd name="T17" fmla="*/ 0 h 7"/>
                <a:gd name="T18" fmla="*/ 51 w 85"/>
                <a:gd name="T19" fmla="*/ 7 h 7"/>
                <a:gd name="T20" fmla="*/ 17 w 85"/>
                <a:gd name="T21" fmla="*/ 7 h 7"/>
                <a:gd name="T22" fmla="*/ 0 w 85"/>
                <a:gd name="T23" fmla="*/ 7 h 7"/>
                <a:gd name="T24" fmla="*/ 0 w 85"/>
                <a:gd name="T25" fmla="*/ 0 h 7"/>
                <a:gd name="T26" fmla="*/ 17 w 85"/>
                <a:gd name="T27" fmla="*/ 0 h 7"/>
                <a:gd name="T28" fmla="*/ 17 w 85"/>
                <a:gd name="T2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7">
                  <a:moveTo>
                    <a:pt x="85" y="7"/>
                  </a:moveTo>
                  <a:lnTo>
                    <a:pt x="68" y="7"/>
                  </a:lnTo>
                  <a:lnTo>
                    <a:pt x="68" y="0"/>
                  </a:lnTo>
                  <a:lnTo>
                    <a:pt x="85" y="0"/>
                  </a:lnTo>
                  <a:lnTo>
                    <a:pt x="85" y="7"/>
                  </a:lnTo>
                  <a:close/>
                  <a:moveTo>
                    <a:pt x="51" y="7"/>
                  </a:moveTo>
                  <a:lnTo>
                    <a:pt x="34" y="7"/>
                  </a:lnTo>
                  <a:lnTo>
                    <a:pt x="34" y="0"/>
                  </a:lnTo>
                  <a:lnTo>
                    <a:pt x="51" y="0"/>
                  </a:lnTo>
                  <a:lnTo>
                    <a:pt x="51" y="7"/>
                  </a:lnTo>
                  <a:close/>
                  <a:moveTo>
                    <a:pt x="17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ïş1îdè"/>
            <p:cNvSpPr/>
            <p:nvPr/>
          </p:nvSpPr>
          <p:spPr bwMode="auto">
            <a:xfrm>
              <a:off x="6374312" y="1306579"/>
              <a:ext cx="72843" cy="72843"/>
            </a:xfrm>
            <a:custGeom>
              <a:avLst/>
              <a:gdLst>
                <a:gd name="T0" fmla="*/ 7 w 12"/>
                <a:gd name="T1" fmla="*/ 12 h 12"/>
                <a:gd name="T2" fmla="*/ 0 w 12"/>
                <a:gd name="T3" fmla="*/ 12 h 12"/>
                <a:gd name="T4" fmla="*/ 0 w 12"/>
                <a:gd name="T5" fmla="*/ 0 h 12"/>
                <a:gd name="T6" fmla="*/ 12 w 12"/>
                <a:gd name="T7" fmla="*/ 0 h 12"/>
                <a:gd name="T8" fmla="*/ 12 w 12"/>
                <a:gd name="T9" fmla="*/ 7 h 12"/>
                <a:gd name="T10" fmla="*/ 7 w 12"/>
                <a:gd name="T11" fmla="*/ 7 h 12"/>
                <a:gd name="T12" fmla="*/ 7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7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7"/>
                  </a:lnTo>
                  <a:lnTo>
                    <a:pt x="7" y="7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ïsļîde"/>
            <p:cNvSpPr/>
            <p:nvPr/>
          </p:nvSpPr>
          <p:spPr bwMode="auto">
            <a:xfrm>
              <a:off x="6374312" y="1482614"/>
              <a:ext cx="42494" cy="509902"/>
            </a:xfrm>
            <a:custGeom>
              <a:avLst/>
              <a:gdLst>
                <a:gd name="T0" fmla="*/ 7 w 7"/>
                <a:gd name="T1" fmla="*/ 84 h 84"/>
                <a:gd name="T2" fmla="*/ 0 w 7"/>
                <a:gd name="T3" fmla="*/ 84 h 84"/>
                <a:gd name="T4" fmla="*/ 0 w 7"/>
                <a:gd name="T5" fmla="*/ 67 h 84"/>
                <a:gd name="T6" fmla="*/ 7 w 7"/>
                <a:gd name="T7" fmla="*/ 67 h 84"/>
                <a:gd name="T8" fmla="*/ 7 w 7"/>
                <a:gd name="T9" fmla="*/ 84 h 84"/>
                <a:gd name="T10" fmla="*/ 7 w 7"/>
                <a:gd name="T11" fmla="*/ 50 h 84"/>
                <a:gd name="T12" fmla="*/ 0 w 7"/>
                <a:gd name="T13" fmla="*/ 50 h 84"/>
                <a:gd name="T14" fmla="*/ 0 w 7"/>
                <a:gd name="T15" fmla="*/ 34 h 84"/>
                <a:gd name="T16" fmla="*/ 7 w 7"/>
                <a:gd name="T17" fmla="*/ 34 h 84"/>
                <a:gd name="T18" fmla="*/ 7 w 7"/>
                <a:gd name="T19" fmla="*/ 50 h 84"/>
                <a:gd name="T20" fmla="*/ 7 w 7"/>
                <a:gd name="T21" fmla="*/ 17 h 84"/>
                <a:gd name="T22" fmla="*/ 0 w 7"/>
                <a:gd name="T23" fmla="*/ 17 h 84"/>
                <a:gd name="T24" fmla="*/ 0 w 7"/>
                <a:gd name="T25" fmla="*/ 0 h 84"/>
                <a:gd name="T26" fmla="*/ 7 w 7"/>
                <a:gd name="T27" fmla="*/ 0 h 84"/>
                <a:gd name="T28" fmla="*/ 7 w 7"/>
                <a:gd name="T29" fmla="*/ 1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4">
                  <a:moveTo>
                    <a:pt x="7" y="84"/>
                  </a:moveTo>
                  <a:lnTo>
                    <a:pt x="0" y="84"/>
                  </a:lnTo>
                  <a:lnTo>
                    <a:pt x="0" y="67"/>
                  </a:lnTo>
                  <a:lnTo>
                    <a:pt x="7" y="67"/>
                  </a:lnTo>
                  <a:lnTo>
                    <a:pt x="7" y="84"/>
                  </a:lnTo>
                  <a:close/>
                  <a:moveTo>
                    <a:pt x="7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" y="34"/>
                  </a:lnTo>
                  <a:lnTo>
                    <a:pt x="7" y="50"/>
                  </a:lnTo>
                  <a:close/>
                  <a:moveTo>
                    <a:pt x="7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îṡḷiḍê"/>
            <p:cNvSpPr/>
            <p:nvPr/>
          </p:nvSpPr>
          <p:spPr bwMode="auto">
            <a:xfrm>
              <a:off x="6374312" y="2095713"/>
              <a:ext cx="72843" cy="72843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0 h 12"/>
                <a:gd name="T6" fmla="*/ 7 w 12"/>
                <a:gd name="T7" fmla="*/ 0 h 12"/>
                <a:gd name="T8" fmla="*/ 7 w 12"/>
                <a:gd name="T9" fmla="*/ 5 h 12"/>
                <a:gd name="T10" fmla="*/ 12 w 12"/>
                <a:gd name="T11" fmla="*/ 5 h 12"/>
                <a:gd name="T12" fmla="*/ 1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12" y="5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iSľîďé"/>
            <p:cNvSpPr/>
            <p:nvPr/>
          </p:nvSpPr>
          <p:spPr bwMode="auto">
            <a:xfrm>
              <a:off x="6544280" y="2126062"/>
              <a:ext cx="515975" cy="42494"/>
            </a:xfrm>
            <a:custGeom>
              <a:avLst/>
              <a:gdLst>
                <a:gd name="T0" fmla="*/ 85 w 85"/>
                <a:gd name="T1" fmla="*/ 7 h 7"/>
                <a:gd name="T2" fmla="*/ 68 w 85"/>
                <a:gd name="T3" fmla="*/ 7 h 7"/>
                <a:gd name="T4" fmla="*/ 68 w 85"/>
                <a:gd name="T5" fmla="*/ 0 h 7"/>
                <a:gd name="T6" fmla="*/ 85 w 85"/>
                <a:gd name="T7" fmla="*/ 0 h 7"/>
                <a:gd name="T8" fmla="*/ 85 w 85"/>
                <a:gd name="T9" fmla="*/ 7 h 7"/>
                <a:gd name="T10" fmla="*/ 51 w 85"/>
                <a:gd name="T11" fmla="*/ 7 h 7"/>
                <a:gd name="T12" fmla="*/ 34 w 85"/>
                <a:gd name="T13" fmla="*/ 7 h 7"/>
                <a:gd name="T14" fmla="*/ 34 w 85"/>
                <a:gd name="T15" fmla="*/ 0 h 7"/>
                <a:gd name="T16" fmla="*/ 51 w 85"/>
                <a:gd name="T17" fmla="*/ 0 h 7"/>
                <a:gd name="T18" fmla="*/ 51 w 85"/>
                <a:gd name="T19" fmla="*/ 7 h 7"/>
                <a:gd name="T20" fmla="*/ 17 w 85"/>
                <a:gd name="T21" fmla="*/ 7 h 7"/>
                <a:gd name="T22" fmla="*/ 0 w 85"/>
                <a:gd name="T23" fmla="*/ 7 h 7"/>
                <a:gd name="T24" fmla="*/ 0 w 85"/>
                <a:gd name="T25" fmla="*/ 0 h 7"/>
                <a:gd name="T26" fmla="*/ 17 w 85"/>
                <a:gd name="T27" fmla="*/ 0 h 7"/>
                <a:gd name="T28" fmla="*/ 17 w 85"/>
                <a:gd name="T2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7">
                  <a:moveTo>
                    <a:pt x="85" y="7"/>
                  </a:moveTo>
                  <a:lnTo>
                    <a:pt x="68" y="7"/>
                  </a:lnTo>
                  <a:lnTo>
                    <a:pt x="68" y="0"/>
                  </a:lnTo>
                  <a:lnTo>
                    <a:pt x="85" y="0"/>
                  </a:lnTo>
                  <a:lnTo>
                    <a:pt x="85" y="7"/>
                  </a:lnTo>
                  <a:close/>
                  <a:moveTo>
                    <a:pt x="51" y="7"/>
                  </a:moveTo>
                  <a:lnTo>
                    <a:pt x="34" y="7"/>
                  </a:lnTo>
                  <a:lnTo>
                    <a:pt x="34" y="0"/>
                  </a:lnTo>
                  <a:lnTo>
                    <a:pt x="51" y="0"/>
                  </a:lnTo>
                  <a:lnTo>
                    <a:pt x="51" y="7"/>
                  </a:lnTo>
                  <a:close/>
                  <a:moveTo>
                    <a:pt x="17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îṧlîďè"/>
            <p:cNvSpPr/>
            <p:nvPr/>
          </p:nvSpPr>
          <p:spPr bwMode="auto">
            <a:xfrm>
              <a:off x="7163447" y="2095713"/>
              <a:ext cx="72843" cy="72843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5 h 12"/>
                <a:gd name="T6" fmla="*/ 5 w 12"/>
                <a:gd name="T7" fmla="*/ 5 h 12"/>
                <a:gd name="T8" fmla="*/ 5 w 12"/>
                <a:gd name="T9" fmla="*/ 0 h 12"/>
                <a:gd name="T10" fmla="*/ 12 w 12"/>
                <a:gd name="T11" fmla="*/ 0 h 12"/>
                <a:gd name="T12" fmla="*/ 1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12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îš1idè"/>
            <p:cNvSpPr/>
            <p:nvPr/>
          </p:nvSpPr>
          <p:spPr bwMode="auto">
            <a:xfrm>
              <a:off x="7193800" y="1482614"/>
              <a:ext cx="42494" cy="509902"/>
            </a:xfrm>
            <a:custGeom>
              <a:avLst/>
              <a:gdLst>
                <a:gd name="T0" fmla="*/ 7 w 7"/>
                <a:gd name="T1" fmla="*/ 84 h 84"/>
                <a:gd name="T2" fmla="*/ 0 w 7"/>
                <a:gd name="T3" fmla="*/ 84 h 84"/>
                <a:gd name="T4" fmla="*/ 0 w 7"/>
                <a:gd name="T5" fmla="*/ 67 h 84"/>
                <a:gd name="T6" fmla="*/ 7 w 7"/>
                <a:gd name="T7" fmla="*/ 67 h 84"/>
                <a:gd name="T8" fmla="*/ 7 w 7"/>
                <a:gd name="T9" fmla="*/ 84 h 84"/>
                <a:gd name="T10" fmla="*/ 7 w 7"/>
                <a:gd name="T11" fmla="*/ 50 h 84"/>
                <a:gd name="T12" fmla="*/ 0 w 7"/>
                <a:gd name="T13" fmla="*/ 50 h 84"/>
                <a:gd name="T14" fmla="*/ 0 w 7"/>
                <a:gd name="T15" fmla="*/ 34 h 84"/>
                <a:gd name="T16" fmla="*/ 7 w 7"/>
                <a:gd name="T17" fmla="*/ 34 h 84"/>
                <a:gd name="T18" fmla="*/ 7 w 7"/>
                <a:gd name="T19" fmla="*/ 50 h 84"/>
                <a:gd name="T20" fmla="*/ 7 w 7"/>
                <a:gd name="T21" fmla="*/ 17 h 84"/>
                <a:gd name="T22" fmla="*/ 0 w 7"/>
                <a:gd name="T23" fmla="*/ 17 h 84"/>
                <a:gd name="T24" fmla="*/ 0 w 7"/>
                <a:gd name="T25" fmla="*/ 0 h 84"/>
                <a:gd name="T26" fmla="*/ 7 w 7"/>
                <a:gd name="T27" fmla="*/ 0 h 84"/>
                <a:gd name="T28" fmla="*/ 7 w 7"/>
                <a:gd name="T29" fmla="*/ 1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4">
                  <a:moveTo>
                    <a:pt x="7" y="84"/>
                  </a:moveTo>
                  <a:lnTo>
                    <a:pt x="0" y="84"/>
                  </a:lnTo>
                  <a:lnTo>
                    <a:pt x="0" y="67"/>
                  </a:lnTo>
                  <a:lnTo>
                    <a:pt x="7" y="67"/>
                  </a:lnTo>
                  <a:lnTo>
                    <a:pt x="7" y="84"/>
                  </a:lnTo>
                  <a:close/>
                  <a:moveTo>
                    <a:pt x="7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" y="34"/>
                  </a:lnTo>
                  <a:lnTo>
                    <a:pt x="7" y="50"/>
                  </a:lnTo>
                  <a:close/>
                  <a:moveTo>
                    <a:pt x="7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śliďe"/>
            <p:cNvSpPr/>
            <p:nvPr/>
          </p:nvSpPr>
          <p:spPr bwMode="auto">
            <a:xfrm>
              <a:off x="7145238" y="2083572"/>
              <a:ext cx="139618" cy="1335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iŝlidê"/>
            <p:cNvSpPr/>
            <p:nvPr/>
          </p:nvSpPr>
          <p:spPr bwMode="auto">
            <a:xfrm>
              <a:off x="7102744" y="2041078"/>
              <a:ext cx="224602" cy="218529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2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2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išlïḓé"/>
            <p:cNvSpPr/>
            <p:nvPr/>
          </p:nvSpPr>
          <p:spPr bwMode="auto">
            <a:xfrm>
              <a:off x="7145238" y="1258017"/>
              <a:ext cx="139618" cy="1396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íśľïḓê"/>
            <p:cNvSpPr/>
            <p:nvPr/>
          </p:nvSpPr>
          <p:spPr bwMode="auto">
            <a:xfrm>
              <a:off x="7102744" y="1215523"/>
              <a:ext cx="224602" cy="224602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îṥḻíḋé"/>
            <p:cNvSpPr/>
            <p:nvPr/>
          </p:nvSpPr>
          <p:spPr bwMode="auto">
            <a:xfrm>
              <a:off x="6325750" y="1258017"/>
              <a:ext cx="133546" cy="1396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îṧļiḑè"/>
            <p:cNvSpPr/>
            <p:nvPr/>
          </p:nvSpPr>
          <p:spPr bwMode="auto">
            <a:xfrm>
              <a:off x="6283260" y="1215523"/>
              <a:ext cx="218530" cy="224602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î$ḻiḍê"/>
            <p:cNvSpPr/>
            <p:nvPr/>
          </p:nvSpPr>
          <p:spPr bwMode="auto">
            <a:xfrm>
              <a:off x="6325750" y="2077500"/>
              <a:ext cx="133546" cy="1396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ís1îḍê"/>
            <p:cNvSpPr/>
            <p:nvPr/>
          </p:nvSpPr>
          <p:spPr bwMode="auto">
            <a:xfrm>
              <a:off x="6283260" y="2035010"/>
              <a:ext cx="218530" cy="224602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î$1ïďè"/>
            <p:cNvSpPr/>
            <p:nvPr/>
          </p:nvSpPr>
          <p:spPr bwMode="auto">
            <a:xfrm>
              <a:off x="6762809" y="1531177"/>
              <a:ext cx="84984" cy="4127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îşļîḍè"/>
            <p:cNvSpPr/>
            <p:nvPr/>
          </p:nvSpPr>
          <p:spPr bwMode="auto">
            <a:xfrm>
              <a:off x="6556420" y="1488687"/>
              <a:ext cx="497762" cy="127477"/>
            </a:xfrm>
            <a:custGeom>
              <a:avLst/>
              <a:gdLst>
                <a:gd name="T0" fmla="*/ 82 w 82"/>
                <a:gd name="T1" fmla="*/ 21 h 21"/>
                <a:gd name="T2" fmla="*/ 67 w 82"/>
                <a:gd name="T3" fmla="*/ 21 h 21"/>
                <a:gd name="T4" fmla="*/ 67 w 82"/>
                <a:gd name="T5" fmla="*/ 14 h 21"/>
                <a:gd name="T6" fmla="*/ 14 w 82"/>
                <a:gd name="T7" fmla="*/ 14 h 21"/>
                <a:gd name="T8" fmla="*/ 14 w 82"/>
                <a:gd name="T9" fmla="*/ 21 h 21"/>
                <a:gd name="T10" fmla="*/ 0 w 82"/>
                <a:gd name="T11" fmla="*/ 21 h 21"/>
                <a:gd name="T12" fmla="*/ 0 w 82"/>
                <a:gd name="T13" fmla="*/ 0 h 21"/>
                <a:gd name="T14" fmla="*/ 82 w 82"/>
                <a:gd name="T15" fmla="*/ 0 h 21"/>
                <a:gd name="T16" fmla="*/ 82 w 8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21">
                  <a:moveTo>
                    <a:pt x="82" y="21"/>
                  </a:moveTo>
                  <a:lnTo>
                    <a:pt x="67" y="21"/>
                  </a:lnTo>
                  <a:lnTo>
                    <a:pt x="67" y="14"/>
                  </a:lnTo>
                  <a:lnTo>
                    <a:pt x="14" y="14"/>
                  </a:lnTo>
                  <a:lnTo>
                    <a:pt x="1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íṧľîḍè"/>
            <p:cNvSpPr/>
            <p:nvPr/>
          </p:nvSpPr>
          <p:spPr bwMode="auto">
            <a:xfrm>
              <a:off x="6720319" y="1901464"/>
              <a:ext cx="163899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87" name="组合 186"/>
          <p:cNvGrpSpPr/>
          <p:nvPr/>
        </p:nvGrpSpPr>
        <p:grpSpPr>
          <a:xfrm rot="18953118">
            <a:off x="-2578693" y="-422713"/>
            <a:ext cx="1038018" cy="4455571"/>
            <a:chOff x="9115722" y="1421912"/>
            <a:chExt cx="1038018" cy="4455571"/>
          </a:xfrm>
        </p:grpSpPr>
        <p:sp>
          <p:nvSpPr>
            <p:cNvPr id="188" name="îṧľiḑê"/>
            <p:cNvSpPr/>
            <p:nvPr/>
          </p:nvSpPr>
          <p:spPr bwMode="auto">
            <a:xfrm>
              <a:off x="9158216" y="1464406"/>
              <a:ext cx="953034" cy="4370588"/>
            </a:xfrm>
            <a:prstGeom prst="rect">
              <a:avLst/>
            </a:prstGeom>
            <a:solidFill>
              <a:srgbClr val="FBD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îṧḻiḑé"/>
            <p:cNvSpPr/>
            <p:nvPr/>
          </p:nvSpPr>
          <p:spPr bwMode="auto">
            <a:xfrm>
              <a:off x="9115722" y="1421912"/>
              <a:ext cx="1038018" cy="4455571"/>
            </a:xfrm>
            <a:custGeom>
              <a:avLst/>
              <a:gdLst>
                <a:gd name="T0" fmla="*/ 171 w 171"/>
                <a:gd name="T1" fmla="*/ 734 h 734"/>
                <a:gd name="T2" fmla="*/ 0 w 171"/>
                <a:gd name="T3" fmla="*/ 734 h 734"/>
                <a:gd name="T4" fmla="*/ 0 w 171"/>
                <a:gd name="T5" fmla="*/ 0 h 734"/>
                <a:gd name="T6" fmla="*/ 171 w 171"/>
                <a:gd name="T7" fmla="*/ 0 h 734"/>
                <a:gd name="T8" fmla="*/ 171 w 171"/>
                <a:gd name="T9" fmla="*/ 734 h 734"/>
                <a:gd name="T10" fmla="*/ 14 w 171"/>
                <a:gd name="T11" fmla="*/ 720 h 734"/>
                <a:gd name="T12" fmla="*/ 157 w 171"/>
                <a:gd name="T13" fmla="*/ 720 h 734"/>
                <a:gd name="T14" fmla="*/ 157 w 171"/>
                <a:gd name="T15" fmla="*/ 14 h 734"/>
                <a:gd name="T16" fmla="*/ 14 w 171"/>
                <a:gd name="T17" fmla="*/ 14 h 734"/>
                <a:gd name="T18" fmla="*/ 14 w 171"/>
                <a:gd name="T19" fmla="*/ 72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734">
                  <a:moveTo>
                    <a:pt x="171" y="734"/>
                  </a:moveTo>
                  <a:lnTo>
                    <a:pt x="0" y="734"/>
                  </a:lnTo>
                  <a:lnTo>
                    <a:pt x="0" y="0"/>
                  </a:lnTo>
                  <a:lnTo>
                    <a:pt x="171" y="0"/>
                  </a:lnTo>
                  <a:lnTo>
                    <a:pt x="171" y="734"/>
                  </a:lnTo>
                  <a:close/>
                  <a:moveTo>
                    <a:pt x="14" y="720"/>
                  </a:moveTo>
                  <a:lnTo>
                    <a:pt x="157" y="720"/>
                  </a:lnTo>
                  <a:lnTo>
                    <a:pt x="157" y="14"/>
                  </a:lnTo>
                  <a:lnTo>
                    <a:pt x="14" y="14"/>
                  </a:lnTo>
                  <a:lnTo>
                    <a:pt x="14" y="7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ïsḷîḓé"/>
            <p:cNvSpPr/>
            <p:nvPr/>
          </p:nvSpPr>
          <p:spPr bwMode="auto">
            <a:xfrm>
              <a:off x="9564922" y="5495059"/>
              <a:ext cx="139618" cy="1335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íṣḷîdè"/>
            <p:cNvSpPr/>
            <p:nvPr/>
          </p:nvSpPr>
          <p:spPr bwMode="auto">
            <a:xfrm>
              <a:off x="9522432" y="5452565"/>
              <a:ext cx="224602" cy="218529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îŝḻídé"/>
            <p:cNvSpPr/>
            <p:nvPr/>
          </p:nvSpPr>
          <p:spPr bwMode="auto">
            <a:xfrm>
              <a:off x="9838086" y="5519340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îSľiďe"/>
            <p:cNvSpPr/>
            <p:nvPr/>
          </p:nvSpPr>
          <p:spPr bwMode="auto">
            <a:xfrm>
              <a:off x="9838086" y="524617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íś1íḋé"/>
            <p:cNvSpPr/>
            <p:nvPr/>
          </p:nvSpPr>
          <p:spPr bwMode="auto">
            <a:xfrm>
              <a:off x="9838086" y="497301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íśļîďe"/>
            <p:cNvSpPr/>
            <p:nvPr/>
          </p:nvSpPr>
          <p:spPr bwMode="auto">
            <a:xfrm>
              <a:off x="9838086" y="4699853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îsḷidê"/>
            <p:cNvSpPr/>
            <p:nvPr/>
          </p:nvSpPr>
          <p:spPr bwMode="auto">
            <a:xfrm>
              <a:off x="9838086" y="4426693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ïş1îḍê"/>
            <p:cNvSpPr/>
            <p:nvPr/>
          </p:nvSpPr>
          <p:spPr bwMode="auto">
            <a:xfrm>
              <a:off x="9838086" y="415352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iSḷíḍè"/>
            <p:cNvSpPr/>
            <p:nvPr/>
          </p:nvSpPr>
          <p:spPr bwMode="auto">
            <a:xfrm>
              <a:off x="9838086" y="388036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iŝlîḋè"/>
            <p:cNvSpPr/>
            <p:nvPr/>
          </p:nvSpPr>
          <p:spPr bwMode="auto">
            <a:xfrm>
              <a:off x="9838086" y="360720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îşľiḋê"/>
            <p:cNvSpPr/>
            <p:nvPr/>
          </p:nvSpPr>
          <p:spPr bwMode="auto">
            <a:xfrm>
              <a:off x="9838086" y="333404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îSḷïḓê"/>
            <p:cNvSpPr/>
            <p:nvPr/>
          </p:nvSpPr>
          <p:spPr bwMode="auto">
            <a:xfrm>
              <a:off x="9838086" y="3060882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ïṩḻîḋê"/>
            <p:cNvSpPr/>
            <p:nvPr/>
          </p:nvSpPr>
          <p:spPr bwMode="auto">
            <a:xfrm>
              <a:off x="9838086" y="2787722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iṣḻiḋe"/>
            <p:cNvSpPr/>
            <p:nvPr/>
          </p:nvSpPr>
          <p:spPr bwMode="auto">
            <a:xfrm>
              <a:off x="9838086" y="251455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ï$ḻiḍe"/>
            <p:cNvSpPr/>
            <p:nvPr/>
          </p:nvSpPr>
          <p:spPr bwMode="auto">
            <a:xfrm>
              <a:off x="9838086" y="224139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ïsḻíḑe"/>
            <p:cNvSpPr/>
            <p:nvPr/>
          </p:nvSpPr>
          <p:spPr bwMode="auto">
            <a:xfrm>
              <a:off x="9838086" y="1968235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íŝḷidè"/>
            <p:cNvSpPr/>
            <p:nvPr/>
          </p:nvSpPr>
          <p:spPr bwMode="auto">
            <a:xfrm>
              <a:off x="9838086" y="169507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07" name="组合 206"/>
          <p:cNvGrpSpPr/>
          <p:nvPr/>
        </p:nvGrpSpPr>
        <p:grpSpPr>
          <a:xfrm rot="1418087">
            <a:off x="13027224" y="-4369998"/>
            <a:ext cx="1177632" cy="4413081"/>
            <a:chOff x="3138862" y="1464406"/>
            <a:chExt cx="1177632" cy="4413081"/>
          </a:xfrm>
        </p:grpSpPr>
        <p:sp>
          <p:nvSpPr>
            <p:cNvPr id="208" name="i$lîḑê"/>
            <p:cNvSpPr/>
            <p:nvPr/>
          </p:nvSpPr>
          <p:spPr bwMode="auto">
            <a:xfrm>
              <a:off x="3138862" y="3880369"/>
              <a:ext cx="1177632" cy="1997118"/>
            </a:xfrm>
            <a:custGeom>
              <a:avLst/>
              <a:gdLst>
                <a:gd name="T0" fmla="*/ 170 w 276"/>
                <a:gd name="T1" fmla="*/ 468 h 468"/>
                <a:gd name="T2" fmla="*/ 106 w 276"/>
                <a:gd name="T3" fmla="*/ 468 h 468"/>
                <a:gd name="T4" fmla="*/ 0 w 276"/>
                <a:gd name="T5" fmla="*/ 362 h 468"/>
                <a:gd name="T6" fmla="*/ 0 w 276"/>
                <a:gd name="T7" fmla="*/ 106 h 468"/>
                <a:gd name="T8" fmla="*/ 106 w 276"/>
                <a:gd name="T9" fmla="*/ 0 h 468"/>
                <a:gd name="T10" fmla="*/ 170 w 276"/>
                <a:gd name="T11" fmla="*/ 0 h 468"/>
                <a:gd name="T12" fmla="*/ 276 w 276"/>
                <a:gd name="T13" fmla="*/ 106 h 468"/>
                <a:gd name="T14" fmla="*/ 276 w 276"/>
                <a:gd name="T15" fmla="*/ 362 h 468"/>
                <a:gd name="T16" fmla="*/ 170 w 276"/>
                <a:gd name="T17" fmla="*/ 468 h 468"/>
                <a:gd name="T18" fmla="*/ 106 w 276"/>
                <a:gd name="T19" fmla="*/ 20 h 468"/>
                <a:gd name="T20" fmla="*/ 20 w 276"/>
                <a:gd name="T21" fmla="*/ 106 h 468"/>
                <a:gd name="T22" fmla="*/ 20 w 276"/>
                <a:gd name="T23" fmla="*/ 362 h 468"/>
                <a:gd name="T24" fmla="*/ 106 w 276"/>
                <a:gd name="T25" fmla="*/ 448 h 468"/>
                <a:gd name="T26" fmla="*/ 170 w 276"/>
                <a:gd name="T27" fmla="*/ 448 h 468"/>
                <a:gd name="T28" fmla="*/ 256 w 276"/>
                <a:gd name="T29" fmla="*/ 362 h 468"/>
                <a:gd name="T30" fmla="*/ 256 w 276"/>
                <a:gd name="T31" fmla="*/ 106 h 468"/>
                <a:gd name="T32" fmla="*/ 170 w 276"/>
                <a:gd name="T33" fmla="*/ 20 h 468"/>
                <a:gd name="T34" fmla="*/ 106 w 276"/>
                <a:gd name="T35" fmla="*/ 2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6" h="468">
                  <a:moveTo>
                    <a:pt x="170" y="468"/>
                  </a:moveTo>
                  <a:cubicBezTo>
                    <a:pt x="106" y="468"/>
                    <a:pt x="106" y="468"/>
                    <a:pt x="106" y="468"/>
                  </a:cubicBezTo>
                  <a:cubicBezTo>
                    <a:pt x="48" y="468"/>
                    <a:pt x="0" y="420"/>
                    <a:pt x="0" y="36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28" y="0"/>
                    <a:pt x="276" y="48"/>
                    <a:pt x="276" y="106"/>
                  </a:cubicBezTo>
                  <a:cubicBezTo>
                    <a:pt x="276" y="362"/>
                    <a:pt x="276" y="362"/>
                    <a:pt x="276" y="362"/>
                  </a:cubicBezTo>
                  <a:cubicBezTo>
                    <a:pt x="276" y="420"/>
                    <a:pt x="228" y="468"/>
                    <a:pt x="170" y="468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362"/>
                    <a:pt x="20" y="362"/>
                    <a:pt x="20" y="362"/>
                  </a:cubicBezTo>
                  <a:cubicBezTo>
                    <a:pt x="20" y="409"/>
                    <a:pt x="59" y="448"/>
                    <a:pt x="106" y="448"/>
                  </a:cubicBezTo>
                  <a:cubicBezTo>
                    <a:pt x="170" y="448"/>
                    <a:pt x="170" y="448"/>
                    <a:pt x="170" y="448"/>
                  </a:cubicBezTo>
                  <a:cubicBezTo>
                    <a:pt x="217" y="448"/>
                    <a:pt x="256" y="409"/>
                    <a:pt x="256" y="362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56" y="59"/>
                    <a:pt x="217" y="20"/>
                    <a:pt x="170" y="20"/>
                  </a:cubicBezTo>
                  <a:lnTo>
                    <a:pt x="106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îṩļíḍé"/>
            <p:cNvSpPr/>
            <p:nvPr/>
          </p:nvSpPr>
          <p:spPr bwMode="auto">
            <a:xfrm>
              <a:off x="3545568" y="4287075"/>
              <a:ext cx="358148" cy="36421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20 h 84"/>
                <a:gd name="T12" fmla="*/ 20 w 84"/>
                <a:gd name="T13" fmla="*/ 42 h 84"/>
                <a:gd name="T14" fmla="*/ 42 w 84"/>
                <a:gd name="T15" fmla="*/ 64 h 84"/>
                <a:gd name="T16" fmla="*/ 64 w 84"/>
                <a:gd name="T17" fmla="*/ 42 h 84"/>
                <a:gd name="T18" fmla="*/ 42 w 84"/>
                <a:gd name="T1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20"/>
                  </a:moveTo>
                  <a:cubicBezTo>
                    <a:pt x="30" y="20"/>
                    <a:pt x="20" y="30"/>
                    <a:pt x="20" y="42"/>
                  </a:cubicBezTo>
                  <a:cubicBezTo>
                    <a:pt x="20" y="54"/>
                    <a:pt x="30" y="64"/>
                    <a:pt x="42" y="64"/>
                  </a:cubicBezTo>
                  <a:cubicBezTo>
                    <a:pt x="54" y="64"/>
                    <a:pt x="64" y="54"/>
                    <a:pt x="64" y="42"/>
                  </a:cubicBezTo>
                  <a:cubicBezTo>
                    <a:pt x="64" y="30"/>
                    <a:pt x="54" y="20"/>
                    <a:pt x="42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0" name="îṩḷiḋe"/>
            <p:cNvSpPr/>
            <p:nvPr/>
          </p:nvSpPr>
          <p:spPr bwMode="auto">
            <a:xfrm>
              <a:off x="3685186" y="3582925"/>
              <a:ext cx="84984" cy="3399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ïṩļîdé"/>
            <p:cNvSpPr/>
            <p:nvPr/>
          </p:nvSpPr>
          <p:spPr bwMode="auto">
            <a:xfrm>
              <a:off x="3454516" y="3267271"/>
              <a:ext cx="315654" cy="315654"/>
            </a:xfrm>
            <a:custGeom>
              <a:avLst/>
              <a:gdLst>
                <a:gd name="T0" fmla="*/ 74 w 74"/>
                <a:gd name="T1" fmla="*/ 74 h 74"/>
                <a:gd name="T2" fmla="*/ 54 w 74"/>
                <a:gd name="T3" fmla="*/ 74 h 74"/>
                <a:gd name="T4" fmla="*/ 0 w 74"/>
                <a:gd name="T5" fmla="*/ 20 h 74"/>
                <a:gd name="T6" fmla="*/ 0 w 74"/>
                <a:gd name="T7" fmla="*/ 0 h 74"/>
                <a:gd name="T8" fmla="*/ 74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74" y="74"/>
                  </a:moveTo>
                  <a:cubicBezTo>
                    <a:pt x="54" y="74"/>
                    <a:pt x="54" y="74"/>
                    <a:pt x="54" y="74"/>
                  </a:cubicBezTo>
                  <a:cubicBezTo>
                    <a:pt x="54" y="44"/>
                    <a:pt x="30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74" y="33"/>
                    <a:pt x="74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iṡḷïḋé"/>
            <p:cNvSpPr/>
            <p:nvPr/>
          </p:nvSpPr>
          <p:spPr bwMode="auto">
            <a:xfrm>
              <a:off x="3138862" y="3036601"/>
              <a:ext cx="315654" cy="315654"/>
            </a:xfrm>
            <a:custGeom>
              <a:avLst/>
              <a:gdLst>
                <a:gd name="T0" fmla="*/ 74 w 74"/>
                <a:gd name="T1" fmla="*/ 74 h 74"/>
                <a:gd name="T2" fmla="*/ 0 w 74"/>
                <a:gd name="T3" fmla="*/ 0 h 74"/>
                <a:gd name="T4" fmla="*/ 20 w 74"/>
                <a:gd name="T5" fmla="*/ 0 h 74"/>
                <a:gd name="T6" fmla="*/ 74 w 74"/>
                <a:gd name="T7" fmla="*/ 54 h 74"/>
                <a:gd name="T8" fmla="*/ 74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74" y="74"/>
                  </a:moveTo>
                  <a:cubicBezTo>
                    <a:pt x="33" y="74"/>
                    <a:pt x="0" y="41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0"/>
                    <a:pt x="44" y="54"/>
                    <a:pt x="74" y="54"/>
                  </a:cubicBez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işļîďe"/>
            <p:cNvSpPr/>
            <p:nvPr/>
          </p:nvSpPr>
          <p:spPr bwMode="auto">
            <a:xfrm>
              <a:off x="3138862" y="2763441"/>
              <a:ext cx="84984" cy="27316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ï$ļïḑê"/>
            <p:cNvSpPr/>
            <p:nvPr/>
          </p:nvSpPr>
          <p:spPr bwMode="auto">
            <a:xfrm>
              <a:off x="3138862" y="2447788"/>
              <a:ext cx="315654" cy="315654"/>
            </a:xfrm>
            <a:custGeom>
              <a:avLst/>
              <a:gdLst>
                <a:gd name="T0" fmla="*/ 20 w 74"/>
                <a:gd name="T1" fmla="*/ 74 h 74"/>
                <a:gd name="T2" fmla="*/ 0 w 74"/>
                <a:gd name="T3" fmla="*/ 74 h 74"/>
                <a:gd name="T4" fmla="*/ 74 w 74"/>
                <a:gd name="T5" fmla="*/ 0 h 74"/>
                <a:gd name="T6" fmla="*/ 74 w 74"/>
                <a:gd name="T7" fmla="*/ 20 h 74"/>
                <a:gd name="T8" fmla="*/ 20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20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4" y="20"/>
                    <a:pt x="20" y="44"/>
                    <a:pt x="2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îṩļíḓe"/>
            <p:cNvSpPr/>
            <p:nvPr/>
          </p:nvSpPr>
          <p:spPr bwMode="auto">
            <a:xfrm>
              <a:off x="3454516" y="2217118"/>
              <a:ext cx="315654" cy="315654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54 h 74"/>
                <a:gd name="T4" fmla="*/ 54 w 74"/>
                <a:gd name="T5" fmla="*/ 0 h 74"/>
                <a:gd name="T6" fmla="*/ 74 w 74"/>
                <a:gd name="T7" fmla="*/ 0 h 74"/>
                <a:gd name="T8" fmla="*/ 0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30" y="54"/>
                    <a:pt x="54" y="30"/>
                    <a:pt x="5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41"/>
                    <a:pt x="41" y="74"/>
                    <a:pt x="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í$ľîḋé"/>
            <p:cNvSpPr/>
            <p:nvPr/>
          </p:nvSpPr>
          <p:spPr bwMode="auto">
            <a:xfrm>
              <a:off x="3685186" y="1464406"/>
              <a:ext cx="84984" cy="7527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17" name="组合 216"/>
          <p:cNvGrpSpPr/>
          <p:nvPr/>
        </p:nvGrpSpPr>
        <p:grpSpPr>
          <a:xfrm rot="1095053">
            <a:off x="6504836" y="7407859"/>
            <a:ext cx="904472" cy="4479852"/>
            <a:chOff x="5190612" y="1397631"/>
            <a:chExt cx="904472" cy="4479852"/>
          </a:xfrm>
        </p:grpSpPr>
        <p:sp>
          <p:nvSpPr>
            <p:cNvPr id="218" name="íslïḓè"/>
            <p:cNvSpPr/>
            <p:nvPr/>
          </p:nvSpPr>
          <p:spPr bwMode="auto">
            <a:xfrm>
              <a:off x="5233102" y="2283889"/>
              <a:ext cx="819488" cy="3144395"/>
            </a:xfrm>
            <a:prstGeom prst="rect">
              <a:avLst/>
            </a:prstGeom>
            <a:solidFill>
              <a:srgbClr val="FBD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iślíďe"/>
            <p:cNvSpPr/>
            <p:nvPr/>
          </p:nvSpPr>
          <p:spPr bwMode="auto">
            <a:xfrm>
              <a:off x="5190612" y="5428284"/>
              <a:ext cx="904472" cy="449199"/>
            </a:xfrm>
            <a:custGeom>
              <a:avLst/>
              <a:gdLst>
                <a:gd name="T0" fmla="*/ 170 w 212"/>
                <a:gd name="T1" fmla="*/ 106 h 106"/>
                <a:gd name="T2" fmla="*/ 42 w 212"/>
                <a:gd name="T3" fmla="*/ 106 h 106"/>
                <a:gd name="T4" fmla="*/ 0 w 212"/>
                <a:gd name="T5" fmla="*/ 64 h 106"/>
                <a:gd name="T6" fmla="*/ 0 w 212"/>
                <a:gd name="T7" fmla="*/ 0 h 106"/>
                <a:gd name="T8" fmla="*/ 20 w 212"/>
                <a:gd name="T9" fmla="*/ 0 h 106"/>
                <a:gd name="T10" fmla="*/ 20 w 212"/>
                <a:gd name="T11" fmla="*/ 64 h 106"/>
                <a:gd name="T12" fmla="*/ 42 w 212"/>
                <a:gd name="T13" fmla="*/ 86 h 106"/>
                <a:gd name="T14" fmla="*/ 170 w 212"/>
                <a:gd name="T15" fmla="*/ 86 h 106"/>
                <a:gd name="T16" fmla="*/ 192 w 212"/>
                <a:gd name="T17" fmla="*/ 64 h 106"/>
                <a:gd name="T18" fmla="*/ 192 w 212"/>
                <a:gd name="T19" fmla="*/ 0 h 106"/>
                <a:gd name="T20" fmla="*/ 212 w 212"/>
                <a:gd name="T21" fmla="*/ 0 h 106"/>
                <a:gd name="T22" fmla="*/ 212 w 212"/>
                <a:gd name="T23" fmla="*/ 64 h 106"/>
                <a:gd name="T24" fmla="*/ 170 w 212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106">
                  <a:moveTo>
                    <a:pt x="170" y="106"/>
                  </a:moveTo>
                  <a:cubicBezTo>
                    <a:pt x="42" y="106"/>
                    <a:pt x="42" y="106"/>
                    <a:pt x="42" y="106"/>
                  </a:cubicBezTo>
                  <a:cubicBezTo>
                    <a:pt x="19" y="106"/>
                    <a:pt x="0" y="87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76"/>
                    <a:pt x="30" y="86"/>
                    <a:pt x="42" y="86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82" y="86"/>
                    <a:pt x="192" y="76"/>
                    <a:pt x="192" y="6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87"/>
                    <a:pt x="193" y="106"/>
                    <a:pt x="170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ïṥlíḋè"/>
            <p:cNvSpPr/>
            <p:nvPr/>
          </p:nvSpPr>
          <p:spPr bwMode="auto">
            <a:xfrm>
              <a:off x="5190612" y="2241399"/>
              <a:ext cx="904472" cy="3229379"/>
            </a:xfrm>
            <a:custGeom>
              <a:avLst/>
              <a:gdLst>
                <a:gd name="T0" fmla="*/ 149 w 149"/>
                <a:gd name="T1" fmla="*/ 532 h 532"/>
                <a:gd name="T2" fmla="*/ 0 w 149"/>
                <a:gd name="T3" fmla="*/ 532 h 532"/>
                <a:gd name="T4" fmla="*/ 0 w 149"/>
                <a:gd name="T5" fmla="*/ 0 h 532"/>
                <a:gd name="T6" fmla="*/ 149 w 149"/>
                <a:gd name="T7" fmla="*/ 0 h 532"/>
                <a:gd name="T8" fmla="*/ 149 w 149"/>
                <a:gd name="T9" fmla="*/ 532 h 532"/>
                <a:gd name="T10" fmla="*/ 14 w 149"/>
                <a:gd name="T11" fmla="*/ 517 h 532"/>
                <a:gd name="T12" fmla="*/ 135 w 149"/>
                <a:gd name="T13" fmla="*/ 517 h 532"/>
                <a:gd name="T14" fmla="*/ 135 w 149"/>
                <a:gd name="T15" fmla="*/ 14 h 532"/>
                <a:gd name="T16" fmla="*/ 14 w 149"/>
                <a:gd name="T17" fmla="*/ 14 h 532"/>
                <a:gd name="T18" fmla="*/ 14 w 149"/>
                <a:gd name="T19" fmla="*/ 51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32">
                  <a:moveTo>
                    <a:pt x="149" y="532"/>
                  </a:moveTo>
                  <a:lnTo>
                    <a:pt x="0" y="532"/>
                  </a:lnTo>
                  <a:lnTo>
                    <a:pt x="0" y="0"/>
                  </a:lnTo>
                  <a:lnTo>
                    <a:pt x="149" y="0"/>
                  </a:lnTo>
                  <a:lnTo>
                    <a:pt x="149" y="532"/>
                  </a:lnTo>
                  <a:close/>
                  <a:moveTo>
                    <a:pt x="14" y="517"/>
                  </a:moveTo>
                  <a:lnTo>
                    <a:pt x="135" y="517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5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iSḷiḑé"/>
            <p:cNvSpPr/>
            <p:nvPr/>
          </p:nvSpPr>
          <p:spPr bwMode="auto">
            <a:xfrm>
              <a:off x="5190612" y="1707216"/>
              <a:ext cx="346007" cy="576677"/>
            </a:xfrm>
            <a:custGeom>
              <a:avLst/>
              <a:gdLst>
                <a:gd name="T0" fmla="*/ 14 w 57"/>
                <a:gd name="T1" fmla="*/ 95 h 95"/>
                <a:gd name="T2" fmla="*/ 0 w 57"/>
                <a:gd name="T3" fmla="*/ 95 h 95"/>
                <a:gd name="T4" fmla="*/ 0 w 57"/>
                <a:gd name="T5" fmla="*/ 47 h 95"/>
                <a:gd name="T6" fmla="*/ 47 w 57"/>
                <a:gd name="T7" fmla="*/ 0 h 95"/>
                <a:gd name="T8" fmla="*/ 57 w 57"/>
                <a:gd name="T9" fmla="*/ 10 h 95"/>
                <a:gd name="T10" fmla="*/ 14 w 57"/>
                <a:gd name="T11" fmla="*/ 53 h 95"/>
                <a:gd name="T12" fmla="*/ 14 w 57"/>
                <a:gd name="T1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5">
                  <a:moveTo>
                    <a:pt x="14" y="95"/>
                  </a:moveTo>
                  <a:lnTo>
                    <a:pt x="0" y="95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57" y="10"/>
                  </a:lnTo>
                  <a:lnTo>
                    <a:pt x="14" y="53"/>
                  </a:lnTo>
                  <a:lnTo>
                    <a:pt x="14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ïşļïďe"/>
            <p:cNvSpPr/>
            <p:nvPr/>
          </p:nvSpPr>
          <p:spPr bwMode="auto">
            <a:xfrm>
              <a:off x="5749077" y="1707216"/>
              <a:ext cx="346007" cy="576677"/>
            </a:xfrm>
            <a:custGeom>
              <a:avLst/>
              <a:gdLst>
                <a:gd name="T0" fmla="*/ 57 w 57"/>
                <a:gd name="T1" fmla="*/ 95 h 95"/>
                <a:gd name="T2" fmla="*/ 43 w 57"/>
                <a:gd name="T3" fmla="*/ 95 h 95"/>
                <a:gd name="T4" fmla="*/ 43 w 57"/>
                <a:gd name="T5" fmla="*/ 53 h 95"/>
                <a:gd name="T6" fmla="*/ 0 w 57"/>
                <a:gd name="T7" fmla="*/ 10 h 95"/>
                <a:gd name="T8" fmla="*/ 10 w 57"/>
                <a:gd name="T9" fmla="*/ 0 h 95"/>
                <a:gd name="T10" fmla="*/ 57 w 57"/>
                <a:gd name="T11" fmla="*/ 47 h 95"/>
                <a:gd name="T12" fmla="*/ 57 w 57"/>
                <a:gd name="T1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5">
                  <a:moveTo>
                    <a:pt x="57" y="95"/>
                  </a:moveTo>
                  <a:lnTo>
                    <a:pt x="43" y="95"/>
                  </a:lnTo>
                  <a:lnTo>
                    <a:pt x="43" y="53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57" y="47"/>
                  </a:lnTo>
                  <a:lnTo>
                    <a:pt x="57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íŝ1íḋe"/>
            <p:cNvSpPr/>
            <p:nvPr/>
          </p:nvSpPr>
          <p:spPr bwMode="auto">
            <a:xfrm>
              <a:off x="5506266" y="169507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íś1íḓê"/>
            <p:cNvSpPr/>
            <p:nvPr/>
          </p:nvSpPr>
          <p:spPr bwMode="auto">
            <a:xfrm>
              <a:off x="5463772" y="1397631"/>
              <a:ext cx="358148" cy="339935"/>
            </a:xfrm>
            <a:custGeom>
              <a:avLst/>
              <a:gdLst>
                <a:gd name="T0" fmla="*/ 59 w 59"/>
                <a:gd name="T1" fmla="*/ 56 h 56"/>
                <a:gd name="T2" fmla="*/ 45 w 59"/>
                <a:gd name="T3" fmla="*/ 56 h 56"/>
                <a:gd name="T4" fmla="*/ 45 w 59"/>
                <a:gd name="T5" fmla="*/ 22 h 56"/>
                <a:gd name="T6" fmla="*/ 14 w 59"/>
                <a:gd name="T7" fmla="*/ 38 h 56"/>
                <a:gd name="T8" fmla="*/ 14 w 59"/>
                <a:gd name="T9" fmla="*/ 56 h 56"/>
                <a:gd name="T10" fmla="*/ 0 w 59"/>
                <a:gd name="T11" fmla="*/ 56 h 56"/>
                <a:gd name="T12" fmla="*/ 0 w 59"/>
                <a:gd name="T13" fmla="*/ 29 h 56"/>
                <a:gd name="T14" fmla="*/ 59 w 59"/>
                <a:gd name="T15" fmla="*/ 0 h 56"/>
                <a:gd name="T16" fmla="*/ 59 w 59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6">
                  <a:moveTo>
                    <a:pt x="59" y="56"/>
                  </a:moveTo>
                  <a:lnTo>
                    <a:pt x="45" y="56"/>
                  </a:lnTo>
                  <a:lnTo>
                    <a:pt x="45" y="22"/>
                  </a:lnTo>
                  <a:lnTo>
                    <a:pt x="14" y="38"/>
                  </a:lnTo>
                  <a:lnTo>
                    <a:pt x="14" y="56"/>
                  </a:lnTo>
                  <a:lnTo>
                    <a:pt x="0" y="56"/>
                  </a:lnTo>
                  <a:lnTo>
                    <a:pt x="0" y="29"/>
                  </a:lnTo>
                  <a:lnTo>
                    <a:pt x="59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íšlîḑé"/>
            <p:cNvSpPr/>
            <p:nvPr/>
          </p:nvSpPr>
          <p:spPr bwMode="auto">
            <a:xfrm>
              <a:off x="5233102" y="1968235"/>
              <a:ext cx="819488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i$ľîḓê"/>
            <p:cNvSpPr/>
            <p:nvPr/>
          </p:nvSpPr>
          <p:spPr bwMode="auto">
            <a:xfrm>
              <a:off x="5506266" y="2557053"/>
              <a:ext cx="273164" cy="1778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iṧľíḓê"/>
            <p:cNvSpPr/>
            <p:nvPr/>
          </p:nvSpPr>
          <p:spPr bwMode="auto">
            <a:xfrm>
              <a:off x="5463772" y="2514559"/>
              <a:ext cx="358148" cy="1863572"/>
            </a:xfrm>
            <a:custGeom>
              <a:avLst/>
              <a:gdLst>
                <a:gd name="T0" fmla="*/ 59 w 59"/>
                <a:gd name="T1" fmla="*/ 307 h 307"/>
                <a:gd name="T2" fmla="*/ 0 w 59"/>
                <a:gd name="T3" fmla="*/ 307 h 307"/>
                <a:gd name="T4" fmla="*/ 0 w 59"/>
                <a:gd name="T5" fmla="*/ 0 h 307"/>
                <a:gd name="T6" fmla="*/ 59 w 59"/>
                <a:gd name="T7" fmla="*/ 0 h 307"/>
                <a:gd name="T8" fmla="*/ 59 w 59"/>
                <a:gd name="T9" fmla="*/ 307 h 307"/>
                <a:gd name="T10" fmla="*/ 14 w 59"/>
                <a:gd name="T11" fmla="*/ 292 h 307"/>
                <a:gd name="T12" fmla="*/ 45 w 59"/>
                <a:gd name="T13" fmla="*/ 292 h 307"/>
                <a:gd name="T14" fmla="*/ 45 w 59"/>
                <a:gd name="T15" fmla="*/ 14 h 307"/>
                <a:gd name="T16" fmla="*/ 14 w 59"/>
                <a:gd name="T17" fmla="*/ 14 h 307"/>
                <a:gd name="T18" fmla="*/ 14 w 59"/>
                <a:gd name="T19" fmla="*/ 29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307">
                  <a:moveTo>
                    <a:pt x="59" y="307"/>
                  </a:moveTo>
                  <a:lnTo>
                    <a:pt x="0" y="307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307"/>
                  </a:lnTo>
                  <a:close/>
                  <a:moveTo>
                    <a:pt x="14" y="292"/>
                  </a:moveTo>
                  <a:lnTo>
                    <a:pt x="45" y="292"/>
                  </a:lnTo>
                  <a:lnTo>
                    <a:pt x="45" y="14"/>
                  </a:lnTo>
                  <a:lnTo>
                    <a:pt x="14" y="14"/>
                  </a:lnTo>
                  <a:lnTo>
                    <a:pt x="14" y="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28" name="组合 227"/>
          <p:cNvGrpSpPr/>
          <p:nvPr/>
        </p:nvGrpSpPr>
        <p:grpSpPr>
          <a:xfrm rot="20366121">
            <a:off x="-258619" y="-5463288"/>
            <a:ext cx="497762" cy="4534483"/>
            <a:chOff x="4504670" y="1343000"/>
            <a:chExt cx="497762" cy="4534483"/>
          </a:xfrm>
        </p:grpSpPr>
        <p:sp>
          <p:nvSpPr>
            <p:cNvPr id="229" name="îṩḷïḍe"/>
            <p:cNvSpPr/>
            <p:nvPr/>
          </p:nvSpPr>
          <p:spPr bwMode="auto">
            <a:xfrm>
              <a:off x="4547164" y="1464406"/>
              <a:ext cx="412778" cy="3963882"/>
            </a:xfrm>
            <a:custGeom>
              <a:avLst/>
              <a:gdLst>
                <a:gd name="T0" fmla="*/ 0 w 68"/>
                <a:gd name="T1" fmla="*/ 653 h 653"/>
                <a:gd name="T2" fmla="*/ 0 w 68"/>
                <a:gd name="T3" fmla="*/ 90 h 653"/>
                <a:gd name="T4" fmla="*/ 34 w 68"/>
                <a:gd name="T5" fmla="*/ 0 h 653"/>
                <a:gd name="T6" fmla="*/ 68 w 68"/>
                <a:gd name="T7" fmla="*/ 90 h 653"/>
                <a:gd name="T8" fmla="*/ 68 w 68"/>
                <a:gd name="T9" fmla="*/ 653 h 653"/>
                <a:gd name="T10" fmla="*/ 0 w 68"/>
                <a:gd name="T11" fmla="*/ 65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53">
                  <a:moveTo>
                    <a:pt x="0" y="653"/>
                  </a:moveTo>
                  <a:lnTo>
                    <a:pt x="0" y="90"/>
                  </a:lnTo>
                  <a:lnTo>
                    <a:pt x="34" y="0"/>
                  </a:lnTo>
                  <a:lnTo>
                    <a:pt x="68" y="90"/>
                  </a:lnTo>
                  <a:lnTo>
                    <a:pt x="68" y="653"/>
                  </a:lnTo>
                  <a:lnTo>
                    <a:pt x="0" y="653"/>
                  </a:lnTo>
                  <a:close/>
                </a:path>
              </a:pathLst>
            </a:custGeom>
            <a:solidFill>
              <a:srgbClr val="BC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ïṡ1ïḋe"/>
            <p:cNvSpPr/>
            <p:nvPr/>
          </p:nvSpPr>
          <p:spPr bwMode="auto">
            <a:xfrm>
              <a:off x="4547164" y="5428284"/>
              <a:ext cx="412778" cy="406709"/>
            </a:xfrm>
            <a:custGeom>
              <a:avLst/>
              <a:gdLst>
                <a:gd name="T0" fmla="*/ 96 w 96"/>
                <a:gd name="T1" fmla="*/ 0 h 96"/>
                <a:gd name="T2" fmla="*/ 96 w 96"/>
                <a:gd name="T3" fmla="*/ 64 h 96"/>
                <a:gd name="T4" fmla="*/ 64 w 96"/>
                <a:gd name="T5" fmla="*/ 96 h 96"/>
                <a:gd name="T6" fmla="*/ 32 w 96"/>
                <a:gd name="T7" fmla="*/ 96 h 96"/>
                <a:gd name="T8" fmla="*/ 0 w 96"/>
                <a:gd name="T9" fmla="*/ 64 h 96"/>
                <a:gd name="T10" fmla="*/ 0 w 96"/>
                <a:gd name="T11" fmla="*/ 0 h 96"/>
                <a:gd name="T12" fmla="*/ 96 w 96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96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96" y="82"/>
                    <a:pt x="82" y="96"/>
                    <a:pt x="64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14" y="96"/>
                    <a:pt x="0" y="82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BC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ïSḷïḋè"/>
            <p:cNvSpPr/>
            <p:nvPr/>
          </p:nvSpPr>
          <p:spPr bwMode="auto">
            <a:xfrm>
              <a:off x="4711059" y="4475255"/>
              <a:ext cx="84984" cy="67986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isḷîḋè"/>
            <p:cNvSpPr/>
            <p:nvPr/>
          </p:nvSpPr>
          <p:spPr bwMode="auto">
            <a:xfrm>
              <a:off x="4504670" y="1343000"/>
              <a:ext cx="497762" cy="4085287"/>
            </a:xfrm>
            <a:custGeom>
              <a:avLst/>
              <a:gdLst>
                <a:gd name="T0" fmla="*/ 82 w 82"/>
                <a:gd name="T1" fmla="*/ 673 h 673"/>
                <a:gd name="T2" fmla="*/ 68 w 82"/>
                <a:gd name="T3" fmla="*/ 673 h 673"/>
                <a:gd name="T4" fmla="*/ 68 w 82"/>
                <a:gd name="T5" fmla="*/ 111 h 673"/>
                <a:gd name="T6" fmla="*/ 41 w 82"/>
                <a:gd name="T7" fmla="*/ 40 h 673"/>
                <a:gd name="T8" fmla="*/ 14 w 82"/>
                <a:gd name="T9" fmla="*/ 111 h 673"/>
                <a:gd name="T10" fmla="*/ 14 w 82"/>
                <a:gd name="T11" fmla="*/ 673 h 673"/>
                <a:gd name="T12" fmla="*/ 0 w 82"/>
                <a:gd name="T13" fmla="*/ 673 h 673"/>
                <a:gd name="T14" fmla="*/ 0 w 82"/>
                <a:gd name="T15" fmla="*/ 109 h 673"/>
                <a:gd name="T16" fmla="*/ 41 w 82"/>
                <a:gd name="T17" fmla="*/ 0 h 673"/>
                <a:gd name="T18" fmla="*/ 82 w 82"/>
                <a:gd name="T19" fmla="*/ 109 h 673"/>
                <a:gd name="T20" fmla="*/ 82 w 82"/>
                <a:gd name="T21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673">
                  <a:moveTo>
                    <a:pt x="82" y="673"/>
                  </a:moveTo>
                  <a:lnTo>
                    <a:pt x="68" y="673"/>
                  </a:lnTo>
                  <a:lnTo>
                    <a:pt x="68" y="111"/>
                  </a:lnTo>
                  <a:lnTo>
                    <a:pt x="41" y="40"/>
                  </a:lnTo>
                  <a:lnTo>
                    <a:pt x="14" y="111"/>
                  </a:lnTo>
                  <a:lnTo>
                    <a:pt x="14" y="673"/>
                  </a:lnTo>
                  <a:lnTo>
                    <a:pt x="0" y="673"/>
                  </a:lnTo>
                  <a:lnTo>
                    <a:pt x="0" y="109"/>
                  </a:lnTo>
                  <a:lnTo>
                    <a:pt x="41" y="0"/>
                  </a:lnTo>
                  <a:lnTo>
                    <a:pt x="82" y="109"/>
                  </a:lnTo>
                  <a:lnTo>
                    <a:pt x="82" y="6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îŝ1ïḓê"/>
            <p:cNvSpPr/>
            <p:nvPr/>
          </p:nvSpPr>
          <p:spPr bwMode="auto">
            <a:xfrm>
              <a:off x="4547164" y="1968235"/>
              <a:ext cx="412778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ïS1îďè"/>
            <p:cNvSpPr/>
            <p:nvPr/>
          </p:nvSpPr>
          <p:spPr bwMode="auto">
            <a:xfrm>
              <a:off x="4504670" y="5428284"/>
              <a:ext cx="497762" cy="449199"/>
            </a:xfrm>
            <a:custGeom>
              <a:avLst/>
              <a:gdLst>
                <a:gd name="T0" fmla="*/ 74 w 116"/>
                <a:gd name="T1" fmla="*/ 106 h 106"/>
                <a:gd name="T2" fmla="*/ 42 w 116"/>
                <a:gd name="T3" fmla="*/ 106 h 106"/>
                <a:gd name="T4" fmla="*/ 0 w 116"/>
                <a:gd name="T5" fmla="*/ 64 h 106"/>
                <a:gd name="T6" fmla="*/ 0 w 116"/>
                <a:gd name="T7" fmla="*/ 0 h 106"/>
                <a:gd name="T8" fmla="*/ 20 w 116"/>
                <a:gd name="T9" fmla="*/ 0 h 106"/>
                <a:gd name="T10" fmla="*/ 20 w 116"/>
                <a:gd name="T11" fmla="*/ 64 h 106"/>
                <a:gd name="T12" fmla="*/ 42 w 116"/>
                <a:gd name="T13" fmla="*/ 86 h 106"/>
                <a:gd name="T14" fmla="*/ 74 w 116"/>
                <a:gd name="T15" fmla="*/ 86 h 106"/>
                <a:gd name="T16" fmla="*/ 96 w 116"/>
                <a:gd name="T17" fmla="*/ 64 h 106"/>
                <a:gd name="T18" fmla="*/ 96 w 116"/>
                <a:gd name="T19" fmla="*/ 0 h 106"/>
                <a:gd name="T20" fmla="*/ 116 w 116"/>
                <a:gd name="T21" fmla="*/ 0 h 106"/>
                <a:gd name="T22" fmla="*/ 116 w 116"/>
                <a:gd name="T23" fmla="*/ 64 h 106"/>
                <a:gd name="T24" fmla="*/ 74 w 116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6">
                  <a:moveTo>
                    <a:pt x="74" y="106"/>
                  </a:moveTo>
                  <a:cubicBezTo>
                    <a:pt x="42" y="106"/>
                    <a:pt x="42" y="106"/>
                    <a:pt x="42" y="106"/>
                  </a:cubicBezTo>
                  <a:cubicBezTo>
                    <a:pt x="19" y="106"/>
                    <a:pt x="0" y="87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76"/>
                    <a:pt x="30" y="86"/>
                    <a:pt x="42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86" y="86"/>
                    <a:pt x="96" y="76"/>
                    <a:pt x="96" y="6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6" y="87"/>
                    <a:pt x="97" y="106"/>
                    <a:pt x="74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组合 207"/>
          <p:cNvGrpSpPr/>
          <p:nvPr/>
        </p:nvGrpSpPr>
        <p:grpSpPr>
          <a:xfrm>
            <a:off x="-27241545" y="-3502381"/>
            <a:ext cx="68052267" cy="34171243"/>
            <a:chOff x="3263900" y="3675493"/>
            <a:chExt cx="4467225" cy="2243138"/>
          </a:xfrm>
        </p:grpSpPr>
        <p:sp>
          <p:nvSpPr>
            <p:cNvPr id="209" name="íşľïdè"/>
            <p:cNvSpPr/>
            <p:nvPr/>
          </p:nvSpPr>
          <p:spPr bwMode="auto">
            <a:xfrm>
              <a:off x="3263900" y="3675493"/>
              <a:ext cx="4467225" cy="2243138"/>
            </a:xfrm>
            <a:custGeom>
              <a:avLst/>
              <a:gdLst>
                <a:gd name="T0" fmla="*/ 159 w 1561"/>
                <a:gd name="T1" fmla="*/ 784 h 784"/>
                <a:gd name="T2" fmla="*/ 1395 w 1561"/>
                <a:gd name="T3" fmla="*/ 784 h 784"/>
                <a:gd name="T4" fmla="*/ 1169 w 1561"/>
                <a:gd name="T5" fmla="*/ 330 h 784"/>
                <a:gd name="T6" fmla="*/ 796 w 1561"/>
                <a:gd name="T7" fmla="*/ 0 h 784"/>
                <a:gd name="T8" fmla="*/ 408 w 1561"/>
                <a:gd name="T9" fmla="*/ 360 h 784"/>
                <a:gd name="T10" fmla="*/ 159 w 1561"/>
                <a:gd name="T11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1" h="784">
                  <a:moveTo>
                    <a:pt x="159" y="784"/>
                  </a:moveTo>
                  <a:cubicBezTo>
                    <a:pt x="1395" y="784"/>
                    <a:pt x="1395" y="784"/>
                    <a:pt x="1395" y="784"/>
                  </a:cubicBezTo>
                  <a:cubicBezTo>
                    <a:pt x="1395" y="784"/>
                    <a:pt x="1561" y="303"/>
                    <a:pt x="1169" y="330"/>
                  </a:cubicBezTo>
                  <a:cubicBezTo>
                    <a:pt x="1169" y="330"/>
                    <a:pt x="1136" y="0"/>
                    <a:pt x="796" y="0"/>
                  </a:cubicBezTo>
                  <a:cubicBezTo>
                    <a:pt x="456" y="0"/>
                    <a:pt x="408" y="360"/>
                    <a:pt x="408" y="360"/>
                  </a:cubicBezTo>
                  <a:cubicBezTo>
                    <a:pt x="408" y="360"/>
                    <a:pt x="0" y="243"/>
                    <a:pt x="159" y="784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işľîḋé"/>
            <p:cNvSpPr/>
            <p:nvPr/>
          </p:nvSpPr>
          <p:spPr bwMode="auto">
            <a:xfrm>
              <a:off x="4851400" y="3843768"/>
              <a:ext cx="2879725" cy="2074863"/>
            </a:xfrm>
            <a:custGeom>
              <a:avLst/>
              <a:gdLst>
                <a:gd name="T0" fmla="*/ 840 w 1006"/>
                <a:gd name="T1" fmla="*/ 725 h 725"/>
                <a:gd name="T2" fmla="*/ 0 w 1006"/>
                <a:gd name="T3" fmla="*/ 725 h 725"/>
                <a:gd name="T4" fmla="*/ 254 w 1006"/>
                <a:gd name="T5" fmla="*/ 435 h 725"/>
                <a:gd name="T6" fmla="*/ 454 w 1006"/>
                <a:gd name="T7" fmla="*/ 0 h 725"/>
                <a:gd name="T8" fmla="*/ 614 w 1006"/>
                <a:gd name="T9" fmla="*/ 271 h 725"/>
                <a:gd name="T10" fmla="*/ 840 w 1006"/>
                <a:gd name="T11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6" h="725">
                  <a:moveTo>
                    <a:pt x="840" y="725"/>
                  </a:moveTo>
                  <a:cubicBezTo>
                    <a:pt x="0" y="725"/>
                    <a:pt x="0" y="725"/>
                    <a:pt x="0" y="725"/>
                  </a:cubicBezTo>
                  <a:cubicBezTo>
                    <a:pt x="392" y="713"/>
                    <a:pt x="254" y="435"/>
                    <a:pt x="254" y="435"/>
                  </a:cubicBezTo>
                  <a:cubicBezTo>
                    <a:pt x="673" y="354"/>
                    <a:pt x="454" y="0"/>
                    <a:pt x="454" y="0"/>
                  </a:cubicBezTo>
                  <a:cubicBezTo>
                    <a:pt x="596" y="95"/>
                    <a:pt x="614" y="271"/>
                    <a:pt x="614" y="271"/>
                  </a:cubicBezTo>
                  <a:cubicBezTo>
                    <a:pt x="1006" y="244"/>
                    <a:pt x="840" y="725"/>
                    <a:pt x="840" y="725"/>
                  </a:cubicBezTo>
                  <a:close/>
                </a:path>
              </a:pathLst>
            </a:custGeom>
            <a:solidFill>
              <a:srgbClr val="E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77" name="组合 76"/>
          <p:cNvGrpSpPr/>
          <p:nvPr/>
        </p:nvGrpSpPr>
        <p:grpSpPr>
          <a:xfrm rot="20366121">
            <a:off x="2035171" y="434345"/>
            <a:ext cx="497762" cy="4534483"/>
            <a:chOff x="4504670" y="1343000"/>
            <a:chExt cx="497762" cy="4534483"/>
          </a:xfrm>
        </p:grpSpPr>
        <p:sp>
          <p:nvSpPr>
            <p:cNvPr id="6" name="îṩḷïḍe"/>
            <p:cNvSpPr/>
            <p:nvPr/>
          </p:nvSpPr>
          <p:spPr bwMode="auto">
            <a:xfrm>
              <a:off x="4547164" y="1464406"/>
              <a:ext cx="412778" cy="3963882"/>
            </a:xfrm>
            <a:custGeom>
              <a:avLst/>
              <a:gdLst>
                <a:gd name="T0" fmla="*/ 0 w 68"/>
                <a:gd name="T1" fmla="*/ 653 h 653"/>
                <a:gd name="T2" fmla="*/ 0 w 68"/>
                <a:gd name="T3" fmla="*/ 90 h 653"/>
                <a:gd name="T4" fmla="*/ 34 w 68"/>
                <a:gd name="T5" fmla="*/ 0 h 653"/>
                <a:gd name="T6" fmla="*/ 68 w 68"/>
                <a:gd name="T7" fmla="*/ 90 h 653"/>
                <a:gd name="T8" fmla="*/ 68 w 68"/>
                <a:gd name="T9" fmla="*/ 653 h 653"/>
                <a:gd name="T10" fmla="*/ 0 w 68"/>
                <a:gd name="T11" fmla="*/ 65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53">
                  <a:moveTo>
                    <a:pt x="0" y="653"/>
                  </a:moveTo>
                  <a:lnTo>
                    <a:pt x="0" y="90"/>
                  </a:lnTo>
                  <a:lnTo>
                    <a:pt x="34" y="0"/>
                  </a:lnTo>
                  <a:lnTo>
                    <a:pt x="68" y="90"/>
                  </a:lnTo>
                  <a:lnTo>
                    <a:pt x="68" y="653"/>
                  </a:lnTo>
                  <a:lnTo>
                    <a:pt x="0" y="653"/>
                  </a:lnTo>
                  <a:close/>
                </a:path>
              </a:pathLst>
            </a:custGeom>
            <a:solidFill>
              <a:srgbClr val="BC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ṡ1ïḋe"/>
            <p:cNvSpPr/>
            <p:nvPr/>
          </p:nvSpPr>
          <p:spPr bwMode="auto">
            <a:xfrm>
              <a:off x="4547164" y="5428284"/>
              <a:ext cx="412778" cy="406709"/>
            </a:xfrm>
            <a:custGeom>
              <a:avLst/>
              <a:gdLst>
                <a:gd name="T0" fmla="*/ 96 w 96"/>
                <a:gd name="T1" fmla="*/ 0 h 96"/>
                <a:gd name="T2" fmla="*/ 96 w 96"/>
                <a:gd name="T3" fmla="*/ 64 h 96"/>
                <a:gd name="T4" fmla="*/ 64 w 96"/>
                <a:gd name="T5" fmla="*/ 96 h 96"/>
                <a:gd name="T6" fmla="*/ 32 w 96"/>
                <a:gd name="T7" fmla="*/ 96 h 96"/>
                <a:gd name="T8" fmla="*/ 0 w 96"/>
                <a:gd name="T9" fmla="*/ 64 h 96"/>
                <a:gd name="T10" fmla="*/ 0 w 96"/>
                <a:gd name="T11" fmla="*/ 0 h 96"/>
                <a:gd name="T12" fmla="*/ 96 w 96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96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96" y="82"/>
                    <a:pt x="82" y="96"/>
                    <a:pt x="64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14" y="96"/>
                    <a:pt x="0" y="82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BC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Sḷïḋè"/>
            <p:cNvSpPr/>
            <p:nvPr/>
          </p:nvSpPr>
          <p:spPr bwMode="auto">
            <a:xfrm>
              <a:off x="4711059" y="4475255"/>
              <a:ext cx="84984" cy="67986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isḷîḋè"/>
            <p:cNvSpPr/>
            <p:nvPr/>
          </p:nvSpPr>
          <p:spPr bwMode="auto">
            <a:xfrm>
              <a:off x="4504670" y="1343000"/>
              <a:ext cx="497762" cy="4085287"/>
            </a:xfrm>
            <a:custGeom>
              <a:avLst/>
              <a:gdLst>
                <a:gd name="T0" fmla="*/ 82 w 82"/>
                <a:gd name="T1" fmla="*/ 673 h 673"/>
                <a:gd name="T2" fmla="*/ 68 w 82"/>
                <a:gd name="T3" fmla="*/ 673 h 673"/>
                <a:gd name="T4" fmla="*/ 68 w 82"/>
                <a:gd name="T5" fmla="*/ 111 h 673"/>
                <a:gd name="T6" fmla="*/ 41 w 82"/>
                <a:gd name="T7" fmla="*/ 40 h 673"/>
                <a:gd name="T8" fmla="*/ 14 w 82"/>
                <a:gd name="T9" fmla="*/ 111 h 673"/>
                <a:gd name="T10" fmla="*/ 14 w 82"/>
                <a:gd name="T11" fmla="*/ 673 h 673"/>
                <a:gd name="T12" fmla="*/ 0 w 82"/>
                <a:gd name="T13" fmla="*/ 673 h 673"/>
                <a:gd name="T14" fmla="*/ 0 w 82"/>
                <a:gd name="T15" fmla="*/ 109 h 673"/>
                <a:gd name="T16" fmla="*/ 41 w 82"/>
                <a:gd name="T17" fmla="*/ 0 h 673"/>
                <a:gd name="T18" fmla="*/ 82 w 82"/>
                <a:gd name="T19" fmla="*/ 109 h 673"/>
                <a:gd name="T20" fmla="*/ 82 w 82"/>
                <a:gd name="T21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673">
                  <a:moveTo>
                    <a:pt x="82" y="673"/>
                  </a:moveTo>
                  <a:lnTo>
                    <a:pt x="68" y="673"/>
                  </a:lnTo>
                  <a:lnTo>
                    <a:pt x="68" y="111"/>
                  </a:lnTo>
                  <a:lnTo>
                    <a:pt x="41" y="40"/>
                  </a:lnTo>
                  <a:lnTo>
                    <a:pt x="14" y="111"/>
                  </a:lnTo>
                  <a:lnTo>
                    <a:pt x="14" y="673"/>
                  </a:lnTo>
                  <a:lnTo>
                    <a:pt x="0" y="673"/>
                  </a:lnTo>
                  <a:lnTo>
                    <a:pt x="0" y="109"/>
                  </a:lnTo>
                  <a:lnTo>
                    <a:pt x="41" y="0"/>
                  </a:lnTo>
                  <a:lnTo>
                    <a:pt x="82" y="109"/>
                  </a:lnTo>
                  <a:lnTo>
                    <a:pt x="82" y="6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îŝ1ïḓê"/>
            <p:cNvSpPr/>
            <p:nvPr/>
          </p:nvSpPr>
          <p:spPr bwMode="auto">
            <a:xfrm>
              <a:off x="4547164" y="1968235"/>
              <a:ext cx="412778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ïS1îďè"/>
            <p:cNvSpPr/>
            <p:nvPr/>
          </p:nvSpPr>
          <p:spPr bwMode="auto">
            <a:xfrm>
              <a:off x="4504670" y="5428284"/>
              <a:ext cx="497762" cy="449199"/>
            </a:xfrm>
            <a:custGeom>
              <a:avLst/>
              <a:gdLst>
                <a:gd name="T0" fmla="*/ 74 w 116"/>
                <a:gd name="T1" fmla="*/ 106 h 106"/>
                <a:gd name="T2" fmla="*/ 42 w 116"/>
                <a:gd name="T3" fmla="*/ 106 h 106"/>
                <a:gd name="T4" fmla="*/ 0 w 116"/>
                <a:gd name="T5" fmla="*/ 64 h 106"/>
                <a:gd name="T6" fmla="*/ 0 w 116"/>
                <a:gd name="T7" fmla="*/ 0 h 106"/>
                <a:gd name="T8" fmla="*/ 20 w 116"/>
                <a:gd name="T9" fmla="*/ 0 h 106"/>
                <a:gd name="T10" fmla="*/ 20 w 116"/>
                <a:gd name="T11" fmla="*/ 64 h 106"/>
                <a:gd name="T12" fmla="*/ 42 w 116"/>
                <a:gd name="T13" fmla="*/ 86 h 106"/>
                <a:gd name="T14" fmla="*/ 74 w 116"/>
                <a:gd name="T15" fmla="*/ 86 h 106"/>
                <a:gd name="T16" fmla="*/ 96 w 116"/>
                <a:gd name="T17" fmla="*/ 64 h 106"/>
                <a:gd name="T18" fmla="*/ 96 w 116"/>
                <a:gd name="T19" fmla="*/ 0 h 106"/>
                <a:gd name="T20" fmla="*/ 116 w 116"/>
                <a:gd name="T21" fmla="*/ 0 h 106"/>
                <a:gd name="T22" fmla="*/ 116 w 116"/>
                <a:gd name="T23" fmla="*/ 64 h 106"/>
                <a:gd name="T24" fmla="*/ 74 w 116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6">
                  <a:moveTo>
                    <a:pt x="74" y="106"/>
                  </a:moveTo>
                  <a:cubicBezTo>
                    <a:pt x="42" y="106"/>
                    <a:pt x="42" y="106"/>
                    <a:pt x="42" y="106"/>
                  </a:cubicBezTo>
                  <a:cubicBezTo>
                    <a:pt x="19" y="106"/>
                    <a:pt x="0" y="87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76"/>
                    <a:pt x="30" y="86"/>
                    <a:pt x="42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86" y="86"/>
                    <a:pt x="96" y="76"/>
                    <a:pt x="96" y="6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6" y="87"/>
                    <a:pt x="97" y="106"/>
                    <a:pt x="74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78" name="组合 77"/>
          <p:cNvGrpSpPr/>
          <p:nvPr/>
        </p:nvGrpSpPr>
        <p:grpSpPr>
          <a:xfrm rot="1095053">
            <a:off x="8141414" y="2749918"/>
            <a:ext cx="904472" cy="4479852"/>
            <a:chOff x="5190612" y="1397631"/>
            <a:chExt cx="904472" cy="4479852"/>
          </a:xfrm>
        </p:grpSpPr>
        <p:sp>
          <p:nvSpPr>
            <p:cNvPr id="8" name="íslïḓè"/>
            <p:cNvSpPr/>
            <p:nvPr/>
          </p:nvSpPr>
          <p:spPr bwMode="auto">
            <a:xfrm>
              <a:off x="5233102" y="2283889"/>
              <a:ext cx="819488" cy="3144395"/>
            </a:xfrm>
            <a:prstGeom prst="rect">
              <a:avLst/>
            </a:prstGeom>
            <a:solidFill>
              <a:srgbClr val="FBD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ślíďe"/>
            <p:cNvSpPr/>
            <p:nvPr/>
          </p:nvSpPr>
          <p:spPr bwMode="auto">
            <a:xfrm>
              <a:off x="5190612" y="5428284"/>
              <a:ext cx="904472" cy="449199"/>
            </a:xfrm>
            <a:custGeom>
              <a:avLst/>
              <a:gdLst>
                <a:gd name="T0" fmla="*/ 170 w 212"/>
                <a:gd name="T1" fmla="*/ 106 h 106"/>
                <a:gd name="T2" fmla="*/ 42 w 212"/>
                <a:gd name="T3" fmla="*/ 106 h 106"/>
                <a:gd name="T4" fmla="*/ 0 w 212"/>
                <a:gd name="T5" fmla="*/ 64 h 106"/>
                <a:gd name="T6" fmla="*/ 0 w 212"/>
                <a:gd name="T7" fmla="*/ 0 h 106"/>
                <a:gd name="T8" fmla="*/ 20 w 212"/>
                <a:gd name="T9" fmla="*/ 0 h 106"/>
                <a:gd name="T10" fmla="*/ 20 w 212"/>
                <a:gd name="T11" fmla="*/ 64 h 106"/>
                <a:gd name="T12" fmla="*/ 42 w 212"/>
                <a:gd name="T13" fmla="*/ 86 h 106"/>
                <a:gd name="T14" fmla="*/ 170 w 212"/>
                <a:gd name="T15" fmla="*/ 86 h 106"/>
                <a:gd name="T16" fmla="*/ 192 w 212"/>
                <a:gd name="T17" fmla="*/ 64 h 106"/>
                <a:gd name="T18" fmla="*/ 192 w 212"/>
                <a:gd name="T19" fmla="*/ 0 h 106"/>
                <a:gd name="T20" fmla="*/ 212 w 212"/>
                <a:gd name="T21" fmla="*/ 0 h 106"/>
                <a:gd name="T22" fmla="*/ 212 w 212"/>
                <a:gd name="T23" fmla="*/ 64 h 106"/>
                <a:gd name="T24" fmla="*/ 170 w 212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106">
                  <a:moveTo>
                    <a:pt x="170" y="106"/>
                  </a:moveTo>
                  <a:cubicBezTo>
                    <a:pt x="42" y="106"/>
                    <a:pt x="42" y="106"/>
                    <a:pt x="42" y="106"/>
                  </a:cubicBezTo>
                  <a:cubicBezTo>
                    <a:pt x="19" y="106"/>
                    <a:pt x="0" y="87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76"/>
                    <a:pt x="30" y="86"/>
                    <a:pt x="42" y="86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82" y="86"/>
                    <a:pt x="192" y="76"/>
                    <a:pt x="192" y="6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87"/>
                    <a:pt x="193" y="106"/>
                    <a:pt x="170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ṥlíḋè"/>
            <p:cNvSpPr/>
            <p:nvPr/>
          </p:nvSpPr>
          <p:spPr bwMode="auto">
            <a:xfrm>
              <a:off x="5190612" y="2241399"/>
              <a:ext cx="904472" cy="3229379"/>
            </a:xfrm>
            <a:custGeom>
              <a:avLst/>
              <a:gdLst>
                <a:gd name="T0" fmla="*/ 149 w 149"/>
                <a:gd name="T1" fmla="*/ 532 h 532"/>
                <a:gd name="T2" fmla="*/ 0 w 149"/>
                <a:gd name="T3" fmla="*/ 532 h 532"/>
                <a:gd name="T4" fmla="*/ 0 w 149"/>
                <a:gd name="T5" fmla="*/ 0 h 532"/>
                <a:gd name="T6" fmla="*/ 149 w 149"/>
                <a:gd name="T7" fmla="*/ 0 h 532"/>
                <a:gd name="T8" fmla="*/ 149 w 149"/>
                <a:gd name="T9" fmla="*/ 532 h 532"/>
                <a:gd name="T10" fmla="*/ 14 w 149"/>
                <a:gd name="T11" fmla="*/ 517 h 532"/>
                <a:gd name="T12" fmla="*/ 135 w 149"/>
                <a:gd name="T13" fmla="*/ 517 h 532"/>
                <a:gd name="T14" fmla="*/ 135 w 149"/>
                <a:gd name="T15" fmla="*/ 14 h 532"/>
                <a:gd name="T16" fmla="*/ 14 w 149"/>
                <a:gd name="T17" fmla="*/ 14 h 532"/>
                <a:gd name="T18" fmla="*/ 14 w 149"/>
                <a:gd name="T19" fmla="*/ 51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32">
                  <a:moveTo>
                    <a:pt x="149" y="532"/>
                  </a:moveTo>
                  <a:lnTo>
                    <a:pt x="0" y="532"/>
                  </a:lnTo>
                  <a:lnTo>
                    <a:pt x="0" y="0"/>
                  </a:lnTo>
                  <a:lnTo>
                    <a:pt x="149" y="0"/>
                  </a:lnTo>
                  <a:lnTo>
                    <a:pt x="149" y="532"/>
                  </a:lnTo>
                  <a:close/>
                  <a:moveTo>
                    <a:pt x="14" y="517"/>
                  </a:moveTo>
                  <a:lnTo>
                    <a:pt x="135" y="517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5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Sḷiḑé"/>
            <p:cNvSpPr/>
            <p:nvPr/>
          </p:nvSpPr>
          <p:spPr bwMode="auto">
            <a:xfrm>
              <a:off x="5190612" y="1707216"/>
              <a:ext cx="346007" cy="576677"/>
            </a:xfrm>
            <a:custGeom>
              <a:avLst/>
              <a:gdLst>
                <a:gd name="T0" fmla="*/ 14 w 57"/>
                <a:gd name="T1" fmla="*/ 95 h 95"/>
                <a:gd name="T2" fmla="*/ 0 w 57"/>
                <a:gd name="T3" fmla="*/ 95 h 95"/>
                <a:gd name="T4" fmla="*/ 0 w 57"/>
                <a:gd name="T5" fmla="*/ 47 h 95"/>
                <a:gd name="T6" fmla="*/ 47 w 57"/>
                <a:gd name="T7" fmla="*/ 0 h 95"/>
                <a:gd name="T8" fmla="*/ 57 w 57"/>
                <a:gd name="T9" fmla="*/ 10 h 95"/>
                <a:gd name="T10" fmla="*/ 14 w 57"/>
                <a:gd name="T11" fmla="*/ 53 h 95"/>
                <a:gd name="T12" fmla="*/ 14 w 57"/>
                <a:gd name="T1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5">
                  <a:moveTo>
                    <a:pt x="14" y="95"/>
                  </a:moveTo>
                  <a:lnTo>
                    <a:pt x="0" y="95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57" y="10"/>
                  </a:lnTo>
                  <a:lnTo>
                    <a:pt x="14" y="53"/>
                  </a:lnTo>
                  <a:lnTo>
                    <a:pt x="14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şļïďe"/>
            <p:cNvSpPr/>
            <p:nvPr/>
          </p:nvSpPr>
          <p:spPr bwMode="auto">
            <a:xfrm>
              <a:off x="5749077" y="1707216"/>
              <a:ext cx="346007" cy="576677"/>
            </a:xfrm>
            <a:custGeom>
              <a:avLst/>
              <a:gdLst>
                <a:gd name="T0" fmla="*/ 57 w 57"/>
                <a:gd name="T1" fmla="*/ 95 h 95"/>
                <a:gd name="T2" fmla="*/ 43 w 57"/>
                <a:gd name="T3" fmla="*/ 95 h 95"/>
                <a:gd name="T4" fmla="*/ 43 w 57"/>
                <a:gd name="T5" fmla="*/ 53 h 95"/>
                <a:gd name="T6" fmla="*/ 0 w 57"/>
                <a:gd name="T7" fmla="*/ 10 h 95"/>
                <a:gd name="T8" fmla="*/ 10 w 57"/>
                <a:gd name="T9" fmla="*/ 0 h 95"/>
                <a:gd name="T10" fmla="*/ 57 w 57"/>
                <a:gd name="T11" fmla="*/ 47 h 95"/>
                <a:gd name="T12" fmla="*/ 57 w 57"/>
                <a:gd name="T1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5">
                  <a:moveTo>
                    <a:pt x="57" y="95"/>
                  </a:moveTo>
                  <a:lnTo>
                    <a:pt x="43" y="95"/>
                  </a:lnTo>
                  <a:lnTo>
                    <a:pt x="43" y="53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57" y="47"/>
                  </a:lnTo>
                  <a:lnTo>
                    <a:pt x="57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ŝ1íḋe"/>
            <p:cNvSpPr/>
            <p:nvPr/>
          </p:nvSpPr>
          <p:spPr bwMode="auto">
            <a:xfrm>
              <a:off x="5506266" y="169507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ś1íḓê"/>
            <p:cNvSpPr/>
            <p:nvPr/>
          </p:nvSpPr>
          <p:spPr bwMode="auto">
            <a:xfrm>
              <a:off x="5463772" y="1397631"/>
              <a:ext cx="358148" cy="339935"/>
            </a:xfrm>
            <a:custGeom>
              <a:avLst/>
              <a:gdLst>
                <a:gd name="T0" fmla="*/ 59 w 59"/>
                <a:gd name="T1" fmla="*/ 56 h 56"/>
                <a:gd name="T2" fmla="*/ 45 w 59"/>
                <a:gd name="T3" fmla="*/ 56 h 56"/>
                <a:gd name="T4" fmla="*/ 45 w 59"/>
                <a:gd name="T5" fmla="*/ 22 h 56"/>
                <a:gd name="T6" fmla="*/ 14 w 59"/>
                <a:gd name="T7" fmla="*/ 38 h 56"/>
                <a:gd name="T8" fmla="*/ 14 w 59"/>
                <a:gd name="T9" fmla="*/ 56 h 56"/>
                <a:gd name="T10" fmla="*/ 0 w 59"/>
                <a:gd name="T11" fmla="*/ 56 h 56"/>
                <a:gd name="T12" fmla="*/ 0 w 59"/>
                <a:gd name="T13" fmla="*/ 29 h 56"/>
                <a:gd name="T14" fmla="*/ 59 w 59"/>
                <a:gd name="T15" fmla="*/ 0 h 56"/>
                <a:gd name="T16" fmla="*/ 59 w 59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6">
                  <a:moveTo>
                    <a:pt x="59" y="56"/>
                  </a:moveTo>
                  <a:lnTo>
                    <a:pt x="45" y="56"/>
                  </a:lnTo>
                  <a:lnTo>
                    <a:pt x="45" y="22"/>
                  </a:lnTo>
                  <a:lnTo>
                    <a:pt x="14" y="38"/>
                  </a:lnTo>
                  <a:lnTo>
                    <a:pt x="14" y="56"/>
                  </a:lnTo>
                  <a:lnTo>
                    <a:pt x="0" y="56"/>
                  </a:lnTo>
                  <a:lnTo>
                    <a:pt x="0" y="29"/>
                  </a:lnTo>
                  <a:lnTo>
                    <a:pt x="59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šlîḑé"/>
            <p:cNvSpPr/>
            <p:nvPr/>
          </p:nvSpPr>
          <p:spPr bwMode="auto">
            <a:xfrm>
              <a:off x="5233102" y="1968235"/>
              <a:ext cx="819488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$ľîḓê"/>
            <p:cNvSpPr/>
            <p:nvPr/>
          </p:nvSpPr>
          <p:spPr bwMode="auto">
            <a:xfrm>
              <a:off x="5506266" y="2557053"/>
              <a:ext cx="273164" cy="1778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ṧľíḓê"/>
            <p:cNvSpPr/>
            <p:nvPr/>
          </p:nvSpPr>
          <p:spPr bwMode="auto">
            <a:xfrm>
              <a:off x="5463772" y="2514559"/>
              <a:ext cx="358148" cy="1863572"/>
            </a:xfrm>
            <a:custGeom>
              <a:avLst/>
              <a:gdLst>
                <a:gd name="T0" fmla="*/ 59 w 59"/>
                <a:gd name="T1" fmla="*/ 307 h 307"/>
                <a:gd name="T2" fmla="*/ 0 w 59"/>
                <a:gd name="T3" fmla="*/ 307 h 307"/>
                <a:gd name="T4" fmla="*/ 0 w 59"/>
                <a:gd name="T5" fmla="*/ 0 h 307"/>
                <a:gd name="T6" fmla="*/ 59 w 59"/>
                <a:gd name="T7" fmla="*/ 0 h 307"/>
                <a:gd name="T8" fmla="*/ 59 w 59"/>
                <a:gd name="T9" fmla="*/ 307 h 307"/>
                <a:gd name="T10" fmla="*/ 14 w 59"/>
                <a:gd name="T11" fmla="*/ 292 h 307"/>
                <a:gd name="T12" fmla="*/ 45 w 59"/>
                <a:gd name="T13" fmla="*/ 292 h 307"/>
                <a:gd name="T14" fmla="*/ 45 w 59"/>
                <a:gd name="T15" fmla="*/ 14 h 307"/>
                <a:gd name="T16" fmla="*/ 14 w 59"/>
                <a:gd name="T17" fmla="*/ 14 h 307"/>
                <a:gd name="T18" fmla="*/ 14 w 59"/>
                <a:gd name="T19" fmla="*/ 29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307">
                  <a:moveTo>
                    <a:pt x="59" y="307"/>
                  </a:moveTo>
                  <a:lnTo>
                    <a:pt x="0" y="307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307"/>
                  </a:lnTo>
                  <a:close/>
                  <a:moveTo>
                    <a:pt x="14" y="292"/>
                  </a:moveTo>
                  <a:lnTo>
                    <a:pt x="45" y="292"/>
                  </a:lnTo>
                  <a:lnTo>
                    <a:pt x="45" y="14"/>
                  </a:lnTo>
                  <a:lnTo>
                    <a:pt x="14" y="14"/>
                  </a:lnTo>
                  <a:lnTo>
                    <a:pt x="14" y="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332639" y="5427157"/>
            <a:ext cx="1044086" cy="1044089"/>
            <a:chOff x="6283260" y="1215523"/>
            <a:chExt cx="1044086" cy="1044089"/>
          </a:xfrm>
        </p:grpSpPr>
        <p:sp>
          <p:nvSpPr>
            <p:cNvPr id="13" name="îṧļïḓè"/>
            <p:cNvSpPr/>
            <p:nvPr/>
          </p:nvSpPr>
          <p:spPr bwMode="auto">
            <a:xfrm>
              <a:off x="7163447" y="1306579"/>
              <a:ext cx="72843" cy="72843"/>
            </a:xfrm>
            <a:custGeom>
              <a:avLst/>
              <a:gdLst>
                <a:gd name="T0" fmla="*/ 12 w 12"/>
                <a:gd name="T1" fmla="*/ 12 h 12"/>
                <a:gd name="T2" fmla="*/ 5 w 12"/>
                <a:gd name="T3" fmla="*/ 12 h 12"/>
                <a:gd name="T4" fmla="*/ 5 w 12"/>
                <a:gd name="T5" fmla="*/ 7 h 12"/>
                <a:gd name="T6" fmla="*/ 0 w 12"/>
                <a:gd name="T7" fmla="*/ 7 h 12"/>
                <a:gd name="T8" fmla="*/ 0 w 12"/>
                <a:gd name="T9" fmla="*/ 0 h 12"/>
                <a:gd name="T10" fmla="*/ 12 w 12"/>
                <a:gd name="T11" fmla="*/ 0 h 12"/>
                <a:gd name="T12" fmla="*/ 1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5" y="12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ïṡḻïďè"/>
            <p:cNvSpPr/>
            <p:nvPr/>
          </p:nvSpPr>
          <p:spPr bwMode="auto">
            <a:xfrm>
              <a:off x="6544280" y="1306579"/>
              <a:ext cx="515975" cy="42494"/>
            </a:xfrm>
            <a:custGeom>
              <a:avLst/>
              <a:gdLst>
                <a:gd name="T0" fmla="*/ 85 w 85"/>
                <a:gd name="T1" fmla="*/ 7 h 7"/>
                <a:gd name="T2" fmla="*/ 68 w 85"/>
                <a:gd name="T3" fmla="*/ 7 h 7"/>
                <a:gd name="T4" fmla="*/ 68 w 85"/>
                <a:gd name="T5" fmla="*/ 0 h 7"/>
                <a:gd name="T6" fmla="*/ 85 w 85"/>
                <a:gd name="T7" fmla="*/ 0 h 7"/>
                <a:gd name="T8" fmla="*/ 85 w 85"/>
                <a:gd name="T9" fmla="*/ 7 h 7"/>
                <a:gd name="T10" fmla="*/ 51 w 85"/>
                <a:gd name="T11" fmla="*/ 7 h 7"/>
                <a:gd name="T12" fmla="*/ 34 w 85"/>
                <a:gd name="T13" fmla="*/ 7 h 7"/>
                <a:gd name="T14" fmla="*/ 34 w 85"/>
                <a:gd name="T15" fmla="*/ 0 h 7"/>
                <a:gd name="T16" fmla="*/ 51 w 85"/>
                <a:gd name="T17" fmla="*/ 0 h 7"/>
                <a:gd name="T18" fmla="*/ 51 w 85"/>
                <a:gd name="T19" fmla="*/ 7 h 7"/>
                <a:gd name="T20" fmla="*/ 17 w 85"/>
                <a:gd name="T21" fmla="*/ 7 h 7"/>
                <a:gd name="T22" fmla="*/ 0 w 85"/>
                <a:gd name="T23" fmla="*/ 7 h 7"/>
                <a:gd name="T24" fmla="*/ 0 w 85"/>
                <a:gd name="T25" fmla="*/ 0 h 7"/>
                <a:gd name="T26" fmla="*/ 17 w 85"/>
                <a:gd name="T27" fmla="*/ 0 h 7"/>
                <a:gd name="T28" fmla="*/ 17 w 85"/>
                <a:gd name="T2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7">
                  <a:moveTo>
                    <a:pt x="85" y="7"/>
                  </a:moveTo>
                  <a:lnTo>
                    <a:pt x="68" y="7"/>
                  </a:lnTo>
                  <a:lnTo>
                    <a:pt x="68" y="0"/>
                  </a:lnTo>
                  <a:lnTo>
                    <a:pt x="85" y="0"/>
                  </a:lnTo>
                  <a:lnTo>
                    <a:pt x="85" y="7"/>
                  </a:lnTo>
                  <a:close/>
                  <a:moveTo>
                    <a:pt x="51" y="7"/>
                  </a:moveTo>
                  <a:lnTo>
                    <a:pt x="34" y="7"/>
                  </a:lnTo>
                  <a:lnTo>
                    <a:pt x="34" y="0"/>
                  </a:lnTo>
                  <a:lnTo>
                    <a:pt x="51" y="0"/>
                  </a:lnTo>
                  <a:lnTo>
                    <a:pt x="51" y="7"/>
                  </a:lnTo>
                  <a:close/>
                  <a:moveTo>
                    <a:pt x="17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ş1îdè"/>
            <p:cNvSpPr/>
            <p:nvPr/>
          </p:nvSpPr>
          <p:spPr bwMode="auto">
            <a:xfrm>
              <a:off x="6374312" y="1306579"/>
              <a:ext cx="72843" cy="72843"/>
            </a:xfrm>
            <a:custGeom>
              <a:avLst/>
              <a:gdLst>
                <a:gd name="T0" fmla="*/ 7 w 12"/>
                <a:gd name="T1" fmla="*/ 12 h 12"/>
                <a:gd name="T2" fmla="*/ 0 w 12"/>
                <a:gd name="T3" fmla="*/ 12 h 12"/>
                <a:gd name="T4" fmla="*/ 0 w 12"/>
                <a:gd name="T5" fmla="*/ 0 h 12"/>
                <a:gd name="T6" fmla="*/ 12 w 12"/>
                <a:gd name="T7" fmla="*/ 0 h 12"/>
                <a:gd name="T8" fmla="*/ 12 w 12"/>
                <a:gd name="T9" fmla="*/ 7 h 12"/>
                <a:gd name="T10" fmla="*/ 7 w 12"/>
                <a:gd name="T11" fmla="*/ 7 h 12"/>
                <a:gd name="T12" fmla="*/ 7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7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7"/>
                  </a:lnTo>
                  <a:lnTo>
                    <a:pt x="7" y="7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sļîde"/>
            <p:cNvSpPr/>
            <p:nvPr/>
          </p:nvSpPr>
          <p:spPr bwMode="auto">
            <a:xfrm>
              <a:off x="6374312" y="1482614"/>
              <a:ext cx="42494" cy="509902"/>
            </a:xfrm>
            <a:custGeom>
              <a:avLst/>
              <a:gdLst>
                <a:gd name="T0" fmla="*/ 7 w 7"/>
                <a:gd name="T1" fmla="*/ 84 h 84"/>
                <a:gd name="T2" fmla="*/ 0 w 7"/>
                <a:gd name="T3" fmla="*/ 84 h 84"/>
                <a:gd name="T4" fmla="*/ 0 w 7"/>
                <a:gd name="T5" fmla="*/ 67 h 84"/>
                <a:gd name="T6" fmla="*/ 7 w 7"/>
                <a:gd name="T7" fmla="*/ 67 h 84"/>
                <a:gd name="T8" fmla="*/ 7 w 7"/>
                <a:gd name="T9" fmla="*/ 84 h 84"/>
                <a:gd name="T10" fmla="*/ 7 w 7"/>
                <a:gd name="T11" fmla="*/ 50 h 84"/>
                <a:gd name="T12" fmla="*/ 0 w 7"/>
                <a:gd name="T13" fmla="*/ 50 h 84"/>
                <a:gd name="T14" fmla="*/ 0 w 7"/>
                <a:gd name="T15" fmla="*/ 34 h 84"/>
                <a:gd name="T16" fmla="*/ 7 w 7"/>
                <a:gd name="T17" fmla="*/ 34 h 84"/>
                <a:gd name="T18" fmla="*/ 7 w 7"/>
                <a:gd name="T19" fmla="*/ 50 h 84"/>
                <a:gd name="T20" fmla="*/ 7 w 7"/>
                <a:gd name="T21" fmla="*/ 17 h 84"/>
                <a:gd name="T22" fmla="*/ 0 w 7"/>
                <a:gd name="T23" fmla="*/ 17 h 84"/>
                <a:gd name="T24" fmla="*/ 0 w 7"/>
                <a:gd name="T25" fmla="*/ 0 h 84"/>
                <a:gd name="T26" fmla="*/ 7 w 7"/>
                <a:gd name="T27" fmla="*/ 0 h 84"/>
                <a:gd name="T28" fmla="*/ 7 w 7"/>
                <a:gd name="T29" fmla="*/ 1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4">
                  <a:moveTo>
                    <a:pt x="7" y="84"/>
                  </a:moveTo>
                  <a:lnTo>
                    <a:pt x="0" y="84"/>
                  </a:lnTo>
                  <a:lnTo>
                    <a:pt x="0" y="67"/>
                  </a:lnTo>
                  <a:lnTo>
                    <a:pt x="7" y="67"/>
                  </a:lnTo>
                  <a:lnTo>
                    <a:pt x="7" y="84"/>
                  </a:lnTo>
                  <a:close/>
                  <a:moveTo>
                    <a:pt x="7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" y="34"/>
                  </a:lnTo>
                  <a:lnTo>
                    <a:pt x="7" y="50"/>
                  </a:lnTo>
                  <a:close/>
                  <a:moveTo>
                    <a:pt x="7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ṡḷiḍê"/>
            <p:cNvSpPr/>
            <p:nvPr/>
          </p:nvSpPr>
          <p:spPr bwMode="auto">
            <a:xfrm>
              <a:off x="6374312" y="2095713"/>
              <a:ext cx="72843" cy="72843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0 h 12"/>
                <a:gd name="T6" fmla="*/ 7 w 12"/>
                <a:gd name="T7" fmla="*/ 0 h 12"/>
                <a:gd name="T8" fmla="*/ 7 w 12"/>
                <a:gd name="T9" fmla="*/ 5 h 12"/>
                <a:gd name="T10" fmla="*/ 12 w 12"/>
                <a:gd name="T11" fmla="*/ 5 h 12"/>
                <a:gd name="T12" fmla="*/ 1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12" y="5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iSľîďé"/>
            <p:cNvSpPr/>
            <p:nvPr/>
          </p:nvSpPr>
          <p:spPr bwMode="auto">
            <a:xfrm>
              <a:off x="6544280" y="2126062"/>
              <a:ext cx="515975" cy="42494"/>
            </a:xfrm>
            <a:custGeom>
              <a:avLst/>
              <a:gdLst>
                <a:gd name="T0" fmla="*/ 85 w 85"/>
                <a:gd name="T1" fmla="*/ 7 h 7"/>
                <a:gd name="T2" fmla="*/ 68 w 85"/>
                <a:gd name="T3" fmla="*/ 7 h 7"/>
                <a:gd name="T4" fmla="*/ 68 w 85"/>
                <a:gd name="T5" fmla="*/ 0 h 7"/>
                <a:gd name="T6" fmla="*/ 85 w 85"/>
                <a:gd name="T7" fmla="*/ 0 h 7"/>
                <a:gd name="T8" fmla="*/ 85 w 85"/>
                <a:gd name="T9" fmla="*/ 7 h 7"/>
                <a:gd name="T10" fmla="*/ 51 w 85"/>
                <a:gd name="T11" fmla="*/ 7 h 7"/>
                <a:gd name="T12" fmla="*/ 34 w 85"/>
                <a:gd name="T13" fmla="*/ 7 h 7"/>
                <a:gd name="T14" fmla="*/ 34 w 85"/>
                <a:gd name="T15" fmla="*/ 0 h 7"/>
                <a:gd name="T16" fmla="*/ 51 w 85"/>
                <a:gd name="T17" fmla="*/ 0 h 7"/>
                <a:gd name="T18" fmla="*/ 51 w 85"/>
                <a:gd name="T19" fmla="*/ 7 h 7"/>
                <a:gd name="T20" fmla="*/ 17 w 85"/>
                <a:gd name="T21" fmla="*/ 7 h 7"/>
                <a:gd name="T22" fmla="*/ 0 w 85"/>
                <a:gd name="T23" fmla="*/ 7 h 7"/>
                <a:gd name="T24" fmla="*/ 0 w 85"/>
                <a:gd name="T25" fmla="*/ 0 h 7"/>
                <a:gd name="T26" fmla="*/ 17 w 85"/>
                <a:gd name="T27" fmla="*/ 0 h 7"/>
                <a:gd name="T28" fmla="*/ 17 w 85"/>
                <a:gd name="T2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7">
                  <a:moveTo>
                    <a:pt x="85" y="7"/>
                  </a:moveTo>
                  <a:lnTo>
                    <a:pt x="68" y="7"/>
                  </a:lnTo>
                  <a:lnTo>
                    <a:pt x="68" y="0"/>
                  </a:lnTo>
                  <a:lnTo>
                    <a:pt x="85" y="0"/>
                  </a:lnTo>
                  <a:lnTo>
                    <a:pt x="85" y="7"/>
                  </a:lnTo>
                  <a:close/>
                  <a:moveTo>
                    <a:pt x="51" y="7"/>
                  </a:moveTo>
                  <a:lnTo>
                    <a:pt x="34" y="7"/>
                  </a:lnTo>
                  <a:lnTo>
                    <a:pt x="34" y="0"/>
                  </a:lnTo>
                  <a:lnTo>
                    <a:pt x="51" y="0"/>
                  </a:lnTo>
                  <a:lnTo>
                    <a:pt x="51" y="7"/>
                  </a:lnTo>
                  <a:close/>
                  <a:moveTo>
                    <a:pt x="17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îṧlîďè"/>
            <p:cNvSpPr/>
            <p:nvPr/>
          </p:nvSpPr>
          <p:spPr bwMode="auto">
            <a:xfrm>
              <a:off x="7163447" y="2095713"/>
              <a:ext cx="72843" cy="72843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5 h 12"/>
                <a:gd name="T6" fmla="*/ 5 w 12"/>
                <a:gd name="T7" fmla="*/ 5 h 12"/>
                <a:gd name="T8" fmla="*/ 5 w 12"/>
                <a:gd name="T9" fmla="*/ 0 h 12"/>
                <a:gd name="T10" fmla="*/ 12 w 12"/>
                <a:gd name="T11" fmla="*/ 0 h 12"/>
                <a:gd name="T12" fmla="*/ 1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12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š1idè"/>
            <p:cNvSpPr/>
            <p:nvPr/>
          </p:nvSpPr>
          <p:spPr bwMode="auto">
            <a:xfrm>
              <a:off x="7193800" y="1482614"/>
              <a:ext cx="42494" cy="509902"/>
            </a:xfrm>
            <a:custGeom>
              <a:avLst/>
              <a:gdLst>
                <a:gd name="T0" fmla="*/ 7 w 7"/>
                <a:gd name="T1" fmla="*/ 84 h 84"/>
                <a:gd name="T2" fmla="*/ 0 w 7"/>
                <a:gd name="T3" fmla="*/ 84 h 84"/>
                <a:gd name="T4" fmla="*/ 0 w 7"/>
                <a:gd name="T5" fmla="*/ 67 h 84"/>
                <a:gd name="T6" fmla="*/ 7 w 7"/>
                <a:gd name="T7" fmla="*/ 67 h 84"/>
                <a:gd name="T8" fmla="*/ 7 w 7"/>
                <a:gd name="T9" fmla="*/ 84 h 84"/>
                <a:gd name="T10" fmla="*/ 7 w 7"/>
                <a:gd name="T11" fmla="*/ 50 h 84"/>
                <a:gd name="T12" fmla="*/ 0 w 7"/>
                <a:gd name="T13" fmla="*/ 50 h 84"/>
                <a:gd name="T14" fmla="*/ 0 w 7"/>
                <a:gd name="T15" fmla="*/ 34 h 84"/>
                <a:gd name="T16" fmla="*/ 7 w 7"/>
                <a:gd name="T17" fmla="*/ 34 h 84"/>
                <a:gd name="T18" fmla="*/ 7 w 7"/>
                <a:gd name="T19" fmla="*/ 50 h 84"/>
                <a:gd name="T20" fmla="*/ 7 w 7"/>
                <a:gd name="T21" fmla="*/ 17 h 84"/>
                <a:gd name="T22" fmla="*/ 0 w 7"/>
                <a:gd name="T23" fmla="*/ 17 h 84"/>
                <a:gd name="T24" fmla="*/ 0 w 7"/>
                <a:gd name="T25" fmla="*/ 0 h 84"/>
                <a:gd name="T26" fmla="*/ 7 w 7"/>
                <a:gd name="T27" fmla="*/ 0 h 84"/>
                <a:gd name="T28" fmla="*/ 7 w 7"/>
                <a:gd name="T29" fmla="*/ 1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4">
                  <a:moveTo>
                    <a:pt x="7" y="84"/>
                  </a:moveTo>
                  <a:lnTo>
                    <a:pt x="0" y="84"/>
                  </a:lnTo>
                  <a:lnTo>
                    <a:pt x="0" y="67"/>
                  </a:lnTo>
                  <a:lnTo>
                    <a:pt x="7" y="67"/>
                  </a:lnTo>
                  <a:lnTo>
                    <a:pt x="7" y="84"/>
                  </a:lnTo>
                  <a:close/>
                  <a:moveTo>
                    <a:pt x="7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" y="34"/>
                  </a:lnTo>
                  <a:lnTo>
                    <a:pt x="7" y="50"/>
                  </a:lnTo>
                  <a:close/>
                  <a:moveTo>
                    <a:pt x="7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śliďe"/>
            <p:cNvSpPr/>
            <p:nvPr/>
          </p:nvSpPr>
          <p:spPr bwMode="auto">
            <a:xfrm>
              <a:off x="7145238" y="2083572"/>
              <a:ext cx="139618" cy="1335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ŝlidê"/>
            <p:cNvSpPr/>
            <p:nvPr/>
          </p:nvSpPr>
          <p:spPr bwMode="auto">
            <a:xfrm>
              <a:off x="7102744" y="2041078"/>
              <a:ext cx="224602" cy="218529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2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2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šlïḓé"/>
            <p:cNvSpPr/>
            <p:nvPr/>
          </p:nvSpPr>
          <p:spPr bwMode="auto">
            <a:xfrm>
              <a:off x="7145238" y="1258017"/>
              <a:ext cx="139618" cy="1396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íśľïḓê"/>
            <p:cNvSpPr/>
            <p:nvPr/>
          </p:nvSpPr>
          <p:spPr bwMode="auto">
            <a:xfrm>
              <a:off x="7102744" y="1215523"/>
              <a:ext cx="224602" cy="224602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îṥḻíḋé"/>
            <p:cNvSpPr/>
            <p:nvPr/>
          </p:nvSpPr>
          <p:spPr bwMode="auto">
            <a:xfrm>
              <a:off x="6325750" y="1258017"/>
              <a:ext cx="133546" cy="1396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ṧļiḑè"/>
            <p:cNvSpPr/>
            <p:nvPr/>
          </p:nvSpPr>
          <p:spPr bwMode="auto">
            <a:xfrm>
              <a:off x="6283260" y="1215523"/>
              <a:ext cx="218530" cy="224602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î$ḻiḍê"/>
            <p:cNvSpPr/>
            <p:nvPr/>
          </p:nvSpPr>
          <p:spPr bwMode="auto">
            <a:xfrm>
              <a:off x="6325750" y="2077500"/>
              <a:ext cx="133546" cy="1396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ís1îḍê"/>
            <p:cNvSpPr/>
            <p:nvPr/>
          </p:nvSpPr>
          <p:spPr bwMode="auto">
            <a:xfrm>
              <a:off x="6283260" y="2035010"/>
              <a:ext cx="218530" cy="224602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$1ïďè"/>
            <p:cNvSpPr/>
            <p:nvPr/>
          </p:nvSpPr>
          <p:spPr bwMode="auto">
            <a:xfrm>
              <a:off x="6762809" y="1531177"/>
              <a:ext cx="84984" cy="4127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îşļîḍè"/>
            <p:cNvSpPr/>
            <p:nvPr/>
          </p:nvSpPr>
          <p:spPr bwMode="auto">
            <a:xfrm>
              <a:off x="6556420" y="1488687"/>
              <a:ext cx="497762" cy="127477"/>
            </a:xfrm>
            <a:custGeom>
              <a:avLst/>
              <a:gdLst>
                <a:gd name="T0" fmla="*/ 82 w 82"/>
                <a:gd name="T1" fmla="*/ 21 h 21"/>
                <a:gd name="T2" fmla="*/ 67 w 82"/>
                <a:gd name="T3" fmla="*/ 21 h 21"/>
                <a:gd name="T4" fmla="*/ 67 w 82"/>
                <a:gd name="T5" fmla="*/ 14 h 21"/>
                <a:gd name="T6" fmla="*/ 14 w 82"/>
                <a:gd name="T7" fmla="*/ 14 h 21"/>
                <a:gd name="T8" fmla="*/ 14 w 82"/>
                <a:gd name="T9" fmla="*/ 21 h 21"/>
                <a:gd name="T10" fmla="*/ 0 w 82"/>
                <a:gd name="T11" fmla="*/ 21 h 21"/>
                <a:gd name="T12" fmla="*/ 0 w 82"/>
                <a:gd name="T13" fmla="*/ 0 h 21"/>
                <a:gd name="T14" fmla="*/ 82 w 82"/>
                <a:gd name="T15" fmla="*/ 0 h 21"/>
                <a:gd name="T16" fmla="*/ 82 w 8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21">
                  <a:moveTo>
                    <a:pt x="82" y="21"/>
                  </a:moveTo>
                  <a:lnTo>
                    <a:pt x="67" y="21"/>
                  </a:lnTo>
                  <a:lnTo>
                    <a:pt x="67" y="14"/>
                  </a:lnTo>
                  <a:lnTo>
                    <a:pt x="14" y="14"/>
                  </a:lnTo>
                  <a:lnTo>
                    <a:pt x="1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íṧľîḍè"/>
            <p:cNvSpPr/>
            <p:nvPr/>
          </p:nvSpPr>
          <p:spPr bwMode="auto">
            <a:xfrm>
              <a:off x="6720319" y="1901464"/>
              <a:ext cx="163899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75" name="组合 74"/>
          <p:cNvGrpSpPr/>
          <p:nvPr/>
        </p:nvGrpSpPr>
        <p:grpSpPr>
          <a:xfrm rot="18953118">
            <a:off x="1223933" y="3498579"/>
            <a:ext cx="1038018" cy="4455571"/>
            <a:chOff x="9115722" y="1421912"/>
            <a:chExt cx="1038018" cy="4455571"/>
          </a:xfrm>
        </p:grpSpPr>
        <p:sp>
          <p:nvSpPr>
            <p:cNvPr id="12" name="îṧľiḑê"/>
            <p:cNvSpPr/>
            <p:nvPr/>
          </p:nvSpPr>
          <p:spPr bwMode="auto">
            <a:xfrm>
              <a:off x="9158216" y="1464406"/>
              <a:ext cx="953034" cy="4370588"/>
            </a:xfrm>
            <a:prstGeom prst="rect">
              <a:avLst/>
            </a:prstGeom>
            <a:solidFill>
              <a:srgbClr val="FBD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ṧḻiḑé"/>
            <p:cNvSpPr/>
            <p:nvPr/>
          </p:nvSpPr>
          <p:spPr bwMode="auto">
            <a:xfrm>
              <a:off x="9115722" y="1421912"/>
              <a:ext cx="1038018" cy="4455571"/>
            </a:xfrm>
            <a:custGeom>
              <a:avLst/>
              <a:gdLst>
                <a:gd name="T0" fmla="*/ 171 w 171"/>
                <a:gd name="T1" fmla="*/ 734 h 734"/>
                <a:gd name="T2" fmla="*/ 0 w 171"/>
                <a:gd name="T3" fmla="*/ 734 h 734"/>
                <a:gd name="T4" fmla="*/ 0 w 171"/>
                <a:gd name="T5" fmla="*/ 0 h 734"/>
                <a:gd name="T6" fmla="*/ 171 w 171"/>
                <a:gd name="T7" fmla="*/ 0 h 734"/>
                <a:gd name="T8" fmla="*/ 171 w 171"/>
                <a:gd name="T9" fmla="*/ 734 h 734"/>
                <a:gd name="T10" fmla="*/ 14 w 171"/>
                <a:gd name="T11" fmla="*/ 720 h 734"/>
                <a:gd name="T12" fmla="*/ 157 w 171"/>
                <a:gd name="T13" fmla="*/ 720 h 734"/>
                <a:gd name="T14" fmla="*/ 157 w 171"/>
                <a:gd name="T15" fmla="*/ 14 h 734"/>
                <a:gd name="T16" fmla="*/ 14 w 171"/>
                <a:gd name="T17" fmla="*/ 14 h 734"/>
                <a:gd name="T18" fmla="*/ 14 w 171"/>
                <a:gd name="T19" fmla="*/ 72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734">
                  <a:moveTo>
                    <a:pt x="171" y="734"/>
                  </a:moveTo>
                  <a:lnTo>
                    <a:pt x="0" y="734"/>
                  </a:lnTo>
                  <a:lnTo>
                    <a:pt x="0" y="0"/>
                  </a:lnTo>
                  <a:lnTo>
                    <a:pt x="171" y="0"/>
                  </a:lnTo>
                  <a:lnTo>
                    <a:pt x="171" y="734"/>
                  </a:lnTo>
                  <a:close/>
                  <a:moveTo>
                    <a:pt x="14" y="720"/>
                  </a:moveTo>
                  <a:lnTo>
                    <a:pt x="157" y="720"/>
                  </a:lnTo>
                  <a:lnTo>
                    <a:pt x="157" y="14"/>
                  </a:lnTo>
                  <a:lnTo>
                    <a:pt x="14" y="14"/>
                  </a:lnTo>
                  <a:lnTo>
                    <a:pt x="14" y="7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ïsḷîḓé"/>
            <p:cNvSpPr/>
            <p:nvPr/>
          </p:nvSpPr>
          <p:spPr bwMode="auto">
            <a:xfrm>
              <a:off x="9564922" y="5495059"/>
              <a:ext cx="139618" cy="1335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íṣḷîdè"/>
            <p:cNvSpPr/>
            <p:nvPr/>
          </p:nvSpPr>
          <p:spPr bwMode="auto">
            <a:xfrm>
              <a:off x="9522432" y="5452565"/>
              <a:ext cx="224602" cy="218529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20 h 52"/>
                <a:gd name="T12" fmla="*/ 20 w 52"/>
                <a:gd name="T13" fmla="*/ 26 h 52"/>
                <a:gd name="T14" fmla="*/ 26 w 52"/>
                <a:gd name="T15" fmla="*/ 32 h 52"/>
                <a:gd name="T16" fmla="*/ 32 w 52"/>
                <a:gd name="T17" fmla="*/ 26 h 52"/>
                <a:gd name="T18" fmla="*/ 26 w 52"/>
                <a:gd name="T1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20"/>
                  </a:moveTo>
                  <a:cubicBezTo>
                    <a:pt x="23" y="20"/>
                    <a:pt x="20" y="23"/>
                    <a:pt x="20" y="26"/>
                  </a:cubicBezTo>
                  <a:cubicBezTo>
                    <a:pt x="20" y="29"/>
                    <a:pt x="23" y="32"/>
                    <a:pt x="26" y="32"/>
                  </a:cubicBezTo>
                  <a:cubicBezTo>
                    <a:pt x="29" y="32"/>
                    <a:pt x="32" y="29"/>
                    <a:pt x="32" y="26"/>
                  </a:cubicBezTo>
                  <a:cubicBezTo>
                    <a:pt x="32" y="23"/>
                    <a:pt x="29" y="20"/>
                    <a:pt x="2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îŝḻídé"/>
            <p:cNvSpPr/>
            <p:nvPr/>
          </p:nvSpPr>
          <p:spPr bwMode="auto">
            <a:xfrm>
              <a:off x="9838086" y="5519340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îSľiďe"/>
            <p:cNvSpPr/>
            <p:nvPr/>
          </p:nvSpPr>
          <p:spPr bwMode="auto">
            <a:xfrm>
              <a:off x="9838086" y="524617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íś1íḋé"/>
            <p:cNvSpPr/>
            <p:nvPr/>
          </p:nvSpPr>
          <p:spPr bwMode="auto">
            <a:xfrm>
              <a:off x="9838086" y="497301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śļîďe"/>
            <p:cNvSpPr/>
            <p:nvPr/>
          </p:nvSpPr>
          <p:spPr bwMode="auto">
            <a:xfrm>
              <a:off x="9838086" y="4699853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sḷidê"/>
            <p:cNvSpPr/>
            <p:nvPr/>
          </p:nvSpPr>
          <p:spPr bwMode="auto">
            <a:xfrm>
              <a:off x="9838086" y="4426693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ïş1îḍê"/>
            <p:cNvSpPr/>
            <p:nvPr/>
          </p:nvSpPr>
          <p:spPr bwMode="auto">
            <a:xfrm>
              <a:off x="9838086" y="415352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iSḷíḍè"/>
            <p:cNvSpPr/>
            <p:nvPr/>
          </p:nvSpPr>
          <p:spPr bwMode="auto">
            <a:xfrm>
              <a:off x="9838086" y="388036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iŝlîḋè"/>
            <p:cNvSpPr/>
            <p:nvPr/>
          </p:nvSpPr>
          <p:spPr bwMode="auto">
            <a:xfrm>
              <a:off x="9838086" y="360720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şľiḋê"/>
            <p:cNvSpPr/>
            <p:nvPr/>
          </p:nvSpPr>
          <p:spPr bwMode="auto">
            <a:xfrm>
              <a:off x="9838086" y="333404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Sḷïḓê"/>
            <p:cNvSpPr/>
            <p:nvPr/>
          </p:nvSpPr>
          <p:spPr bwMode="auto">
            <a:xfrm>
              <a:off x="9838086" y="3060882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ïṩḻîḋê"/>
            <p:cNvSpPr/>
            <p:nvPr/>
          </p:nvSpPr>
          <p:spPr bwMode="auto">
            <a:xfrm>
              <a:off x="9838086" y="2787722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ṣḻiḋe"/>
            <p:cNvSpPr/>
            <p:nvPr/>
          </p:nvSpPr>
          <p:spPr bwMode="auto">
            <a:xfrm>
              <a:off x="9838086" y="251455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ï$ḻiḍe"/>
            <p:cNvSpPr/>
            <p:nvPr/>
          </p:nvSpPr>
          <p:spPr bwMode="auto">
            <a:xfrm>
              <a:off x="9838086" y="2241399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sḻíḑe"/>
            <p:cNvSpPr/>
            <p:nvPr/>
          </p:nvSpPr>
          <p:spPr bwMode="auto">
            <a:xfrm>
              <a:off x="9838086" y="1968235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íŝḷidè"/>
            <p:cNvSpPr/>
            <p:nvPr/>
          </p:nvSpPr>
          <p:spPr bwMode="auto">
            <a:xfrm>
              <a:off x="9838086" y="1695076"/>
              <a:ext cx="273164" cy="849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76" name="组合 75"/>
          <p:cNvGrpSpPr/>
          <p:nvPr/>
        </p:nvGrpSpPr>
        <p:grpSpPr>
          <a:xfrm rot="1418087">
            <a:off x="10867996" y="-617405"/>
            <a:ext cx="1177632" cy="4413081"/>
            <a:chOff x="3138862" y="1464406"/>
            <a:chExt cx="1177632" cy="4413081"/>
          </a:xfrm>
        </p:grpSpPr>
        <p:sp>
          <p:nvSpPr>
            <p:cNvPr id="66" name="i$lîḑê"/>
            <p:cNvSpPr/>
            <p:nvPr/>
          </p:nvSpPr>
          <p:spPr bwMode="auto">
            <a:xfrm>
              <a:off x="3138862" y="3880369"/>
              <a:ext cx="1177632" cy="1997118"/>
            </a:xfrm>
            <a:custGeom>
              <a:avLst/>
              <a:gdLst>
                <a:gd name="T0" fmla="*/ 170 w 276"/>
                <a:gd name="T1" fmla="*/ 468 h 468"/>
                <a:gd name="T2" fmla="*/ 106 w 276"/>
                <a:gd name="T3" fmla="*/ 468 h 468"/>
                <a:gd name="T4" fmla="*/ 0 w 276"/>
                <a:gd name="T5" fmla="*/ 362 h 468"/>
                <a:gd name="T6" fmla="*/ 0 w 276"/>
                <a:gd name="T7" fmla="*/ 106 h 468"/>
                <a:gd name="T8" fmla="*/ 106 w 276"/>
                <a:gd name="T9" fmla="*/ 0 h 468"/>
                <a:gd name="T10" fmla="*/ 170 w 276"/>
                <a:gd name="T11" fmla="*/ 0 h 468"/>
                <a:gd name="T12" fmla="*/ 276 w 276"/>
                <a:gd name="T13" fmla="*/ 106 h 468"/>
                <a:gd name="T14" fmla="*/ 276 w 276"/>
                <a:gd name="T15" fmla="*/ 362 h 468"/>
                <a:gd name="T16" fmla="*/ 170 w 276"/>
                <a:gd name="T17" fmla="*/ 468 h 468"/>
                <a:gd name="T18" fmla="*/ 106 w 276"/>
                <a:gd name="T19" fmla="*/ 20 h 468"/>
                <a:gd name="T20" fmla="*/ 20 w 276"/>
                <a:gd name="T21" fmla="*/ 106 h 468"/>
                <a:gd name="T22" fmla="*/ 20 w 276"/>
                <a:gd name="T23" fmla="*/ 362 h 468"/>
                <a:gd name="T24" fmla="*/ 106 w 276"/>
                <a:gd name="T25" fmla="*/ 448 h 468"/>
                <a:gd name="T26" fmla="*/ 170 w 276"/>
                <a:gd name="T27" fmla="*/ 448 h 468"/>
                <a:gd name="T28" fmla="*/ 256 w 276"/>
                <a:gd name="T29" fmla="*/ 362 h 468"/>
                <a:gd name="T30" fmla="*/ 256 w 276"/>
                <a:gd name="T31" fmla="*/ 106 h 468"/>
                <a:gd name="T32" fmla="*/ 170 w 276"/>
                <a:gd name="T33" fmla="*/ 20 h 468"/>
                <a:gd name="T34" fmla="*/ 106 w 276"/>
                <a:gd name="T35" fmla="*/ 2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6" h="468">
                  <a:moveTo>
                    <a:pt x="170" y="468"/>
                  </a:moveTo>
                  <a:cubicBezTo>
                    <a:pt x="106" y="468"/>
                    <a:pt x="106" y="468"/>
                    <a:pt x="106" y="468"/>
                  </a:cubicBezTo>
                  <a:cubicBezTo>
                    <a:pt x="48" y="468"/>
                    <a:pt x="0" y="420"/>
                    <a:pt x="0" y="36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28" y="0"/>
                    <a:pt x="276" y="48"/>
                    <a:pt x="276" y="106"/>
                  </a:cubicBezTo>
                  <a:cubicBezTo>
                    <a:pt x="276" y="362"/>
                    <a:pt x="276" y="362"/>
                    <a:pt x="276" y="362"/>
                  </a:cubicBezTo>
                  <a:cubicBezTo>
                    <a:pt x="276" y="420"/>
                    <a:pt x="228" y="468"/>
                    <a:pt x="170" y="468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362"/>
                    <a:pt x="20" y="362"/>
                    <a:pt x="20" y="362"/>
                  </a:cubicBezTo>
                  <a:cubicBezTo>
                    <a:pt x="20" y="409"/>
                    <a:pt x="59" y="448"/>
                    <a:pt x="106" y="448"/>
                  </a:cubicBezTo>
                  <a:cubicBezTo>
                    <a:pt x="170" y="448"/>
                    <a:pt x="170" y="448"/>
                    <a:pt x="170" y="448"/>
                  </a:cubicBezTo>
                  <a:cubicBezTo>
                    <a:pt x="217" y="448"/>
                    <a:pt x="256" y="409"/>
                    <a:pt x="256" y="362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56" y="59"/>
                    <a:pt x="217" y="20"/>
                    <a:pt x="170" y="20"/>
                  </a:cubicBezTo>
                  <a:lnTo>
                    <a:pt x="106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îṩļíḍé"/>
            <p:cNvSpPr/>
            <p:nvPr/>
          </p:nvSpPr>
          <p:spPr bwMode="auto">
            <a:xfrm>
              <a:off x="3545568" y="4287075"/>
              <a:ext cx="358148" cy="36421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20 h 84"/>
                <a:gd name="T12" fmla="*/ 20 w 84"/>
                <a:gd name="T13" fmla="*/ 42 h 84"/>
                <a:gd name="T14" fmla="*/ 42 w 84"/>
                <a:gd name="T15" fmla="*/ 64 h 84"/>
                <a:gd name="T16" fmla="*/ 64 w 84"/>
                <a:gd name="T17" fmla="*/ 42 h 84"/>
                <a:gd name="T18" fmla="*/ 42 w 84"/>
                <a:gd name="T1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20"/>
                  </a:moveTo>
                  <a:cubicBezTo>
                    <a:pt x="30" y="20"/>
                    <a:pt x="20" y="30"/>
                    <a:pt x="20" y="42"/>
                  </a:cubicBezTo>
                  <a:cubicBezTo>
                    <a:pt x="20" y="54"/>
                    <a:pt x="30" y="64"/>
                    <a:pt x="42" y="64"/>
                  </a:cubicBezTo>
                  <a:cubicBezTo>
                    <a:pt x="54" y="64"/>
                    <a:pt x="64" y="54"/>
                    <a:pt x="64" y="42"/>
                  </a:cubicBezTo>
                  <a:cubicBezTo>
                    <a:pt x="64" y="30"/>
                    <a:pt x="54" y="20"/>
                    <a:pt x="42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8" name="îṩḷiḋe"/>
            <p:cNvSpPr/>
            <p:nvPr/>
          </p:nvSpPr>
          <p:spPr bwMode="auto">
            <a:xfrm>
              <a:off x="3685186" y="3582925"/>
              <a:ext cx="84984" cy="3399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ṩļîdé"/>
            <p:cNvSpPr/>
            <p:nvPr/>
          </p:nvSpPr>
          <p:spPr bwMode="auto">
            <a:xfrm>
              <a:off x="3454516" y="3267271"/>
              <a:ext cx="315654" cy="315654"/>
            </a:xfrm>
            <a:custGeom>
              <a:avLst/>
              <a:gdLst>
                <a:gd name="T0" fmla="*/ 74 w 74"/>
                <a:gd name="T1" fmla="*/ 74 h 74"/>
                <a:gd name="T2" fmla="*/ 54 w 74"/>
                <a:gd name="T3" fmla="*/ 74 h 74"/>
                <a:gd name="T4" fmla="*/ 0 w 74"/>
                <a:gd name="T5" fmla="*/ 20 h 74"/>
                <a:gd name="T6" fmla="*/ 0 w 74"/>
                <a:gd name="T7" fmla="*/ 0 h 74"/>
                <a:gd name="T8" fmla="*/ 74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74" y="74"/>
                  </a:moveTo>
                  <a:cubicBezTo>
                    <a:pt x="54" y="74"/>
                    <a:pt x="54" y="74"/>
                    <a:pt x="54" y="74"/>
                  </a:cubicBezTo>
                  <a:cubicBezTo>
                    <a:pt x="54" y="44"/>
                    <a:pt x="30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74" y="33"/>
                    <a:pt x="74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iṡḷïḋé"/>
            <p:cNvSpPr/>
            <p:nvPr/>
          </p:nvSpPr>
          <p:spPr bwMode="auto">
            <a:xfrm>
              <a:off x="3138862" y="3036601"/>
              <a:ext cx="315654" cy="315654"/>
            </a:xfrm>
            <a:custGeom>
              <a:avLst/>
              <a:gdLst>
                <a:gd name="T0" fmla="*/ 74 w 74"/>
                <a:gd name="T1" fmla="*/ 74 h 74"/>
                <a:gd name="T2" fmla="*/ 0 w 74"/>
                <a:gd name="T3" fmla="*/ 0 h 74"/>
                <a:gd name="T4" fmla="*/ 20 w 74"/>
                <a:gd name="T5" fmla="*/ 0 h 74"/>
                <a:gd name="T6" fmla="*/ 74 w 74"/>
                <a:gd name="T7" fmla="*/ 54 h 74"/>
                <a:gd name="T8" fmla="*/ 74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74" y="74"/>
                  </a:moveTo>
                  <a:cubicBezTo>
                    <a:pt x="33" y="74"/>
                    <a:pt x="0" y="41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0"/>
                    <a:pt x="44" y="54"/>
                    <a:pt x="74" y="54"/>
                  </a:cubicBez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işļîďe"/>
            <p:cNvSpPr/>
            <p:nvPr/>
          </p:nvSpPr>
          <p:spPr bwMode="auto">
            <a:xfrm>
              <a:off x="3138862" y="2763441"/>
              <a:ext cx="84984" cy="27316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ï$ļïḑê"/>
            <p:cNvSpPr/>
            <p:nvPr/>
          </p:nvSpPr>
          <p:spPr bwMode="auto">
            <a:xfrm>
              <a:off x="3138862" y="2447788"/>
              <a:ext cx="315654" cy="315654"/>
            </a:xfrm>
            <a:custGeom>
              <a:avLst/>
              <a:gdLst>
                <a:gd name="T0" fmla="*/ 20 w 74"/>
                <a:gd name="T1" fmla="*/ 74 h 74"/>
                <a:gd name="T2" fmla="*/ 0 w 74"/>
                <a:gd name="T3" fmla="*/ 74 h 74"/>
                <a:gd name="T4" fmla="*/ 74 w 74"/>
                <a:gd name="T5" fmla="*/ 0 h 74"/>
                <a:gd name="T6" fmla="*/ 74 w 74"/>
                <a:gd name="T7" fmla="*/ 20 h 74"/>
                <a:gd name="T8" fmla="*/ 20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20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4" y="20"/>
                    <a:pt x="20" y="44"/>
                    <a:pt x="2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îṩļíḓe"/>
            <p:cNvSpPr/>
            <p:nvPr/>
          </p:nvSpPr>
          <p:spPr bwMode="auto">
            <a:xfrm>
              <a:off x="3454516" y="2217118"/>
              <a:ext cx="315654" cy="315654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54 h 74"/>
                <a:gd name="T4" fmla="*/ 54 w 74"/>
                <a:gd name="T5" fmla="*/ 0 h 74"/>
                <a:gd name="T6" fmla="*/ 74 w 74"/>
                <a:gd name="T7" fmla="*/ 0 h 74"/>
                <a:gd name="T8" fmla="*/ 0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30" y="54"/>
                    <a:pt x="54" y="30"/>
                    <a:pt x="5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41"/>
                    <a:pt x="41" y="74"/>
                    <a:pt x="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í$ľîḋé"/>
            <p:cNvSpPr/>
            <p:nvPr/>
          </p:nvSpPr>
          <p:spPr bwMode="auto">
            <a:xfrm>
              <a:off x="3685186" y="1464406"/>
              <a:ext cx="84984" cy="7527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2810902" y="2512603"/>
            <a:ext cx="648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Better Design</a:t>
            </a:r>
            <a:endParaRPr lang="zh-CN" altLang="en-US" sz="4800" b="1" dirty="0">
              <a:latin typeface="Adobe Gothic Std B" panose="020B0800000000000000" pitchFamily="34" charset="-128"/>
            </a:endParaRPr>
          </a:p>
        </p:txBody>
      </p:sp>
      <p:grpSp>
        <p:nvGrpSpPr>
          <p:cNvPr id="81" name="b2f5296d-9cc1-4c57-9f09-b4d052cb63f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5784827" y="595065"/>
            <a:ext cx="4881698" cy="3633888"/>
            <a:chOff x="2838451" y="981075"/>
            <a:chExt cx="6508750" cy="4845051"/>
          </a:xfrm>
        </p:grpSpPr>
        <p:sp>
          <p:nvSpPr>
            <p:cNvPr id="82" name="îşļíḋè"/>
            <p:cNvSpPr/>
            <p:nvPr/>
          </p:nvSpPr>
          <p:spPr bwMode="auto">
            <a:xfrm>
              <a:off x="2919413" y="3581400"/>
              <a:ext cx="5757863" cy="1384300"/>
            </a:xfrm>
            <a:custGeom>
              <a:avLst/>
              <a:gdLst>
                <a:gd name="T0" fmla="*/ 0 w 3892"/>
                <a:gd name="T1" fmla="*/ 0 h 936"/>
                <a:gd name="T2" fmla="*/ 449 w 3892"/>
                <a:gd name="T3" fmla="*/ 678 h 936"/>
                <a:gd name="T4" fmla="*/ 2833 w 3892"/>
                <a:gd name="T5" fmla="*/ 650 h 936"/>
                <a:gd name="T6" fmla="*/ 3892 w 3892"/>
                <a:gd name="T7" fmla="*/ 45 h 936"/>
                <a:gd name="T8" fmla="*/ 0 w 3892"/>
                <a:gd name="T9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2" h="936">
                  <a:moveTo>
                    <a:pt x="0" y="0"/>
                  </a:moveTo>
                  <a:cubicBezTo>
                    <a:pt x="70" y="297"/>
                    <a:pt x="217" y="554"/>
                    <a:pt x="449" y="678"/>
                  </a:cubicBezTo>
                  <a:cubicBezTo>
                    <a:pt x="932" y="936"/>
                    <a:pt x="2021" y="803"/>
                    <a:pt x="2833" y="650"/>
                  </a:cubicBezTo>
                  <a:cubicBezTo>
                    <a:pt x="3244" y="573"/>
                    <a:pt x="3617" y="360"/>
                    <a:pt x="3892" y="4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C63FF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ṥľîde"/>
            <p:cNvSpPr/>
            <p:nvPr/>
          </p:nvSpPr>
          <p:spPr bwMode="auto">
            <a:xfrm>
              <a:off x="3086101" y="981075"/>
              <a:ext cx="6251575" cy="866775"/>
            </a:xfrm>
            <a:custGeom>
              <a:avLst/>
              <a:gdLst>
                <a:gd name="T0" fmla="*/ 4149 w 4226"/>
                <a:gd name="T1" fmla="*/ 363 h 587"/>
                <a:gd name="T2" fmla="*/ 3703 w 4226"/>
                <a:gd name="T3" fmla="*/ 363 h 587"/>
                <a:gd name="T4" fmla="*/ 3664 w 4226"/>
                <a:gd name="T5" fmla="*/ 325 h 587"/>
                <a:gd name="T6" fmla="*/ 3703 w 4226"/>
                <a:gd name="T7" fmla="*/ 286 h 587"/>
                <a:gd name="T8" fmla="*/ 3780 w 4226"/>
                <a:gd name="T9" fmla="*/ 286 h 587"/>
                <a:gd name="T10" fmla="*/ 3741 w 4226"/>
                <a:gd name="T11" fmla="*/ 248 h 587"/>
                <a:gd name="T12" fmla="*/ 3780 w 4226"/>
                <a:gd name="T13" fmla="*/ 209 h 587"/>
                <a:gd name="T14" fmla="*/ 3725 w 4226"/>
                <a:gd name="T15" fmla="*/ 209 h 587"/>
                <a:gd name="T16" fmla="*/ 3686 w 4226"/>
                <a:gd name="T17" fmla="*/ 171 h 587"/>
                <a:gd name="T18" fmla="*/ 3725 w 4226"/>
                <a:gd name="T19" fmla="*/ 132 h 587"/>
                <a:gd name="T20" fmla="*/ 3958 w 4226"/>
                <a:gd name="T21" fmla="*/ 132 h 587"/>
                <a:gd name="T22" fmla="*/ 3776 w 4226"/>
                <a:gd name="T23" fmla="*/ 82 h 587"/>
                <a:gd name="T24" fmla="*/ 2835 w 4226"/>
                <a:gd name="T25" fmla="*/ 110 h 587"/>
                <a:gd name="T26" fmla="*/ 2509 w 4226"/>
                <a:gd name="T27" fmla="*/ 253 h 587"/>
                <a:gd name="T28" fmla="*/ 722 w 4226"/>
                <a:gd name="T29" fmla="*/ 222 h 587"/>
                <a:gd name="T30" fmla="*/ 0 w 4226"/>
                <a:gd name="T31" fmla="*/ 587 h 587"/>
                <a:gd name="T32" fmla="*/ 4226 w 4226"/>
                <a:gd name="T33" fmla="*/ 587 h 587"/>
                <a:gd name="T34" fmla="*/ 4174 w 4226"/>
                <a:gd name="T35" fmla="*/ 354 h 587"/>
                <a:gd name="T36" fmla="*/ 4149 w 4226"/>
                <a:gd name="T37" fmla="*/ 3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26" h="587">
                  <a:moveTo>
                    <a:pt x="4149" y="363"/>
                  </a:moveTo>
                  <a:cubicBezTo>
                    <a:pt x="3703" y="363"/>
                    <a:pt x="3703" y="363"/>
                    <a:pt x="3703" y="363"/>
                  </a:cubicBezTo>
                  <a:cubicBezTo>
                    <a:pt x="3682" y="363"/>
                    <a:pt x="3664" y="346"/>
                    <a:pt x="3664" y="325"/>
                  </a:cubicBezTo>
                  <a:cubicBezTo>
                    <a:pt x="3664" y="303"/>
                    <a:pt x="3682" y="286"/>
                    <a:pt x="3703" y="286"/>
                  </a:cubicBezTo>
                  <a:cubicBezTo>
                    <a:pt x="3780" y="286"/>
                    <a:pt x="3780" y="286"/>
                    <a:pt x="3780" y="286"/>
                  </a:cubicBezTo>
                  <a:cubicBezTo>
                    <a:pt x="3759" y="286"/>
                    <a:pt x="3741" y="269"/>
                    <a:pt x="3741" y="248"/>
                  </a:cubicBezTo>
                  <a:cubicBezTo>
                    <a:pt x="3741" y="226"/>
                    <a:pt x="3759" y="209"/>
                    <a:pt x="3780" y="209"/>
                  </a:cubicBezTo>
                  <a:cubicBezTo>
                    <a:pt x="3725" y="209"/>
                    <a:pt x="3725" y="209"/>
                    <a:pt x="3725" y="209"/>
                  </a:cubicBezTo>
                  <a:cubicBezTo>
                    <a:pt x="3704" y="209"/>
                    <a:pt x="3686" y="192"/>
                    <a:pt x="3686" y="171"/>
                  </a:cubicBezTo>
                  <a:cubicBezTo>
                    <a:pt x="3686" y="149"/>
                    <a:pt x="3704" y="132"/>
                    <a:pt x="3725" y="132"/>
                  </a:cubicBezTo>
                  <a:cubicBezTo>
                    <a:pt x="3958" y="132"/>
                    <a:pt x="3958" y="132"/>
                    <a:pt x="3958" y="132"/>
                  </a:cubicBezTo>
                  <a:cubicBezTo>
                    <a:pt x="3906" y="108"/>
                    <a:pt x="3846" y="91"/>
                    <a:pt x="3776" y="82"/>
                  </a:cubicBezTo>
                  <a:cubicBezTo>
                    <a:pt x="3142" y="0"/>
                    <a:pt x="2915" y="54"/>
                    <a:pt x="2835" y="110"/>
                  </a:cubicBezTo>
                  <a:cubicBezTo>
                    <a:pt x="2737" y="178"/>
                    <a:pt x="2627" y="229"/>
                    <a:pt x="2509" y="253"/>
                  </a:cubicBezTo>
                  <a:cubicBezTo>
                    <a:pt x="2117" y="334"/>
                    <a:pt x="1385" y="431"/>
                    <a:pt x="722" y="222"/>
                  </a:cubicBezTo>
                  <a:cubicBezTo>
                    <a:pt x="392" y="118"/>
                    <a:pt x="147" y="293"/>
                    <a:pt x="0" y="587"/>
                  </a:cubicBezTo>
                  <a:cubicBezTo>
                    <a:pt x="4226" y="587"/>
                    <a:pt x="4226" y="587"/>
                    <a:pt x="4226" y="587"/>
                  </a:cubicBezTo>
                  <a:cubicBezTo>
                    <a:pt x="4221" y="502"/>
                    <a:pt x="4204" y="423"/>
                    <a:pt x="4174" y="354"/>
                  </a:cubicBezTo>
                  <a:cubicBezTo>
                    <a:pt x="4167" y="360"/>
                    <a:pt x="4158" y="363"/>
                    <a:pt x="4149" y="363"/>
                  </a:cubicBezTo>
                  <a:close/>
                </a:path>
              </a:pathLst>
            </a:custGeom>
            <a:solidFill>
              <a:srgbClr val="6C63FF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íśļîďé"/>
            <p:cNvSpPr/>
            <p:nvPr/>
          </p:nvSpPr>
          <p:spPr bwMode="auto">
            <a:xfrm>
              <a:off x="2838451" y="2667000"/>
              <a:ext cx="6245225" cy="977900"/>
            </a:xfrm>
            <a:custGeom>
              <a:avLst/>
              <a:gdLst>
                <a:gd name="T0" fmla="*/ 18 w 4222"/>
                <a:gd name="T1" fmla="*/ 0 h 661"/>
                <a:gd name="T2" fmla="*/ 35 w 4222"/>
                <a:gd name="T3" fmla="*/ 518 h 661"/>
                <a:gd name="T4" fmla="*/ 3950 w 4222"/>
                <a:gd name="T5" fmla="*/ 661 h 661"/>
                <a:gd name="T6" fmla="*/ 4222 w 4222"/>
                <a:gd name="T7" fmla="*/ 246 h 661"/>
                <a:gd name="T8" fmla="*/ 18 w 4222"/>
                <a:gd name="T9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2" h="661">
                  <a:moveTo>
                    <a:pt x="18" y="0"/>
                  </a:moveTo>
                  <a:cubicBezTo>
                    <a:pt x="0" y="172"/>
                    <a:pt x="6" y="347"/>
                    <a:pt x="35" y="518"/>
                  </a:cubicBezTo>
                  <a:cubicBezTo>
                    <a:pt x="3950" y="661"/>
                    <a:pt x="3950" y="661"/>
                    <a:pt x="3950" y="661"/>
                  </a:cubicBezTo>
                  <a:cubicBezTo>
                    <a:pt x="4059" y="535"/>
                    <a:pt x="4150" y="396"/>
                    <a:pt x="4222" y="246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6C63FF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ïšľíďê"/>
            <p:cNvSpPr/>
            <p:nvPr/>
          </p:nvSpPr>
          <p:spPr bwMode="auto">
            <a:xfrm>
              <a:off x="4322763" y="2984500"/>
              <a:ext cx="887413" cy="341313"/>
            </a:xfrm>
            <a:custGeom>
              <a:avLst/>
              <a:gdLst>
                <a:gd name="T0" fmla="*/ 562 w 600"/>
                <a:gd name="T1" fmla="*/ 154 h 231"/>
                <a:gd name="T2" fmla="*/ 485 w 600"/>
                <a:gd name="T3" fmla="*/ 154 h 231"/>
                <a:gd name="T4" fmla="*/ 523 w 600"/>
                <a:gd name="T5" fmla="*/ 193 h 231"/>
                <a:gd name="T6" fmla="*/ 485 w 600"/>
                <a:gd name="T7" fmla="*/ 231 h 231"/>
                <a:gd name="T8" fmla="*/ 39 w 600"/>
                <a:gd name="T9" fmla="*/ 231 h 231"/>
                <a:gd name="T10" fmla="*/ 0 w 600"/>
                <a:gd name="T11" fmla="*/ 193 h 231"/>
                <a:gd name="T12" fmla="*/ 39 w 600"/>
                <a:gd name="T13" fmla="*/ 154 h 231"/>
                <a:gd name="T14" fmla="*/ 116 w 600"/>
                <a:gd name="T15" fmla="*/ 154 h 231"/>
                <a:gd name="T16" fmla="*/ 77 w 600"/>
                <a:gd name="T17" fmla="*/ 116 h 231"/>
                <a:gd name="T18" fmla="*/ 116 w 600"/>
                <a:gd name="T19" fmla="*/ 77 h 231"/>
                <a:gd name="T20" fmla="*/ 61 w 600"/>
                <a:gd name="T21" fmla="*/ 77 h 231"/>
                <a:gd name="T22" fmla="*/ 22 w 600"/>
                <a:gd name="T23" fmla="*/ 39 h 231"/>
                <a:gd name="T24" fmla="*/ 61 w 600"/>
                <a:gd name="T25" fmla="*/ 0 h 231"/>
                <a:gd name="T26" fmla="*/ 507 w 600"/>
                <a:gd name="T27" fmla="*/ 0 h 231"/>
                <a:gd name="T28" fmla="*/ 545 w 600"/>
                <a:gd name="T29" fmla="*/ 39 h 231"/>
                <a:gd name="T30" fmla="*/ 507 w 600"/>
                <a:gd name="T31" fmla="*/ 77 h 231"/>
                <a:gd name="T32" fmla="*/ 562 w 600"/>
                <a:gd name="T33" fmla="*/ 77 h 231"/>
                <a:gd name="T34" fmla="*/ 600 w 600"/>
                <a:gd name="T35" fmla="*/ 116 h 231"/>
                <a:gd name="T36" fmla="*/ 562 w 600"/>
                <a:gd name="T37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0" h="231">
                  <a:moveTo>
                    <a:pt x="562" y="154"/>
                  </a:moveTo>
                  <a:cubicBezTo>
                    <a:pt x="485" y="154"/>
                    <a:pt x="485" y="154"/>
                    <a:pt x="485" y="154"/>
                  </a:cubicBezTo>
                  <a:cubicBezTo>
                    <a:pt x="506" y="154"/>
                    <a:pt x="523" y="171"/>
                    <a:pt x="523" y="193"/>
                  </a:cubicBezTo>
                  <a:cubicBezTo>
                    <a:pt x="523" y="214"/>
                    <a:pt x="506" y="231"/>
                    <a:pt x="485" y="231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18" y="231"/>
                    <a:pt x="0" y="214"/>
                    <a:pt x="0" y="193"/>
                  </a:cubicBezTo>
                  <a:cubicBezTo>
                    <a:pt x="0" y="171"/>
                    <a:pt x="18" y="154"/>
                    <a:pt x="39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95" y="154"/>
                    <a:pt x="77" y="137"/>
                    <a:pt x="77" y="116"/>
                  </a:cubicBezTo>
                  <a:cubicBezTo>
                    <a:pt x="77" y="94"/>
                    <a:pt x="95" y="77"/>
                    <a:pt x="116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40" y="77"/>
                    <a:pt x="22" y="60"/>
                    <a:pt x="22" y="39"/>
                  </a:cubicBezTo>
                  <a:cubicBezTo>
                    <a:pt x="22" y="17"/>
                    <a:pt x="40" y="0"/>
                    <a:pt x="61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8" y="0"/>
                    <a:pt x="545" y="17"/>
                    <a:pt x="545" y="39"/>
                  </a:cubicBezTo>
                  <a:cubicBezTo>
                    <a:pt x="545" y="60"/>
                    <a:pt x="528" y="77"/>
                    <a:pt x="507" y="77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83" y="77"/>
                    <a:pt x="600" y="94"/>
                    <a:pt x="600" y="116"/>
                  </a:cubicBezTo>
                  <a:cubicBezTo>
                    <a:pt x="600" y="137"/>
                    <a:pt x="583" y="154"/>
                    <a:pt x="562" y="154"/>
                  </a:cubicBezTo>
                  <a:close/>
                </a:path>
              </a:pathLst>
            </a:custGeom>
            <a:solidFill>
              <a:srgbClr val="6C63FF">
                <a:alpha val="2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ï$ḷíḍê"/>
            <p:cNvSpPr/>
            <p:nvPr/>
          </p:nvSpPr>
          <p:spPr bwMode="auto">
            <a:xfrm>
              <a:off x="2863851" y="1852613"/>
              <a:ext cx="6483350" cy="806450"/>
            </a:xfrm>
            <a:custGeom>
              <a:avLst/>
              <a:gdLst>
                <a:gd name="T0" fmla="*/ 4376 w 4382"/>
                <a:gd name="T1" fmla="*/ 0 h 545"/>
                <a:gd name="T2" fmla="*/ 102 w 4382"/>
                <a:gd name="T3" fmla="*/ 104 h 545"/>
                <a:gd name="T4" fmla="*/ 0 w 4382"/>
                <a:gd name="T5" fmla="*/ 545 h 545"/>
                <a:gd name="T6" fmla="*/ 4302 w 4382"/>
                <a:gd name="T7" fmla="*/ 545 h 545"/>
                <a:gd name="T8" fmla="*/ 4364 w 4382"/>
                <a:gd name="T9" fmla="*/ 264 h 545"/>
                <a:gd name="T10" fmla="*/ 4376 w 4382"/>
                <a:gd name="T11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2" h="545">
                  <a:moveTo>
                    <a:pt x="4376" y="0"/>
                  </a:moveTo>
                  <a:cubicBezTo>
                    <a:pt x="102" y="104"/>
                    <a:pt x="102" y="104"/>
                    <a:pt x="102" y="104"/>
                  </a:cubicBezTo>
                  <a:cubicBezTo>
                    <a:pt x="50" y="237"/>
                    <a:pt x="16" y="388"/>
                    <a:pt x="0" y="545"/>
                  </a:cubicBezTo>
                  <a:cubicBezTo>
                    <a:pt x="4302" y="545"/>
                    <a:pt x="4302" y="545"/>
                    <a:pt x="4302" y="545"/>
                  </a:cubicBezTo>
                  <a:cubicBezTo>
                    <a:pt x="4330" y="453"/>
                    <a:pt x="4350" y="359"/>
                    <a:pt x="4364" y="264"/>
                  </a:cubicBezTo>
                  <a:cubicBezTo>
                    <a:pt x="4376" y="171"/>
                    <a:pt x="4382" y="82"/>
                    <a:pt x="4376" y="0"/>
                  </a:cubicBezTo>
                  <a:close/>
                </a:path>
              </a:pathLst>
            </a:custGeom>
            <a:solidFill>
              <a:srgbClr val="6C63FF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ïṩļîďê"/>
            <p:cNvSpPr/>
            <p:nvPr/>
          </p:nvSpPr>
          <p:spPr bwMode="auto">
            <a:xfrm>
              <a:off x="3316288" y="2127250"/>
              <a:ext cx="889000" cy="341313"/>
            </a:xfrm>
            <a:custGeom>
              <a:avLst/>
              <a:gdLst>
                <a:gd name="T0" fmla="*/ 562 w 600"/>
                <a:gd name="T1" fmla="*/ 154 h 231"/>
                <a:gd name="T2" fmla="*/ 485 w 600"/>
                <a:gd name="T3" fmla="*/ 154 h 231"/>
                <a:gd name="T4" fmla="*/ 523 w 600"/>
                <a:gd name="T5" fmla="*/ 193 h 231"/>
                <a:gd name="T6" fmla="*/ 485 w 600"/>
                <a:gd name="T7" fmla="*/ 231 h 231"/>
                <a:gd name="T8" fmla="*/ 39 w 600"/>
                <a:gd name="T9" fmla="*/ 231 h 231"/>
                <a:gd name="T10" fmla="*/ 0 w 600"/>
                <a:gd name="T11" fmla="*/ 193 h 231"/>
                <a:gd name="T12" fmla="*/ 39 w 600"/>
                <a:gd name="T13" fmla="*/ 154 h 231"/>
                <a:gd name="T14" fmla="*/ 116 w 600"/>
                <a:gd name="T15" fmla="*/ 154 h 231"/>
                <a:gd name="T16" fmla="*/ 77 w 600"/>
                <a:gd name="T17" fmla="*/ 116 h 231"/>
                <a:gd name="T18" fmla="*/ 116 w 600"/>
                <a:gd name="T19" fmla="*/ 77 h 231"/>
                <a:gd name="T20" fmla="*/ 61 w 600"/>
                <a:gd name="T21" fmla="*/ 77 h 231"/>
                <a:gd name="T22" fmla="*/ 22 w 600"/>
                <a:gd name="T23" fmla="*/ 39 h 231"/>
                <a:gd name="T24" fmla="*/ 61 w 600"/>
                <a:gd name="T25" fmla="*/ 0 h 231"/>
                <a:gd name="T26" fmla="*/ 507 w 600"/>
                <a:gd name="T27" fmla="*/ 0 h 231"/>
                <a:gd name="T28" fmla="*/ 545 w 600"/>
                <a:gd name="T29" fmla="*/ 39 h 231"/>
                <a:gd name="T30" fmla="*/ 507 w 600"/>
                <a:gd name="T31" fmla="*/ 77 h 231"/>
                <a:gd name="T32" fmla="*/ 562 w 600"/>
                <a:gd name="T33" fmla="*/ 77 h 231"/>
                <a:gd name="T34" fmla="*/ 600 w 600"/>
                <a:gd name="T35" fmla="*/ 116 h 231"/>
                <a:gd name="T36" fmla="*/ 562 w 600"/>
                <a:gd name="T37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0" h="231">
                  <a:moveTo>
                    <a:pt x="562" y="154"/>
                  </a:moveTo>
                  <a:cubicBezTo>
                    <a:pt x="485" y="154"/>
                    <a:pt x="485" y="154"/>
                    <a:pt x="485" y="154"/>
                  </a:cubicBezTo>
                  <a:cubicBezTo>
                    <a:pt x="506" y="154"/>
                    <a:pt x="523" y="171"/>
                    <a:pt x="523" y="193"/>
                  </a:cubicBezTo>
                  <a:cubicBezTo>
                    <a:pt x="523" y="214"/>
                    <a:pt x="506" y="231"/>
                    <a:pt x="485" y="231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18" y="231"/>
                    <a:pt x="0" y="214"/>
                    <a:pt x="0" y="193"/>
                  </a:cubicBezTo>
                  <a:cubicBezTo>
                    <a:pt x="0" y="171"/>
                    <a:pt x="18" y="154"/>
                    <a:pt x="39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95" y="154"/>
                    <a:pt x="77" y="137"/>
                    <a:pt x="77" y="116"/>
                  </a:cubicBezTo>
                  <a:cubicBezTo>
                    <a:pt x="77" y="94"/>
                    <a:pt x="95" y="77"/>
                    <a:pt x="116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40" y="77"/>
                    <a:pt x="22" y="60"/>
                    <a:pt x="22" y="39"/>
                  </a:cubicBezTo>
                  <a:cubicBezTo>
                    <a:pt x="22" y="17"/>
                    <a:pt x="40" y="0"/>
                    <a:pt x="61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8" y="0"/>
                    <a:pt x="545" y="17"/>
                    <a:pt x="545" y="39"/>
                  </a:cubicBezTo>
                  <a:cubicBezTo>
                    <a:pt x="545" y="60"/>
                    <a:pt x="528" y="77"/>
                    <a:pt x="507" y="77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83" y="77"/>
                    <a:pt x="600" y="94"/>
                    <a:pt x="600" y="116"/>
                  </a:cubicBezTo>
                  <a:cubicBezTo>
                    <a:pt x="600" y="137"/>
                    <a:pt x="583" y="154"/>
                    <a:pt x="562" y="154"/>
                  </a:cubicBezTo>
                  <a:close/>
                </a:path>
              </a:pathLst>
            </a:custGeom>
            <a:solidFill>
              <a:srgbClr val="6C63FF">
                <a:alpha val="2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iṥ1ïḓê"/>
            <p:cNvSpPr/>
            <p:nvPr/>
          </p:nvSpPr>
          <p:spPr bwMode="auto">
            <a:xfrm>
              <a:off x="6853238" y="3671888"/>
              <a:ext cx="871538" cy="1055688"/>
            </a:xfrm>
            <a:custGeom>
              <a:avLst/>
              <a:gdLst>
                <a:gd name="T0" fmla="*/ 8 w 590"/>
                <a:gd name="T1" fmla="*/ 714 h 714"/>
                <a:gd name="T2" fmla="*/ 8 w 590"/>
                <a:gd name="T3" fmla="*/ 713 h 714"/>
                <a:gd name="T4" fmla="*/ 95 w 590"/>
                <a:gd name="T5" fmla="*/ 555 h 714"/>
                <a:gd name="T6" fmla="*/ 329 w 590"/>
                <a:gd name="T7" fmla="*/ 335 h 714"/>
                <a:gd name="T8" fmla="*/ 329 w 590"/>
                <a:gd name="T9" fmla="*/ 335 h 714"/>
                <a:gd name="T10" fmla="*/ 538 w 590"/>
                <a:gd name="T11" fmla="*/ 133 h 714"/>
                <a:gd name="T12" fmla="*/ 538 w 590"/>
                <a:gd name="T13" fmla="*/ 133 h 714"/>
                <a:gd name="T14" fmla="*/ 538 w 590"/>
                <a:gd name="T15" fmla="*/ 133 h 714"/>
                <a:gd name="T16" fmla="*/ 590 w 590"/>
                <a:gd name="T17" fmla="*/ 2 h 714"/>
                <a:gd name="T18" fmla="*/ 582 w 590"/>
                <a:gd name="T19" fmla="*/ 0 h 714"/>
                <a:gd name="T20" fmla="*/ 531 w 590"/>
                <a:gd name="T21" fmla="*/ 129 h 714"/>
                <a:gd name="T22" fmla="*/ 531 w 590"/>
                <a:gd name="T23" fmla="*/ 129 h 714"/>
                <a:gd name="T24" fmla="*/ 326 w 590"/>
                <a:gd name="T25" fmla="*/ 328 h 714"/>
                <a:gd name="T26" fmla="*/ 326 w 590"/>
                <a:gd name="T27" fmla="*/ 328 h 714"/>
                <a:gd name="T28" fmla="*/ 326 w 590"/>
                <a:gd name="T29" fmla="*/ 328 h 714"/>
                <a:gd name="T30" fmla="*/ 84 w 590"/>
                <a:gd name="T31" fmla="*/ 558 h 714"/>
                <a:gd name="T32" fmla="*/ 0 w 590"/>
                <a:gd name="T33" fmla="*/ 711 h 714"/>
                <a:gd name="T34" fmla="*/ 8 w 590"/>
                <a:gd name="T35" fmla="*/ 714 h 714"/>
                <a:gd name="T36" fmla="*/ 8 w 590"/>
                <a:gd name="T37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714">
                  <a:moveTo>
                    <a:pt x="8" y="714"/>
                  </a:moveTo>
                  <a:cubicBezTo>
                    <a:pt x="8" y="714"/>
                    <a:pt x="8" y="714"/>
                    <a:pt x="8" y="713"/>
                  </a:cubicBezTo>
                  <a:cubicBezTo>
                    <a:pt x="12" y="705"/>
                    <a:pt x="41" y="635"/>
                    <a:pt x="95" y="555"/>
                  </a:cubicBezTo>
                  <a:cubicBezTo>
                    <a:pt x="150" y="475"/>
                    <a:pt x="228" y="384"/>
                    <a:pt x="329" y="335"/>
                  </a:cubicBezTo>
                  <a:cubicBezTo>
                    <a:pt x="329" y="335"/>
                    <a:pt x="329" y="335"/>
                    <a:pt x="329" y="335"/>
                  </a:cubicBezTo>
                  <a:cubicBezTo>
                    <a:pt x="419" y="292"/>
                    <a:pt x="492" y="221"/>
                    <a:pt x="538" y="133"/>
                  </a:cubicBezTo>
                  <a:cubicBezTo>
                    <a:pt x="538" y="133"/>
                    <a:pt x="538" y="133"/>
                    <a:pt x="538" y="133"/>
                  </a:cubicBezTo>
                  <a:cubicBezTo>
                    <a:pt x="538" y="133"/>
                    <a:pt x="538" y="133"/>
                    <a:pt x="538" y="133"/>
                  </a:cubicBezTo>
                  <a:cubicBezTo>
                    <a:pt x="559" y="91"/>
                    <a:pt x="576" y="47"/>
                    <a:pt x="590" y="2"/>
                  </a:cubicBezTo>
                  <a:cubicBezTo>
                    <a:pt x="582" y="0"/>
                    <a:pt x="582" y="0"/>
                    <a:pt x="582" y="0"/>
                  </a:cubicBezTo>
                  <a:cubicBezTo>
                    <a:pt x="569" y="45"/>
                    <a:pt x="552" y="88"/>
                    <a:pt x="531" y="129"/>
                  </a:cubicBezTo>
                  <a:cubicBezTo>
                    <a:pt x="531" y="129"/>
                    <a:pt x="531" y="129"/>
                    <a:pt x="531" y="129"/>
                  </a:cubicBezTo>
                  <a:cubicBezTo>
                    <a:pt x="486" y="216"/>
                    <a:pt x="414" y="286"/>
                    <a:pt x="326" y="328"/>
                  </a:cubicBezTo>
                  <a:cubicBezTo>
                    <a:pt x="326" y="328"/>
                    <a:pt x="326" y="328"/>
                    <a:pt x="326" y="328"/>
                  </a:cubicBezTo>
                  <a:cubicBezTo>
                    <a:pt x="326" y="328"/>
                    <a:pt x="326" y="328"/>
                    <a:pt x="326" y="328"/>
                  </a:cubicBezTo>
                  <a:cubicBezTo>
                    <a:pt x="220" y="380"/>
                    <a:pt x="138" y="476"/>
                    <a:pt x="84" y="558"/>
                  </a:cubicBezTo>
                  <a:cubicBezTo>
                    <a:pt x="29" y="641"/>
                    <a:pt x="1" y="711"/>
                    <a:pt x="0" y="711"/>
                  </a:cubicBezTo>
                  <a:cubicBezTo>
                    <a:pt x="8" y="714"/>
                    <a:pt x="8" y="714"/>
                    <a:pt x="8" y="714"/>
                  </a:cubicBezTo>
                  <a:cubicBezTo>
                    <a:pt x="8" y="714"/>
                    <a:pt x="8" y="714"/>
                    <a:pt x="8" y="714"/>
                  </a:cubicBezTo>
                </a:path>
              </a:pathLst>
            </a:cu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íṣḻidê"/>
            <p:cNvSpPr/>
            <p:nvPr/>
          </p:nvSpPr>
          <p:spPr bwMode="auto">
            <a:xfrm>
              <a:off x="7715251" y="3417888"/>
              <a:ext cx="227013" cy="258763"/>
            </a:xfrm>
            <a:custGeom>
              <a:avLst/>
              <a:gdLst>
                <a:gd name="T0" fmla="*/ 135 w 154"/>
                <a:gd name="T1" fmla="*/ 107 h 175"/>
                <a:gd name="T2" fmla="*/ 0 w 154"/>
                <a:gd name="T3" fmla="*/ 175 h 175"/>
                <a:gd name="T4" fmla="*/ 35 w 154"/>
                <a:gd name="T5" fmla="*/ 28 h 175"/>
                <a:gd name="T6" fmla="*/ 126 w 154"/>
                <a:gd name="T7" fmla="*/ 23 h 175"/>
                <a:gd name="T8" fmla="*/ 135 w 154"/>
                <a:gd name="T9" fmla="*/ 108 h 175"/>
                <a:gd name="T10" fmla="*/ 135 w 154"/>
                <a:gd name="T11" fmla="*/ 10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75">
                  <a:moveTo>
                    <a:pt x="135" y="107"/>
                  </a:moveTo>
                  <a:cubicBezTo>
                    <a:pt x="113" y="135"/>
                    <a:pt x="0" y="175"/>
                    <a:pt x="0" y="175"/>
                  </a:cubicBezTo>
                  <a:cubicBezTo>
                    <a:pt x="0" y="175"/>
                    <a:pt x="13" y="55"/>
                    <a:pt x="35" y="28"/>
                  </a:cubicBezTo>
                  <a:cubicBezTo>
                    <a:pt x="59" y="2"/>
                    <a:pt x="99" y="0"/>
                    <a:pt x="126" y="23"/>
                  </a:cubicBezTo>
                  <a:cubicBezTo>
                    <a:pt x="150" y="45"/>
                    <a:pt x="154" y="81"/>
                    <a:pt x="135" y="108"/>
                  </a:cubicBezTo>
                  <a:cubicBezTo>
                    <a:pt x="135" y="107"/>
                    <a:pt x="135" y="107"/>
                    <a:pt x="135" y="107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iṣľiḑé"/>
            <p:cNvSpPr/>
            <p:nvPr/>
          </p:nvSpPr>
          <p:spPr bwMode="auto">
            <a:xfrm>
              <a:off x="7634288" y="3708400"/>
              <a:ext cx="290513" cy="207963"/>
            </a:xfrm>
            <a:custGeom>
              <a:avLst/>
              <a:gdLst>
                <a:gd name="T0" fmla="*/ 151 w 197"/>
                <a:gd name="T1" fmla="*/ 130 h 141"/>
                <a:gd name="T2" fmla="*/ 0 w 197"/>
                <a:gd name="T3" fmla="*/ 113 h 141"/>
                <a:gd name="T4" fmla="*/ 110 w 197"/>
                <a:gd name="T5" fmla="*/ 9 h 141"/>
                <a:gd name="T6" fmla="*/ 189 w 197"/>
                <a:gd name="T7" fmla="*/ 54 h 141"/>
                <a:gd name="T8" fmla="*/ 151 w 197"/>
                <a:gd name="T9" fmla="*/ 13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1">
                  <a:moveTo>
                    <a:pt x="151" y="130"/>
                  </a:moveTo>
                  <a:cubicBezTo>
                    <a:pt x="118" y="141"/>
                    <a:pt x="0" y="113"/>
                    <a:pt x="0" y="113"/>
                  </a:cubicBezTo>
                  <a:cubicBezTo>
                    <a:pt x="0" y="113"/>
                    <a:pt x="77" y="20"/>
                    <a:pt x="110" y="9"/>
                  </a:cubicBezTo>
                  <a:cubicBezTo>
                    <a:pt x="145" y="0"/>
                    <a:pt x="180" y="20"/>
                    <a:pt x="189" y="54"/>
                  </a:cubicBezTo>
                  <a:cubicBezTo>
                    <a:pt x="197" y="85"/>
                    <a:pt x="181" y="118"/>
                    <a:pt x="151" y="13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śḻïḑe"/>
            <p:cNvSpPr/>
            <p:nvPr/>
          </p:nvSpPr>
          <p:spPr bwMode="auto">
            <a:xfrm>
              <a:off x="7364413" y="4086225"/>
              <a:ext cx="298450" cy="201613"/>
            </a:xfrm>
            <a:custGeom>
              <a:avLst/>
              <a:gdLst>
                <a:gd name="T0" fmla="*/ 122 w 202"/>
                <a:gd name="T1" fmla="*/ 132 h 137"/>
                <a:gd name="T2" fmla="*/ 0 w 202"/>
                <a:gd name="T3" fmla="*/ 42 h 137"/>
                <a:gd name="T4" fmla="*/ 148 w 202"/>
                <a:gd name="T5" fmla="*/ 7 h 137"/>
                <a:gd name="T6" fmla="*/ 192 w 202"/>
                <a:gd name="T7" fmla="*/ 86 h 137"/>
                <a:gd name="T8" fmla="*/ 122 w 202"/>
                <a:gd name="T9" fmla="*/ 132 h 137"/>
                <a:gd name="T10" fmla="*/ 122 w 202"/>
                <a:gd name="T11" fmla="*/ 13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137">
                  <a:moveTo>
                    <a:pt x="122" y="132"/>
                  </a:moveTo>
                  <a:cubicBezTo>
                    <a:pt x="87" y="125"/>
                    <a:pt x="0" y="42"/>
                    <a:pt x="0" y="42"/>
                  </a:cubicBezTo>
                  <a:cubicBezTo>
                    <a:pt x="0" y="42"/>
                    <a:pt x="113" y="0"/>
                    <a:pt x="148" y="7"/>
                  </a:cubicBezTo>
                  <a:cubicBezTo>
                    <a:pt x="182" y="17"/>
                    <a:pt x="202" y="52"/>
                    <a:pt x="192" y="86"/>
                  </a:cubicBezTo>
                  <a:cubicBezTo>
                    <a:pt x="184" y="117"/>
                    <a:pt x="153" y="137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íṣ1íḑé"/>
            <p:cNvSpPr/>
            <p:nvPr/>
          </p:nvSpPr>
          <p:spPr bwMode="auto">
            <a:xfrm>
              <a:off x="7042151" y="4327525"/>
              <a:ext cx="306388" cy="190500"/>
            </a:xfrm>
            <a:custGeom>
              <a:avLst/>
              <a:gdLst>
                <a:gd name="T0" fmla="*/ 136 w 207"/>
                <a:gd name="T1" fmla="*/ 129 h 129"/>
                <a:gd name="T2" fmla="*/ 0 w 207"/>
                <a:gd name="T3" fmla="*/ 60 h 129"/>
                <a:gd name="T4" fmla="*/ 140 w 207"/>
                <a:gd name="T5" fmla="*/ 1 h 129"/>
                <a:gd name="T6" fmla="*/ 206 w 207"/>
                <a:gd name="T7" fmla="*/ 63 h 129"/>
                <a:gd name="T8" fmla="*/ 144 w 207"/>
                <a:gd name="T9" fmla="*/ 129 h 129"/>
                <a:gd name="T10" fmla="*/ 136 w 207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" h="129">
                  <a:moveTo>
                    <a:pt x="136" y="129"/>
                  </a:moveTo>
                  <a:cubicBezTo>
                    <a:pt x="100" y="128"/>
                    <a:pt x="0" y="60"/>
                    <a:pt x="0" y="60"/>
                  </a:cubicBezTo>
                  <a:cubicBezTo>
                    <a:pt x="0" y="60"/>
                    <a:pt x="105" y="0"/>
                    <a:pt x="140" y="1"/>
                  </a:cubicBezTo>
                  <a:cubicBezTo>
                    <a:pt x="176" y="0"/>
                    <a:pt x="205" y="28"/>
                    <a:pt x="206" y="63"/>
                  </a:cubicBezTo>
                  <a:cubicBezTo>
                    <a:pt x="207" y="99"/>
                    <a:pt x="180" y="128"/>
                    <a:pt x="144" y="129"/>
                  </a:cubicBezTo>
                  <a:cubicBezTo>
                    <a:pt x="141" y="129"/>
                    <a:pt x="139" y="129"/>
                    <a:pt x="136" y="129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îŝlîḑè"/>
            <p:cNvSpPr/>
            <p:nvPr/>
          </p:nvSpPr>
          <p:spPr bwMode="auto">
            <a:xfrm>
              <a:off x="7469188" y="3651250"/>
              <a:ext cx="196850" cy="296863"/>
            </a:xfrm>
            <a:custGeom>
              <a:avLst/>
              <a:gdLst>
                <a:gd name="T0" fmla="*/ 2 w 133"/>
                <a:gd name="T1" fmla="*/ 73 h 201"/>
                <a:gd name="T2" fmla="*/ 83 w 133"/>
                <a:gd name="T3" fmla="*/ 201 h 201"/>
                <a:gd name="T4" fmla="*/ 129 w 133"/>
                <a:gd name="T5" fmla="*/ 57 h 201"/>
                <a:gd name="T6" fmla="*/ 54 w 133"/>
                <a:gd name="T7" fmla="*/ 6 h 201"/>
                <a:gd name="T8" fmla="*/ 2 w 133"/>
                <a:gd name="T9" fmla="*/ 7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01">
                  <a:moveTo>
                    <a:pt x="2" y="73"/>
                  </a:moveTo>
                  <a:cubicBezTo>
                    <a:pt x="7" y="108"/>
                    <a:pt x="83" y="201"/>
                    <a:pt x="83" y="201"/>
                  </a:cubicBezTo>
                  <a:cubicBezTo>
                    <a:pt x="83" y="201"/>
                    <a:pt x="133" y="92"/>
                    <a:pt x="129" y="57"/>
                  </a:cubicBezTo>
                  <a:cubicBezTo>
                    <a:pt x="122" y="22"/>
                    <a:pt x="88" y="0"/>
                    <a:pt x="54" y="6"/>
                  </a:cubicBezTo>
                  <a:cubicBezTo>
                    <a:pt x="22" y="13"/>
                    <a:pt x="0" y="41"/>
                    <a:pt x="2" y="73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îş1ídè"/>
            <p:cNvSpPr/>
            <p:nvPr/>
          </p:nvSpPr>
          <p:spPr bwMode="auto">
            <a:xfrm>
              <a:off x="7099301" y="3887788"/>
              <a:ext cx="217488" cy="296863"/>
            </a:xfrm>
            <a:custGeom>
              <a:avLst/>
              <a:gdLst>
                <a:gd name="T0" fmla="*/ 16 w 147"/>
                <a:gd name="T1" fmla="*/ 103 h 201"/>
                <a:gd name="T2" fmla="*/ 132 w 147"/>
                <a:gd name="T3" fmla="*/ 201 h 201"/>
                <a:gd name="T4" fmla="*/ 132 w 147"/>
                <a:gd name="T5" fmla="*/ 49 h 201"/>
                <a:gd name="T6" fmla="*/ 49 w 147"/>
                <a:gd name="T7" fmla="*/ 13 h 201"/>
                <a:gd name="T8" fmla="*/ 13 w 147"/>
                <a:gd name="T9" fmla="*/ 95 h 201"/>
                <a:gd name="T10" fmla="*/ 16 w 147"/>
                <a:gd name="T11" fmla="*/ 103 h 201"/>
                <a:gd name="T12" fmla="*/ 16 w 147"/>
                <a:gd name="T13" fmla="*/ 10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201">
                  <a:moveTo>
                    <a:pt x="16" y="103"/>
                  </a:moveTo>
                  <a:cubicBezTo>
                    <a:pt x="31" y="135"/>
                    <a:pt x="132" y="201"/>
                    <a:pt x="132" y="201"/>
                  </a:cubicBezTo>
                  <a:cubicBezTo>
                    <a:pt x="132" y="201"/>
                    <a:pt x="147" y="81"/>
                    <a:pt x="132" y="49"/>
                  </a:cubicBezTo>
                  <a:cubicBezTo>
                    <a:pt x="119" y="16"/>
                    <a:pt x="82" y="0"/>
                    <a:pt x="49" y="13"/>
                  </a:cubicBezTo>
                  <a:cubicBezTo>
                    <a:pt x="16" y="25"/>
                    <a:pt x="0" y="62"/>
                    <a:pt x="13" y="95"/>
                  </a:cubicBezTo>
                  <a:cubicBezTo>
                    <a:pt x="14" y="98"/>
                    <a:pt x="15" y="100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ïṣlïḋê"/>
            <p:cNvSpPr/>
            <p:nvPr/>
          </p:nvSpPr>
          <p:spPr bwMode="auto">
            <a:xfrm>
              <a:off x="6811963" y="4233863"/>
              <a:ext cx="204788" cy="296863"/>
            </a:xfrm>
            <a:custGeom>
              <a:avLst/>
              <a:gdLst>
                <a:gd name="T0" fmla="*/ 7 w 139"/>
                <a:gd name="T1" fmla="*/ 85 h 201"/>
                <a:gd name="T2" fmla="*/ 104 w 139"/>
                <a:gd name="T3" fmla="*/ 201 h 201"/>
                <a:gd name="T4" fmla="*/ 130 w 139"/>
                <a:gd name="T5" fmla="*/ 51 h 201"/>
                <a:gd name="T6" fmla="*/ 49 w 139"/>
                <a:gd name="T7" fmla="*/ 11 h 201"/>
                <a:gd name="T8" fmla="*/ 7 w 139"/>
                <a:gd name="T9" fmla="*/ 8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01">
                  <a:moveTo>
                    <a:pt x="7" y="85"/>
                  </a:moveTo>
                  <a:cubicBezTo>
                    <a:pt x="16" y="119"/>
                    <a:pt x="104" y="201"/>
                    <a:pt x="104" y="201"/>
                  </a:cubicBezTo>
                  <a:cubicBezTo>
                    <a:pt x="104" y="201"/>
                    <a:pt x="139" y="86"/>
                    <a:pt x="130" y="51"/>
                  </a:cubicBezTo>
                  <a:cubicBezTo>
                    <a:pt x="119" y="18"/>
                    <a:pt x="82" y="0"/>
                    <a:pt x="49" y="11"/>
                  </a:cubicBezTo>
                  <a:cubicBezTo>
                    <a:pt x="18" y="22"/>
                    <a:pt x="0" y="53"/>
                    <a:pt x="7" y="85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íşḻïḓé"/>
            <p:cNvSpPr/>
            <p:nvPr/>
          </p:nvSpPr>
          <p:spPr bwMode="auto">
            <a:xfrm>
              <a:off x="7715251" y="3429000"/>
              <a:ext cx="217488" cy="247650"/>
            </a:xfrm>
            <a:custGeom>
              <a:avLst/>
              <a:gdLst>
                <a:gd name="T0" fmla="*/ 83 w 147"/>
                <a:gd name="T1" fmla="*/ 0 h 168"/>
                <a:gd name="T2" fmla="*/ 35 w 147"/>
                <a:gd name="T3" fmla="*/ 21 h 168"/>
                <a:gd name="T4" fmla="*/ 0 w 147"/>
                <a:gd name="T5" fmla="*/ 165 h 168"/>
                <a:gd name="T6" fmla="*/ 0 w 147"/>
                <a:gd name="T7" fmla="*/ 168 h 168"/>
                <a:gd name="T8" fmla="*/ 135 w 147"/>
                <a:gd name="T9" fmla="*/ 100 h 168"/>
                <a:gd name="T10" fmla="*/ 135 w 147"/>
                <a:gd name="T11" fmla="*/ 101 h 168"/>
                <a:gd name="T12" fmla="*/ 147 w 147"/>
                <a:gd name="T13" fmla="*/ 64 h 168"/>
                <a:gd name="T14" fmla="*/ 126 w 147"/>
                <a:gd name="T15" fmla="*/ 16 h 168"/>
                <a:gd name="T16" fmla="*/ 83 w 147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68">
                  <a:moveTo>
                    <a:pt x="83" y="0"/>
                  </a:moveTo>
                  <a:cubicBezTo>
                    <a:pt x="65" y="0"/>
                    <a:pt x="48" y="7"/>
                    <a:pt x="35" y="21"/>
                  </a:cubicBezTo>
                  <a:cubicBezTo>
                    <a:pt x="15" y="46"/>
                    <a:pt x="2" y="146"/>
                    <a:pt x="0" y="165"/>
                  </a:cubicBezTo>
                  <a:cubicBezTo>
                    <a:pt x="0" y="167"/>
                    <a:pt x="0" y="168"/>
                    <a:pt x="0" y="168"/>
                  </a:cubicBezTo>
                  <a:cubicBezTo>
                    <a:pt x="0" y="168"/>
                    <a:pt x="113" y="128"/>
                    <a:pt x="135" y="10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3" y="89"/>
                    <a:pt x="147" y="77"/>
                    <a:pt x="147" y="64"/>
                  </a:cubicBezTo>
                  <a:cubicBezTo>
                    <a:pt x="147" y="46"/>
                    <a:pt x="140" y="29"/>
                    <a:pt x="126" y="16"/>
                  </a:cubicBezTo>
                  <a:cubicBezTo>
                    <a:pt x="113" y="5"/>
                    <a:pt x="98" y="0"/>
                    <a:pt x="83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ïś1iḑe"/>
            <p:cNvSpPr/>
            <p:nvPr/>
          </p:nvSpPr>
          <p:spPr bwMode="auto">
            <a:xfrm>
              <a:off x="7634288" y="3717925"/>
              <a:ext cx="282575" cy="185738"/>
            </a:xfrm>
            <a:custGeom>
              <a:avLst/>
              <a:gdLst>
                <a:gd name="T0" fmla="*/ 127 w 191"/>
                <a:gd name="T1" fmla="*/ 0 h 126"/>
                <a:gd name="T2" fmla="*/ 110 w 191"/>
                <a:gd name="T3" fmla="*/ 2 h 126"/>
                <a:gd name="T4" fmla="*/ 17 w 191"/>
                <a:gd name="T5" fmla="*/ 87 h 126"/>
                <a:gd name="T6" fmla="*/ 0 w 191"/>
                <a:gd name="T7" fmla="*/ 106 h 126"/>
                <a:gd name="T8" fmla="*/ 128 w 191"/>
                <a:gd name="T9" fmla="*/ 126 h 126"/>
                <a:gd name="T10" fmla="*/ 151 w 191"/>
                <a:gd name="T11" fmla="*/ 123 h 126"/>
                <a:gd name="T12" fmla="*/ 191 w 191"/>
                <a:gd name="T13" fmla="*/ 64 h 126"/>
                <a:gd name="T14" fmla="*/ 189 w 191"/>
                <a:gd name="T15" fmla="*/ 47 h 126"/>
                <a:gd name="T16" fmla="*/ 127 w 191"/>
                <a:gd name="T1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26">
                  <a:moveTo>
                    <a:pt x="127" y="0"/>
                  </a:moveTo>
                  <a:cubicBezTo>
                    <a:pt x="121" y="0"/>
                    <a:pt x="116" y="1"/>
                    <a:pt x="110" y="2"/>
                  </a:cubicBezTo>
                  <a:cubicBezTo>
                    <a:pt x="87" y="10"/>
                    <a:pt x="42" y="59"/>
                    <a:pt x="17" y="87"/>
                  </a:cubicBezTo>
                  <a:cubicBezTo>
                    <a:pt x="7" y="98"/>
                    <a:pt x="0" y="106"/>
                    <a:pt x="0" y="106"/>
                  </a:cubicBezTo>
                  <a:cubicBezTo>
                    <a:pt x="0" y="106"/>
                    <a:pt x="82" y="126"/>
                    <a:pt x="128" y="126"/>
                  </a:cubicBezTo>
                  <a:cubicBezTo>
                    <a:pt x="138" y="126"/>
                    <a:pt x="146" y="125"/>
                    <a:pt x="151" y="123"/>
                  </a:cubicBezTo>
                  <a:cubicBezTo>
                    <a:pt x="176" y="113"/>
                    <a:pt x="191" y="89"/>
                    <a:pt x="191" y="64"/>
                  </a:cubicBezTo>
                  <a:cubicBezTo>
                    <a:pt x="191" y="58"/>
                    <a:pt x="190" y="53"/>
                    <a:pt x="189" y="47"/>
                  </a:cubicBezTo>
                  <a:cubicBezTo>
                    <a:pt x="181" y="19"/>
                    <a:pt x="155" y="0"/>
                    <a:pt x="127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ïṧḻíḑè"/>
            <p:cNvSpPr/>
            <p:nvPr/>
          </p:nvSpPr>
          <p:spPr bwMode="auto">
            <a:xfrm>
              <a:off x="7364413" y="4095750"/>
              <a:ext cx="288925" cy="187325"/>
            </a:xfrm>
            <a:custGeom>
              <a:avLst/>
              <a:gdLst>
                <a:gd name="T0" fmla="*/ 138 w 195"/>
                <a:gd name="T1" fmla="*/ 0 h 126"/>
                <a:gd name="T2" fmla="*/ 21 w 195"/>
                <a:gd name="T3" fmla="*/ 27 h 126"/>
                <a:gd name="T4" fmla="*/ 0 w 195"/>
                <a:gd name="T5" fmla="*/ 35 h 126"/>
                <a:gd name="T6" fmla="*/ 122 w 195"/>
                <a:gd name="T7" fmla="*/ 125 h 126"/>
                <a:gd name="T8" fmla="*/ 122 w 195"/>
                <a:gd name="T9" fmla="*/ 125 h 126"/>
                <a:gd name="T10" fmla="*/ 122 w 195"/>
                <a:gd name="T11" fmla="*/ 125 h 126"/>
                <a:gd name="T12" fmla="*/ 131 w 195"/>
                <a:gd name="T13" fmla="*/ 126 h 126"/>
                <a:gd name="T14" fmla="*/ 192 w 195"/>
                <a:gd name="T15" fmla="*/ 79 h 126"/>
                <a:gd name="T16" fmla="*/ 195 w 195"/>
                <a:gd name="T17" fmla="*/ 62 h 126"/>
                <a:gd name="T18" fmla="*/ 148 w 195"/>
                <a:gd name="T19" fmla="*/ 0 h 126"/>
                <a:gd name="T20" fmla="*/ 138 w 195"/>
                <a:gd name="T2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" h="126">
                  <a:moveTo>
                    <a:pt x="138" y="0"/>
                  </a:moveTo>
                  <a:cubicBezTo>
                    <a:pt x="108" y="0"/>
                    <a:pt x="52" y="17"/>
                    <a:pt x="21" y="27"/>
                  </a:cubicBezTo>
                  <a:cubicBezTo>
                    <a:pt x="8" y="32"/>
                    <a:pt x="0" y="35"/>
                    <a:pt x="0" y="35"/>
                  </a:cubicBezTo>
                  <a:cubicBezTo>
                    <a:pt x="0" y="35"/>
                    <a:pt x="87" y="118"/>
                    <a:pt x="122" y="125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6"/>
                    <a:pt x="128" y="126"/>
                    <a:pt x="131" y="126"/>
                  </a:cubicBezTo>
                  <a:cubicBezTo>
                    <a:pt x="159" y="126"/>
                    <a:pt x="184" y="107"/>
                    <a:pt x="192" y="79"/>
                  </a:cubicBezTo>
                  <a:cubicBezTo>
                    <a:pt x="194" y="73"/>
                    <a:pt x="195" y="68"/>
                    <a:pt x="195" y="62"/>
                  </a:cubicBezTo>
                  <a:cubicBezTo>
                    <a:pt x="195" y="34"/>
                    <a:pt x="176" y="8"/>
                    <a:pt x="148" y="0"/>
                  </a:cubicBezTo>
                  <a:cubicBezTo>
                    <a:pt x="145" y="0"/>
                    <a:pt x="142" y="0"/>
                    <a:pt x="138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ṩ1iḍé"/>
            <p:cNvSpPr/>
            <p:nvPr/>
          </p:nvSpPr>
          <p:spPr bwMode="auto">
            <a:xfrm>
              <a:off x="7042151" y="4329113"/>
              <a:ext cx="304800" cy="188913"/>
            </a:xfrm>
            <a:custGeom>
              <a:avLst/>
              <a:gdLst>
                <a:gd name="T0" fmla="*/ 142 w 206"/>
                <a:gd name="T1" fmla="*/ 0 h 128"/>
                <a:gd name="T2" fmla="*/ 140 w 206"/>
                <a:gd name="T3" fmla="*/ 0 h 128"/>
                <a:gd name="T4" fmla="*/ 139 w 206"/>
                <a:gd name="T5" fmla="*/ 0 h 128"/>
                <a:gd name="T6" fmla="*/ 9 w 206"/>
                <a:gd name="T7" fmla="*/ 55 h 128"/>
                <a:gd name="T8" fmla="*/ 0 w 206"/>
                <a:gd name="T9" fmla="*/ 59 h 128"/>
                <a:gd name="T10" fmla="*/ 136 w 206"/>
                <a:gd name="T11" fmla="*/ 128 h 128"/>
                <a:gd name="T12" fmla="*/ 142 w 206"/>
                <a:gd name="T13" fmla="*/ 128 h 128"/>
                <a:gd name="T14" fmla="*/ 144 w 206"/>
                <a:gd name="T15" fmla="*/ 128 h 128"/>
                <a:gd name="T16" fmla="*/ 206 w 206"/>
                <a:gd name="T17" fmla="*/ 64 h 128"/>
                <a:gd name="T18" fmla="*/ 206 w 206"/>
                <a:gd name="T19" fmla="*/ 62 h 128"/>
                <a:gd name="T20" fmla="*/ 142 w 206"/>
                <a:gd name="T2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28">
                  <a:moveTo>
                    <a:pt x="142" y="0"/>
                  </a:moveTo>
                  <a:cubicBezTo>
                    <a:pt x="142" y="0"/>
                    <a:pt x="141" y="0"/>
                    <a:pt x="140" y="0"/>
                  </a:cubicBezTo>
                  <a:cubicBezTo>
                    <a:pt x="140" y="0"/>
                    <a:pt x="140" y="0"/>
                    <a:pt x="139" y="0"/>
                  </a:cubicBezTo>
                  <a:cubicBezTo>
                    <a:pt x="109" y="0"/>
                    <a:pt x="34" y="41"/>
                    <a:pt x="9" y="55"/>
                  </a:cubicBezTo>
                  <a:cubicBezTo>
                    <a:pt x="4" y="58"/>
                    <a:pt x="0" y="59"/>
                    <a:pt x="0" y="59"/>
                  </a:cubicBezTo>
                  <a:cubicBezTo>
                    <a:pt x="0" y="59"/>
                    <a:pt x="100" y="127"/>
                    <a:pt x="136" y="128"/>
                  </a:cubicBezTo>
                  <a:cubicBezTo>
                    <a:pt x="138" y="128"/>
                    <a:pt x="140" y="128"/>
                    <a:pt x="142" y="128"/>
                  </a:cubicBezTo>
                  <a:cubicBezTo>
                    <a:pt x="143" y="128"/>
                    <a:pt x="144" y="128"/>
                    <a:pt x="144" y="128"/>
                  </a:cubicBezTo>
                  <a:cubicBezTo>
                    <a:pt x="179" y="127"/>
                    <a:pt x="206" y="99"/>
                    <a:pt x="206" y="64"/>
                  </a:cubicBezTo>
                  <a:cubicBezTo>
                    <a:pt x="206" y="64"/>
                    <a:pt x="206" y="63"/>
                    <a:pt x="206" y="62"/>
                  </a:cubicBezTo>
                  <a:cubicBezTo>
                    <a:pt x="205" y="28"/>
                    <a:pt x="177" y="0"/>
                    <a:pt x="142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îṩlîďê"/>
            <p:cNvSpPr/>
            <p:nvPr/>
          </p:nvSpPr>
          <p:spPr bwMode="auto">
            <a:xfrm>
              <a:off x="7472363" y="3659188"/>
              <a:ext cx="187325" cy="288925"/>
            </a:xfrm>
            <a:custGeom>
              <a:avLst/>
              <a:gdLst>
                <a:gd name="T0" fmla="*/ 64 w 127"/>
                <a:gd name="T1" fmla="*/ 0 h 196"/>
                <a:gd name="T2" fmla="*/ 52 w 127"/>
                <a:gd name="T3" fmla="*/ 1 h 196"/>
                <a:gd name="T4" fmla="*/ 0 w 127"/>
                <a:gd name="T5" fmla="*/ 64 h 196"/>
                <a:gd name="T6" fmla="*/ 0 w 127"/>
                <a:gd name="T7" fmla="*/ 68 h 196"/>
                <a:gd name="T8" fmla="*/ 81 w 127"/>
                <a:gd name="T9" fmla="*/ 196 h 196"/>
                <a:gd name="T10" fmla="*/ 127 w 127"/>
                <a:gd name="T11" fmla="*/ 57 h 196"/>
                <a:gd name="T12" fmla="*/ 127 w 127"/>
                <a:gd name="T13" fmla="*/ 52 h 196"/>
                <a:gd name="T14" fmla="*/ 64 w 127"/>
                <a:gd name="T1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96">
                  <a:moveTo>
                    <a:pt x="64" y="0"/>
                  </a:moveTo>
                  <a:cubicBezTo>
                    <a:pt x="60" y="0"/>
                    <a:pt x="56" y="1"/>
                    <a:pt x="52" y="1"/>
                  </a:cubicBezTo>
                  <a:cubicBezTo>
                    <a:pt x="22" y="7"/>
                    <a:pt x="0" y="34"/>
                    <a:pt x="0" y="64"/>
                  </a:cubicBezTo>
                  <a:cubicBezTo>
                    <a:pt x="0" y="65"/>
                    <a:pt x="0" y="67"/>
                    <a:pt x="0" y="68"/>
                  </a:cubicBezTo>
                  <a:cubicBezTo>
                    <a:pt x="5" y="103"/>
                    <a:pt x="81" y="196"/>
                    <a:pt x="81" y="196"/>
                  </a:cubicBezTo>
                  <a:cubicBezTo>
                    <a:pt x="81" y="196"/>
                    <a:pt x="127" y="96"/>
                    <a:pt x="127" y="57"/>
                  </a:cubicBezTo>
                  <a:cubicBezTo>
                    <a:pt x="127" y="55"/>
                    <a:pt x="127" y="53"/>
                    <a:pt x="127" y="52"/>
                  </a:cubicBezTo>
                  <a:cubicBezTo>
                    <a:pt x="121" y="21"/>
                    <a:pt x="94" y="0"/>
                    <a:pt x="64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ïṣlídé"/>
            <p:cNvSpPr/>
            <p:nvPr/>
          </p:nvSpPr>
          <p:spPr bwMode="auto">
            <a:xfrm>
              <a:off x="7112001" y="3900488"/>
              <a:ext cx="192088" cy="284163"/>
            </a:xfrm>
            <a:custGeom>
              <a:avLst/>
              <a:gdLst>
                <a:gd name="T0" fmla="*/ 64 w 130"/>
                <a:gd name="T1" fmla="*/ 0 h 193"/>
                <a:gd name="T2" fmla="*/ 41 w 130"/>
                <a:gd name="T3" fmla="*/ 5 h 193"/>
                <a:gd name="T4" fmla="*/ 0 w 130"/>
                <a:gd name="T5" fmla="*/ 64 h 193"/>
                <a:gd name="T6" fmla="*/ 5 w 130"/>
                <a:gd name="T7" fmla="*/ 87 h 193"/>
                <a:gd name="T8" fmla="*/ 8 w 130"/>
                <a:gd name="T9" fmla="*/ 95 h 193"/>
                <a:gd name="T10" fmla="*/ 8 w 130"/>
                <a:gd name="T11" fmla="*/ 95 h 193"/>
                <a:gd name="T12" fmla="*/ 8 w 130"/>
                <a:gd name="T13" fmla="*/ 95 h 193"/>
                <a:gd name="T14" fmla="*/ 124 w 130"/>
                <a:gd name="T15" fmla="*/ 193 h 193"/>
                <a:gd name="T16" fmla="*/ 130 w 130"/>
                <a:gd name="T17" fmla="*/ 94 h 193"/>
                <a:gd name="T18" fmla="*/ 124 w 130"/>
                <a:gd name="T19" fmla="*/ 41 h 193"/>
                <a:gd name="T20" fmla="*/ 64 w 130"/>
                <a:gd name="T2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193">
                  <a:moveTo>
                    <a:pt x="64" y="0"/>
                  </a:moveTo>
                  <a:cubicBezTo>
                    <a:pt x="57" y="0"/>
                    <a:pt x="49" y="2"/>
                    <a:pt x="41" y="5"/>
                  </a:cubicBezTo>
                  <a:cubicBezTo>
                    <a:pt x="16" y="14"/>
                    <a:pt x="0" y="39"/>
                    <a:pt x="0" y="64"/>
                  </a:cubicBezTo>
                  <a:cubicBezTo>
                    <a:pt x="0" y="72"/>
                    <a:pt x="2" y="80"/>
                    <a:pt x="5" y="87"/>
                  </a:cubicBezTo>
                  <a:cubicBezTo>
                    <a:pt x="6" y="90"/>
                    <a:pt x="7" y="92"/>
                    <a:pt x="8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23" y="127"/>
                    <a:pt x="124" y="193"/>
                    <a:pt x="124" y="193"/>
                  </a:cubicBezTo>
                  <a:cubicBezTo>
                    <a:pt x="124" y="193"/>
                    <a:pt x="130" y="139"/>
                    <a:pt x="130" y="94"/>
                  </a:cubicBezTo>
                  <a:cubicBezTo>
                    <a:pt x="130" y="72"/>
                    <a:pt x="129" y="52"/>
                    <a:pt x="124" y="41"/>
                  </a:cubicBezTo>
                  <a:cubicBezTo>
                    <a:pt x="114" y="16"/>
                    <a:pt x="90" y="0"/>
                    <a:pt x="64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ïŝḻîḓè"/>
            <p:cNvSpPr/>
            <p:nvPr/>
          </p:nvSpPr>
          <p:spPr bwMode="auto">
            <a:xfrm>
              <a:off x="6818313" y="4244975"/>
              <a:ext cx="188913" cy="285750"/>
            </a:xfrm>
            <a:custGeom>
              <a:avLst/>
              <a:gdLst>
                <a:gd name="T0" fmla="*/ 64 w 127"/>
                <a:gd name="T1" fmla="*/ 0 h 193"/>
                <a:gd name="T2" fmla="*/ 44 w 127"/>
                <a:gd name="T3" fmla="*/ 3 h 193"/>
                <a:gd name="T4" fmla="*/ 0 w 127"/>
                <a:gd name="T5" fmla="*/ 64 h 193"/>
                <a:gd name="T6" fmla="*/ 2 w 127"/>
                <a:gd name="T7" fmla="*/ 77 h 193"/>
                <a:gd name="T8" fmla="*/ 99 w 127"/>
                <a:gd name="T9" fmla="*/ 193 h 193"/>
                <a:gd name="T10" fmla="*/ 127 w 127"/>
                <a:gd name="T11" fmla="*/ 58 h 193"/>
                <a:gd name="T12" fmla="*/ 125 w 127"/>
                <a:gd name="T13" fmla="*/ 43 h 193"/>
                <a:gd name="T14" fmla="*/ 64 w 127"/>
                <a:gd name="T1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93">
                  <a:moveTo>
                    <a:pt x="64" y="0"/>
                  </a:moveTo>
                  <a:cubicBezTo>
                    <a:pt x="58" y="0"/>
                    <a:pt x="51" y="1"/>
                    <a:pt x="44" y="3"/>
                  </a:cubicBezTo>
                  <a:cubicBezTo>
                    <a:pt x="17" y="12"/>
                    <a:pt x="0" y="37"/>
                    <a:pt x="0" y="64"/>
                  </a:cubicBezTo>
                  <a:cubicBezTo>
                    <a:pt x="0" y="68"/>
                    <a:pt x="1" y="72"/>
                    <a:pt x="2" y="77"/>
                  </a:cubicBezTo>
                  <a:cubicBezTo>
                    <a:pt x="11" y="111"/>
                    <a:pt x="99" y="193"/>
                    <a:pt x="99" y="193"/>
                  </a:cubicBezTo>
                  <a:cubicBezTo>
                    <a:pt x="99" y="193"/>
                    <a:pt x="127" y="103"/>
                    <a:pt x="127" y="58"/>
                  </a:cubicBezTo>
                  <a:cubicBezTo>
                    <a:pt x="127" y="52"/>
                    <a:pt x="126" y="47"/>
                    <a:pt x="125" y="43"/>
                  </a:cubicBezTo>
                  <a:cubicBezTo>
                    <a:pt x="116" y="17"/>
                    <a:pt x="91" y="0"/>
                    <a:pt x="64" y="0"/>
                  </a:cubicBezTo>
                </a:path>
              </a:pathLst>
            </a:custGeom>
            <a:solidFill>
              <a:srgbClr val="514AB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íṣľïḑe"/>
            <p:cNvSpPr/>
            <p:nvPr/>
          </p:nvSpPr>
          <p:spPr bwMode="auto">
            <a:xfrm>
              <a:off x="6740526" y="2847975"/>
              <a:ext cx="465138" cy="1276350"/>
            </a:xfrm>
            <a:custGeom>
              <a:avLst/>
              <a:gdLst>
                <a:gd name="T0" fmla="*/ 0 w 315"/>
                <a:gd name="T1" fmla="*/ 864 h 864"/>
                <a:gd name="T2" fmla="*/ 179 w 315"/>
                <a:gd name="T3" fmla="*/ 397 h 864"/>
                <a:gd name="T4" fmla="*/ 307 w 315"/>
                <a:gd name="T5" fmla="*/ 140 h 864"/>
                <a:gd name="T6" fmla="*/ 313 w 315"/>
                <a:gd name="T7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864">
                  <a:moveTo>
                    <a:pt x="0" y="864"/>
                  </a:moveTo>
                  <a:cubicBezTo>
                    <a:pt x="0" y="864"/>
                    <a:pt x="14" y="564"/>
                    <a:pt x="179" y="397"/>
                  </a:cubicBezTo>
                  <a:cubicBezTo>
                    <a:pt x="248" y="328"/>
                    <a:pt x="293" y="237"/>
                    <a:pt x="307" y="140"/>
                  </a:cubicBezTo>
                  <a:cubicBezTo>
                    <a:pt x="313" y="94"/>
                    <a:pt x="315" y="47"/>
                    <a:pt x="313" y="0"/>
                  </a:cubicBezTo>
                </a:path>
              </a:pathLst>
            </a:custGeom>
            <a:noFill/>
            <a:ln w="11113" cap="flat">
              <a:solidFill>
                <a:srgbClr val="53546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íṣ1ïḋê"/>
            <p:cNvSpPr/>
            <p:nvPr/>
          </p:nvSpPr>
          <p:spPr bwMode="auto">
            <a:xfrm>
              <a:off x="7159626" y="2549525"/>
              <a:ext cx="214313" cy="303213"/>
            </a:xfrm>
            <a:custGeom>
              <a:avLst/>
              <a:gdLst>
                <a:gd name="T0" fmla="*/ 132 w 144"/>
                <a:gd name="T1" fmla="*/ 96 h 205"/>
                <a:gd name="T2" fmla="*/ 27 w 144"/>
                <a:gd name="T3" fmla="*/ 205 h 205"/>
                <a:gd name="T4" fmla="*/ 12 w 144"/>
                <a:gd name="T5" fmla="*/ 54 h 205"/>
                <a:gd name="T6" fmla="*/ 90 w 144"/>
                <a:gd name="T7" fmla="*/ 9 h 205"/>
                <a:gd name="T8" fmla="*/ 135 w 144"/>
                <a:gd name="T9" fmla="*/ 88 h 205"/>
                <a:gd name="T10" fmla="*/ 132 w 144"/>
                <a:gd name="T11" fmla="*/ 9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205">
                  <a:moveTo>
                    <a:pt x="132" y="96"/>
                  </a:moveTo>
                  <a:cubicBezTo>
                    <a:pt x="121" y="129"/>
                    <a:pt x="27" y="205"/>
                    <a:pt x="27" y="205"/>
                  </a:cubicBezTo>
                  <a:cubicBezTo>
                    <a:pt x="27" y="205"/>
                    <a:pt x="0" y="88"/>
                    <a:pt x="12" y="54"/>
                  </a:cubicBezTo>
                  <a:cubicBezTo>
                    <a:pt x="21" y="20"/>
                    <a:pt x="56" y="0"/>
                    <a:pt x="90" y="9"/>
                  </a:cubicBezTo>
                  <a:cubicBezTo>
                    <a:pt x="124" y="18"/>
                    <a:pt x="144" y="54"/>
                    <a:pt x="135" y="88"/>
                  </a:cubicBezTo>
                  <a:cubicBezTo>
                    <a:pt x="134" y="91"/>
                    <a:pt x="133" y="93"/>
                    <a:pt x="132" y="96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ïṩļíḋè"/>
            <p:cNvSpPr/>
            <p:nvPr/>
          </p:nvSpPr>
          <p:spPr bwMode="auto">
            <a:xfrm>
              <a:off x="7189788" y="2830513"/>
              <a:ext cx="271463" cy="234950"/>
            </a:xfrm>
            <a:custGeom>
              <a:avLst/>
              <a:gdLst>
                <a:gd name="T0" fmla="*/ 148 w 183"/>
                <a:gd name="T1" fmla="*/ 124 h 158"/>
                <a:gd name="T2" fmla="*/ 0 w 183"/>
                <a:gd name="T3" fmla="*/ 158 h 158"/>
                <a:gd name="T4" fmla="*/ 69 w 183"/>
                <a:gd name="T5" fmla="*/ 23 h 158"/>
                <a:gd name="T6" fmla="*/ 160 w 183"/>
                <a:gd name="T7" fmla="*/ 29 h 158"/>
                <a:gd name="T8" fmla="*/ 154 w 183"/>
                <a:gd name="T9" fmla="*/ 119 h 158"/>
                <a:gd name="T10" fmla="*/ 148 w 183"/>
                <a:gd name="T11" fmla="*/ 12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58">
                  <a:moveTo>
                    <a:pt x="148" y="124"/>
                  </a:moveTo>
                  <a:cubicBezTo>
                    <a:pt x="120" y="146"/>
                    <a:pt x="0" y="158"/>
                    <a:pt x="0" y="158"/>
                  </a:cubicBezTo>
                  <a:cubicBezTo>
                    <a:pt x="0" y="158"/>
                    <a:pt x="41" y="45"/>
                    <a:pt x="69" y="23"/>
                  </a:cubicBezTo>
                  <a:cubicBezTo>
                    <a:pt x="96" y="0"/>
                    <a:pt x="136" y="2"/>
                    <a:pt x="160" y="29"/>
                  </a:cubicBezTo>
                  <a:cubicBezTo>
                    <a:pt x="183" y="55"/>
                    <a:pt x="181" y="96"/>
                    <a:pt x="154" y="119"/>
                  </a:cubicBezTo>
                  <a:cubicBezTo>
                    <a:pt x="152" y="121"/>
                    <a:pt x="150" y="123"/>
                    <a:pt x="148" y="124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íṡlidê"/>
            <p:cNvSpPr/>
            <p:nvPr/>
          </p:nvSpPr>
          <p:spPr bwMode="auto">
            <a:xfrm>
              <a:off x="7026276" y="3281363"/>
              <a:ext cx="309563" cy="204788"/>
            </a:xfrm>
            <a:custGeom>
              <a:avLst/>
              <a:gdLst>
                <a:gd name="T0" fmla="*/ 145 w 210"/>
                <a:gd name="T1" fmla="*/ 133 h 138"/>
                <a:gd name="T2" fmla="*/ 0 w 210"/>
                <a:gd name="T3" fmla="*/ 88 h 138"/>
                <a:gd name="T4" fmla="*/ 128 w 210"/>
                <a:gd name="T5" fmla="*/ 7 h 138"/>
                <a:gd name="T6" fmla="*/ 203 w 210"/>
                <a:gd name="T7" fmla="*/ 57 h 138"/>
                <a:gd name="T8" fmla="*/ 153 w 210"/>
                <a:gd name="T9" fmla="*/ 132 h 138"/>
                <a:gd name="T10" fmla="*/ 145 w 210"/>
                <a:gd name="T11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38">
                  <a:moveTo>
                    <a:pt x="145" y="133"/>
                  </a:moveTo>
                  <a:cubicBezTo>
                    <a:pt x="110" y="138"/>
                    <a:pt x="0" y="88"/>
                    <a:pt x="0" y="88"/>
                  </a:cubicBezTo>
                  <a:cubicBezTo>
                    <a:pt x="0" y="88"/>
                    <a:pt x="93" y="11"/>
                    <a:pt x="128" y="7"/>
                  </a:cubicBezTo>
                  <a:cubicBezTo>
                    <a:pt x="163" y="0"/>
                    <a:pt x="197" y="22"/>
                    <a:pt x="203" y="57"/>
                  </a:cubicBezTo>
                  <a:cubicBezTo>
                    <a:pt x="210" y="91"/>
                    <a:pt x="188" y="125"/>
                    <a:pt x="153" y="132"/>
                  </a:cubicBezTo>
                  <a:cubicBezTo>
                    <a:pt x="151" y="133"/>
                    <a:pt x="148" y="133"/>
                    <a:pt x="145" y="133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ïṣḷíḑê"/>
            <p:cNvSpPr/>
            <p:nvPr/>
          </p:nvSpPr>
          <p:spPr bwMode="auto">
            <a:xfrm>
              <a:off x="6811963" y="3608388"/>
              <a:ext cx="290513" cy="207963"/>
            </a:xfrm>
            <a:custGeom>
              <a:avLst/>
              <a:gdLst>
                <a:gd name="T0" fmla="*/ 150 w 197"/>
                <a:gd name="T1" fmla="*/ 130 h 141"/>
                <a:gd name="T2" fmla="*/ 0 w 197"/>
                <a:gd name="T3" fmla="*/ 110 h 141"/>
                <a:gd name="T4" fmla="*/ 112 w 197"/>
                <a:gd name="T5" fmla="*/ 8 h 141"/>
                <a:gd name="T6" fmla="*/ 190 w 197"/>
                <a:gd name="T7" fmla="*/ 55 h 141"/>
                <a:gd name="T8" fmla="*/ 150 w 197"/>
                <a:gd name="T9" fmla="*/ 13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1">
                  <a:moveTo>
                    <a:pt x="150" y="130"/>
                  </a:moveTo>
                  <a:cubicBezTo>
                    <a:pt x="117" y="141"/>
                    <a:pt x="0" y="110"/>
                    <a:pt x="0" y="110"/>
                  </a:cubicBezTo>
                  <a:cubicBezTo>
                    <a:pt x="0" y="110"/>
                    <a:pt x="79" y="19"/>
                    <a:pt x="112" y="8"/>
                  </a:cubicBezTo>
                  <a:cubicBezTo>
                    <a:pt x="147" y="0"/>
                    <a:pt x="181" y="21"/>
                    <a:pt x="190" y="55"/>
                  </a:cubicBezTo>
                  <a:cubicBezTo>
                    <a:pt x="197" y="87"/>
                    <a:pt x="180" y="119"/>
                    <a:pt x="150" y="130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íSḷïḓê"/>
            <p:cNvSpPr/>
            <p:nvPr/>
          </p:nvSpPr>
          <p:spPr bwMode="auto">
            <a:xfrm>
              <a:off x="6980238" y="2865438"/>
              <a:ext cx="211138" cy="284163"/>
            </a:xfrm>
            <a:custGeom>
              <a:avLst/>
              <a:gdLst>
                <a:gd name="T0" fmla="*/ 13 w 143"/>
                <a:gd name="T1" fmla="*/ 98 h 192"/>
                <a:gd name="T2" fmla="*/ 132 w 143"/>
                <a:gd name="T3" fmla="*/ 192 h 192"/>
                <a:gd name="T4" fmla="*/ 127 w 143"/>
                <a:gd name="T5" fmla="*/ 41 h 192"/>
                <a:gd name="T6" fmla="*/ 40 w 143"/>
                <a:gd name="T7" fmla="*/ 18 h 192"/>
                <a:gd name="T8" fmla="*/ 13 w 143"/>
                <a:gd name="T9" fmla="*/ 9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2">
                  <a:moveTo>
                    <a:pt x="13" y="98"/>
                  </a:moveTo>
                  <a:cubicBezTo>
                    <a:pt x="29" y="130"/>
                    <a:pt x="132" y="192"/>
                    <a:pt x="132" y="192"/>
                  </a:cubicBezTo>
                  <a:cubicBezTo>
                    <a:pt x="132" y="192"/>
                    <a:pt x="143" y="72"/>
                    <a:pt x="127" y="41"/>
                  </a:cubicBezTo>
                  <a:cubicBezTo>
                    <a:pt x="109" y="10"/>
                    <a:pt x="70" y="0"/>
                    <a:pt x="40" y="18"/>
                  </a:cubicBezTo>
                  <a:cubicBezTo>
                    <a:pt x="12" y="34"/>
                    <a:pt x="0" y="68"/>
                    <a:pt x="13" y="98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iŝḻidè"/>
            <p:cNvSpPr/>
            <p:nvPr/>
          </p:nvSpPr>
          <p:spPr bwMode="auto">
            <a:xfrm>
              <a:off x="6731001" y="3224213"/>
              <a:ext cx="241300" cy="247650"/>
            </a:xfrm>
            <a:custGeom>
              <a:avLst/>
              <a:gdLst>
                <a:gd name="T0" fmla="*/ 21 w 163"/>
                <a:gd name="T1" fmla="*/ 112 h 167"/>
                <a:gd name="T2" fmla="*/ 163 w 163"/>
                <a:gd name="T3" fmla="*/ 167 h 167"/>
                <a:gd name="T4" fmla="*/ 113 w 163"/>
                <a:gd name="T5" fmla="*/ 23 h 167"/>
                <a:gd name="T6" fmla="*/ 22 w 163"/>
                <a:gd name="T7" fmla="*/ 28 h 167"/>
                <a:gd name="T8" fmla="*/ 21 w 163"/>
                <a:gd name="T9" fmla="*/ 11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7">
                  <a:moveTo>
                    <a:pt x="21" y="112"/>
                  </a:moveTo>
                  <a:cubicBezTo>
                    <a:pt x="46" y="138"/>
                    <a:pt x="163" y="167"/>
                    <a:pt x="163" y="167"/>
                  </a:cubicBezTo>
                  <a:cubicBezTo>
                    <a:pt x="163" y="167"/>
                    <a:pt x="137" y="49"/>
                    <a:pt x="113" y="23"/>
                  </a:cubicBezTo>
                  <a:cubicBezTo>
                    <a:pt x="87" y="0"/>
                    <a:pt x="46" y="2"/>
                    <a:pt x="22" y="28"/>
                  </a:cubicBezTo>
                  <a:cubicBezTo>
                    <a:pt x="1" y="52"/>
                    <a:pt x="0" y="88"/>
                    <a:pt x="21" y="112"/>
                  </a:cubicBez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Sľíḑé"/>
            <p:cNvSpPr/>
            <p:nvPr/>
          </p:nvSpPr>
          <p:spPr bwMode="auto">
            <a:xfrm>
              <a:off x="6559551" y="3636963"/>
              <a:ext cx="215900" cy="268288"/>
            </a:xfrm>
            <a:custGeom>
              <a:avLst/>
              <a:gdLst>
                <a:gd name="T0" fmla="*/ 16 w 146"/>
                <a:gd name="T1" fmla="*/ 105 h 182"/>
                <a:gd name="T2" fmla="*/ 146 w 146"/>
                <a:gd name="T3" fmla="*/ 182 h 182"/>
                <a:gd name="T4" fmla="*/ 121 w 146"/>
                <a:gd name="T5" fmla="*/ 32 h 182"/>
                <a:gd name="T6" fmla="*/ 31 w 146"/>
                <a:gd name="T7" fmla="*/ 22 h 182"/>
                <a:gd name="T8" fmla="*/ 16 w 146"/>
                <a:gd name="T9" fmla="*/ 104 h 182"/>
                <a:gd name="T10" fmla="*/ 16 w 146"/>
                <a:gd name="T11" fmla="*/ 10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2">
                  <a:moveTo>
                    <a:pt x="16" y="105"/>
                  </a:moveTo>
                  <a:cubicBezTo>
                    <a:pt x="36" y="134"/>
                    <a:pt x="146" y="182"/>
                    <a:pt x="146" y="182"/>
                  </a:cubicBezTo>
                  <a:cubicBezTo>
                    <a:pt x="146" y="182"/>
                    <a:pt x="141" y="62"/>
                    <a:pt x="121" y="32"/>
                  </a:cubicBezTo>
                  <a:cubicBezTo>
                    <a:pt x="99" y="5"/>
                    <a:pt x="59" y="0"/>
                    <a:pt x="31" y="22"/>
                  </a:cubicBezTo>
                  <a:cubicBezTo>
                    <a:pt x="7" y="42"/>
                    <a:pt x="0" y="77"/>
                    <a:pt x="16" y="104"/>
                  </a:cubicBezTo>
                  <a:lnTo>
                    <a:pt x="16" y="105"/>
                  </a:ln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iṡľîḋè"/>
            <p:cNvSpPr/>
            <p:nvPr/>
          </p:nvSpPr>
          <p:spPr bwMode="auto">
            <a:xfrm>
              <a:off x="4622801" y="5380038"/>
              <a:ext cx="2743200" cy="446088"/>
            </a:xfrm>
            <a:custGeom>
              <a:avLst/>
              <a:gdLst>
                <a:gd name="T0" fmla="*/ 0 w 1854"/>
                <a:gd name="T1" fmla="*/ 166 h 301"/>
                <a:gd name="T2" fmla="*/ 528 w 1854"/>
                <a:gd name="T3" fmla="*/ 191 h 301"/>
                <a:gd name="T4" fmla="*/ 597 w 1854"/>
                <a:gd name="T5" fmla="*/ 202 h 301"/>
                <a:gd name="T6" fmla="*/ 640 w 1854"/>
                <a:gd name="T7" fmla="*/ 239 h 301"/>
                <a:gd name="T8" fmla="*/ 882 w 1854"/>
                <a:gd name="T9" fmla="*/ 293 h 301"/>
                <a:gd name="T10" fmla="*/ 1138 w 1854"/>
                <a:gd name="T11" fmla="*/ 238 h 301"/>
                <a:gd name="T12" fmla="*/ 1595 w 1854"/>
                <a:gd name="T13" fmla="*/ 226 h 301"/>
                <a:gd name="T14" fmla="*/ 1637 w 1854"/>
                <a:gd name="T15" fmla="*/ 232 h 301"/>
                <a:gd name="T16" fmla="*/ 1700 w 1854"/>
                <a:gd name="T17" fmla="*/ 189 h 301"/>
                <a:gd name="T18" fmla="*/ 1844 w 1854"/>
                <a:gd name="T19" fmla="*/ 136 h 301"/>
                <a:gd name="T20" fmla="*/ 1805 w 1854"/>
                <a:gd name="T21" fmla="*/ 81 h 301"/>
                <a:gd name="T22" fmla="*/ 1436 w 1854"/>
                <a:gd name="T23" fmla="*/ 28 h 301"/>
                <a:gd name="T24" fmla="*/ 1051 w 1854"/>
                <a:gd name="T25" fmla="*/ 58 h 301"/>
                <a:gd name="T26" fmla="*/ 574 w 1854"/>
                <a:gd name="T27" fmla="*/ 10 h 301"/>
                <a:gd name="T28" fmla="*/ 239 w 1854"/>
                <a:gd name="T29" fmla="*/ 30 h 301"/>
                <a:gd name="T30" fmla="*/ 0 w 1854"/>
                <a:gd name="T31" fmla="*/ 16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4" h="301">
                  <a:moveTo>
                    <a:pt x="0" y="166"/>
                  </a:moveTo>
                  <a:cubicBezTo>
                    <a:pt x="157" y="219"/>
                    <a:pt x="349" y="187"/>
                    <a:pt x="528" y="191"/>
                  </a:cubicBezTo>
                  <a:cubicBezTo>
                    <a:pt x="552" y="191"/>
                    <a:pt x="578" y="193"/>
                    <a:pt x="597" y="202"/>
                  </a:cubicBezTo>
                  <a:cubicBezTo>
                    <a:pt x="617" y="211"/>
                    <a:pt x="627" y="226"/>
                    <a:pt x="640" y="239"/>
                  </a:cubicBezTo>
                  <a:cubicBezTo>
                    <a:pt x="690" y="286"/>
                    <a:pt x="793" y="301"/>
                    <a:pt x="882" y="293"/>
                  </a:cubicBezTo>
                  <a:cubicBezTo>
                    <a:pt x="972" y="285"/>
                    <a:pt x="1054" y="258"/>
                    <a:pt x="1138" y="238"/>
                  </a:cubicBezTo>
                  <a:cubicBezTo>
                    <a:pt x="1284" y="203"/>
                    <a:pt x="1451" y="188"/>
                    <a:pt x="1595" y="226"/>
                  </a:cubicBezTo>
                  <a:cubicBezTo>
                    <a:pt x="1609" y="229"/>
                    <a:pt x="1622" y="233"/>
                    <a:pt x="1637" y="232"/>
                  </a:cubicBezTo>
                  <a:cubicBezTo>
                    <a:pt x="1668" y="229"/>
                    <a:pt x="1678" y="203"/>
                    <a:pt x="1700" y="189"/>
                  </a:cubicBezTo>
                  <a:cubicBezTo>
                    <a:pt x="1740" y="163"/>
                    <a:pt x="1826" y="170"/>
                    <a:pt x="1844" y="136"/>
                  </a:cubicBezTo>
                  <a:cubicBezTo>
                    <a:pt x="1854" y="116"/>
                    <a:pt x="1830" y="95"/>
                    <a:pt x="1805" y="81"/>
                  </a:cubicBezTo>
                  <a:cubicBezTo>
                    <a:pt x="1706" y="28"/>
                    <a:pt x="1565" y="20"/>
                    <a:pt x="1436" y="28"/>
                  </a:cubicBezTo>
                  <a:cubicBezTo>
                    <a:pt x="1307" y="36"/>
                    <a:pt x="1181" y="58"/>
                    <a:pt x="1051" y="58"/>
                  </a:cubicBezTo>
                  <a:cubicBezTo>
                    <a:pt x="890" y="58"/>
                    <a:pt x="734" y="24"/>
                    <a:pt x="574" y="10"/>
                  </a:cubicBezTo>
                  <a:cubicBezTo>
                    <a:pt x="463" y="0"/>
                    <a:pt x="342" y="1"/>
                    <a:pt x="239" y="30"/>
                  </a:cubicBezTo>
                  <a:cubicBezTo>
                    <a:pt x="126" y="61"/>
                    <a:pt x="102" y="131"/>
                    <a:pt x="0" y="166"/>
                  </a:cubicBezTo>
                  <a:close/>
                </a:path>
              </a:pathLst>
            </a:custGeom>
            <a:solidFill>
              <a:srgbClr val="6C63FF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ï$ľîdê"/>
            <p:cNvSpPr/>
            <p:nvPr/>
          </p:nvSpPr>
          <p:spPr bwMode="auto">
            <a:xfrm>
              <a:off x="5011738" y="2133600"/>
              <a:ext cx="41275" cy="585788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íS1iḍe"/>
            <p:cNvSpPr/>
            <p:nvPr/>
          </p:nvSpPr>
          <p:spPr bwMode="auto">
            <a:xfrm>
              <a:off x="5011738" y="2919413"/>
              <a:ext cx="41275" cy="331788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işḷïḋé"/>
            <p:cNvSpPr/>
            <p:nvPr/>
          </p:nvSpPr>
          <p:spPr bwMode="auto">
            <a:xfrm>
              <a:off x="5041901" y="1560513"/>
              <a:ext cx="1863725" cy="4043363"/>
            </a:xfrm>
            <a:custGeom>
              <a:avLst/>
              <a:gdLst>
                <a:gd name="T0" fmla="*/ 188 w 1260"/>
                <a:gd name="T1" fmla="*/ 0 h 2736"/>
                <a:gd name="T2" fmla="*/ 1072 w 1260"/>
                <a:gd name="T3" fmla="*/ 0 h 2736"/>
                <a:gd name="T4" fmla="*/ 1260 w 1260"/>
                <a:gd name="T5" fmla="*/ 188 h 2736"/>
                <a:gd name="T6" fmla="*/ 1260 w 1260"/>
                <a:gd name="T7" fmla="*/ 2548 h 2736"/>
                <a:gd name="T8" fmla="*/ 1072 w 1260"/>
                <a:gd name="T9" fmla="*/ 2736 h 2736"/>
                <a:gd name="T10" fmla="*/ 188 w 1260"/>
                <a:gd name="T11" fmla="*/ 2736 h 2736"/>
                <a:gd name="T12" fmla="*/ 0 w 1260"/>
                <a:gd name="T13" fmla="*/ 2548 h 2736"/>
                <a:gd name="T14" fmla="*/ 0 w 1260"/>
                <a:gd name="T15" fmla="*/ 188 h 2736"/>
                <a:gd name="T16" fmla="*/ 188 w 1260"/>
                <a:gd name="T17" fmla="*/ 0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0" h="2736">
                  <a:moveTo>
                    <a:pt x="188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176" y="0"/>
                    <a:pt x="1260" y="84"/>
                    <a:pt x="1260" y="188"/>
                  </a:cubicBezTo>
                  <a:cubicBezTo>
                    <a:pt x="1260" y="2548"/>
                    <a:pt x="1260" y="2548"/>
                    <a:pt x="1260" y="2548"/>
                  </a:cubicBezTo>
                  <a:cubicBezTo>
                    <a:pt x="1260" y="2652"/>
                    <a:pt x="1176" y="2736"/>
                    <a:pt x="1072" y="2736"/>
                  </a:cubicBezTo>
                  <a:cubicBezTo>
                    <a:pt x="188" y="2736"/>
                    <a:pt x="188" y="2736"/>
                    <a:pt x="188" y="2736"/>
                  </a:cubicBezTo>
                  <a:cubicBezTo>
                    <a:pt x="84" y="2736"/>
                    <a:pt x="0" y="2652"/>
                    <a:pt x="0" y="254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84"/>
                    <a:pt x="84" y="0"/>
                    <a:pt x="188" y="0"/>
                  </a:cubicBezTo>
                  <a:close/>
                </a:path>
              </a:pathLst>
            </a:cu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íṡlïḋe"/>
            <p:cNvSpPr/>
            <p:nvPr/>
          </p:nvSpPr>
          <p:spPr bwMode="auto">
            <a:xfrm>
              <a:off x="5041901" y="1749425"/>
              <a:ext cx="1863725" cy="3683000"/>
            </a:xfrm>
            <a:custGeom>
              <a:avLst/>
              <a:gdLst>
                <a:gd name="T0" fmla="*/ 188 w 1260"/>
                <a:gd name="T1" fmla="*/ 0 h 2492"/>
                <a:gd name="T2" fmla="*/ 1072 w 1260"/>
                <a:gd name="T3" fmla="*/ 0 h 2492"/>
                <a:gd name="T4" fmla="*/ 1260 w 1260"/>
                <a:gd name="T5" fmla="*/ 188 h 2492"/>
                <a:gd name="T6" fmla="*/ 1260 w 1260"/>
                <a:gd name="T7" fmla="*/ 2304 h 2492"/>
                <a:gd name="T8" fmla="*/ 1072 w 1260"/>
                <a:gd name="T9" fmla="*/ 2492 h 2492"/>
                <a:gd name="T10" fmla="*/ 188 w 1260"/>
                <a:gd name="T11" fmla="*/ 2492 h 2492"/>
                <a:gd name="T12" fmla="*/ 0 w 1260"/>
                <a:gd name="T13" fmla="*/ 2304 h 2492"/>
                <a:gd name="T14" fmla="*/ 0 w 1260"/>
                <a:gd name="T15" fmla="*/ 188 h 2492"/>
                <a:gd name="T16" fmla="*/ 188 w 1260"/>
                <a:gd name="T17" fmla="*/ 0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0" h="2492">
                  <a:moveTo>
                    <a:pt x="188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176" y="0"/>
                    <a:pt x="1260" y="84"/>
                    <a:pt x="1260" y="188"/>
                  </a:cubicBezTo>
                  <a:cubicBezTo>
                    <a:pt x="1260" y="2304"/>
                    <a:pt x="1260" y="2304"/>
                    <a:pt x="1260" y="2304"/>
                  </a:cubicBezTo>
                  <a:cubicBezTo>
                    <a:pt x="1260" y="2408"/>
                    <a:pt x="1176" y="2492"/>
                    <a:pt x="1072" y="2492"/>
                  </a:cubicBezTo>
                  <a:cubicBezTo>
                    <a:pt x="188" y="2492"/>
                    <a:pt x="188" y="2492"/>
                    <a:pt x="188" y="2492"/>
                  </a:cubicBezTo>
                  <a:cubicBezTo>
                    <a:pt x="84" y="2492"/>
                    <a:pt x="0" y="2408"/>
                    <a:pt x="0" y="2304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84"/>
                    <a:pt x="84" y="0"/>
                    <a:pt x="188" y="0"/>
                  </a:cubicBez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îṩ1iḋe"/>
            <p:cNvSpPr/>
            <p:nvPr/>
          </p:nvSpPr>
          <p:spPr bwMode="auto">
            <a:xfrm>
              <a:off x="5822951" y="1649413"/>
              <a:ext cx="307975" cy="41275"/>
            </a:xfrm>
            <a:custGeom>
              <a:avLst/>
              <a:gdLst>
                <a:gd name="T0" fmla="*/ 14 w 208"/>
                <a:gd name="T1" fmla="*/ 0 h 28"/>
                <a:gd name="T2" fmla="*/ 194 w 208"/>
                <a:gd name="T3" fmla="*/ 0 h 28"/>
                <a:gd name="T4" fmla="*/ 208 w 208"/>
                <a:gd name="T5" fmla="*/ 14 h 28"/>
                <a:gd name="T6" fmla="*/ 194 w 208"/>
                <a:gd name="T7" fmla="*/ 28 h 28"/>
                <a:gd name="T8" fmla="*/ 14 w 208"/>
                <a:gd name="T9" fmla="*/ 28 h 28"/>
                <a:gd name="T10" fmla="*/ 0 w 208"/>
                <a:gd name="T11" fmla="*/ 14 h 28"/>
                <a:gd name="T12" fmla="*/ 14 w 20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28">
                  <a:moveTo>
                    <a:pt x="14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202" y="0"/>
                    <a:pt x="208" y="6"/>
                    <a:pt x="208" y="14"/>
                  </a:cubicBezTo>
                  <a:cubicBezTo>
                    <a:pt x="208" y="22"/>
                    <a:pt x="202" y="28"/>
                    <a:pt x="19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A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íŝḷiďè"/>
            <p:cNvSpPr/>
            <p:nvPr/>
          </p:nvSpPr>
          <p:spPr bwMode="auto">
            <a:xfrm>
              <a:off x="6207126" y="1643063"/>
              <a:ext cx="60325" cy="58738"/>
            </a:xfrm>
            <a:prstGeom prst="ellipse">
              <a:avLst/>
            </a:prstGeom>
            <a:solidFill>
              <a:srgbClr val="EA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íṥḷïḑe"/>
            <p:cNvSpPr/>
            <p:nvPr/>
          </p:nvSpPr>
          <p:spPr bwMode="auto">
            <a:xfrm>
              <a:off x="5275263" y="2730500"/>
              <a:ext cx="1431925" cy="1711325"/>
            </a:xfrm>
            <a:custGeom>
              <a:avLst/>
              <a:gdLst>
                <a:gd name="T0" fmla="*/ 145 w 968"/>
                <a:gd name="T1" fmla="*/ 441 h 1158"/>
                <a:gd name="T2" fmla="*/ 145 w 968"/>
                <a:gd name="T3" fmla="*/ 733 h 1158"/>
                <a:gd name="T4" fmla="*/ 77 w 968"/>
                <a:gd name="T5" fmla="*/ 803 h 1158"/>
                <a:gd name="T6" fmla="*/ 76 w 968"/>
                <a:gd name="T7" fmla="*/ 803 h 1158"/>
                <a:gd name="T8" fmla="*/ 0 w 968"/>
                <a:gd name="T9" fmla="*/ 733 h 1158"/>
                <a:gd name="T10" fmla="*/ 0 w 968"/>
                <a:gd name="T11" fmla="*/ 441 h 1158"/>
                <a:gd name="T12" fmla="*/ 76 w 968"/>
                <a:gd name="T13" fmla="*/ 371 h 1158"/>
                <a:gd name="T14" fmla="*/ 145 w 968"/>
                <a:gd name="T15" fmla="*/ 441 h 1158"/>
                <a:gd name="T16" fmla="*/ 172 w 968"/>
                <a:gd name="T17" fmla="*/ 837 h 1158"/>
                <a:gd name="T18" fmla="*/ 247 w 968"/>
                <a:gd name="T19" fmla="*/ 911 h 1158"/>
                <a:gd name="T20" fmla="*/ 247 w 968"/>
                <a:gd name="T21" fmla="*/ 911 h 1158"/>
                <a:gd name="T22" fmla="*/ 297 w 968"/>
                <a:gd name="T23" fmla="*/ 911 h 1158"/>
                <a:gd name="T24" fmla="*/ 298 w 968"/>
                <a:gd name="T25" fmla="*/ 1065 h 1158"/>
                <a:gd name="T26" fmla="*/ 437 w 968"/>
                <a:gd name="T27" fmla="*/ 1065 h 1158"/>
                <a:gd name="T28" fmla="*/ 437 w 968"/>
                <a:gd name="T29" fmla="*/ 911 h 1158"/>
                <a:gd name="T30" fmla="*/ 531 w 968"/>
                <a:gd name="T31" fmla="*/ 911 h 1158"/>
                <a:gd name="T32" fmla="*/ 531 w 968"/>
                <a:gd name="T33" fmla="*/ 1065 h 1158"/>
                <a:gd name="T34" fmla="*/ 671 w 968"/>
                <a:gd name="T35" fmla="*/ 1065 h 1158"/>
                <a:gd name="T36" fmla="*/ 671 w 968"/>
                <a:gd name="T37" fmla="*/ 911 h 1158"/>
                <a:gd name="T38" fmla="*/ 722 w 968"/>
                <a:gd name="T39" fmla="*/ 911 h 1158"/>
                <a:gd name="T40" fmla="*/ 796 w 968"/>
                <a:gd name="T41" fmla="*/ 837 h 1158"/>
                <a:gd name="T42" fmla="*/ 796 w 968"/>
                <a:gd name="T43" fmla="*/ 384 h 1158"/>
                <a:gd name="T44" fmla="*/ 172 w 968"/>
                <a:gd name="T45" fmla="*/ 384 h 1158"/>
                <a:gd name="T46" fmla="*/ 172 w 968"/>
                <a:gd name="T47" fmla="*/ 837 h 1158"/>
                <a:gd name="T48" fmla="*/ 798 w 968"/>
                <a:gd name="T49" fmla="*/ 360 h 1158"/>
                <a:gd name="T50" fmla="*/ 170 w 968"/>
                <a:gd name="T51" fmla="*/ 360 h 1158"/>
                <a:gd name="T52" fmla="*/ 330 w 968"/>
                <a:gd name="T53" fmla="*/ 109 h 1158"/>
                <a:gd name="T54" fmla="*/ 282 w 968"/>
                <a:gd name="T55" fmla="*/ 20 h 1158"/>
                <a:gd name="T56" fmla="*/ 299 w 968"/>
                <a:gd name="T57" fmla="*/ 11 h 1158"/>
                <a:gd name="T58" fmla="*/ 348 w 968"/>
                <a:gd name="T59" fmla="*/ 101 h 1158"/>
                <a:gd name="T60" fmla="*/ 621 w 968"/>
                <a:gd name="T61" fmla="*/ 101 h 1158"/>
                <a:gd name="T62" fmla="*/ 669 w 968"/>
                <a:gd name="T63" fmla="*/ 11 h 1158"/>
                <a:gd name="T64" fmla="*/ 686 w 968"/>
                <a:gd name="T65" fmla="*/ 21 h 1158"/>
                <a:gd name="T66" fmla="*/ 638 w 968"/>
                <a:gd name="T67" fmla="*/ 109 h 1158"/>
                <a:gd name="T68" fmla="*/ 798 w 968"/>
                <a:gd name="T69" fmla="*/ 360 h 1158"/>
                <a:gd name="T70" fmla="*/ 367 w 968"/>
                <a:gd name="T71" fmla="*/ 220 h 1158"/>
                <a:gd name="T72" fmla="*/ 341 w 968"/>
                <a:gd name="T73" fmla="*/ 193 h 1158"/>
                <a:gd name="T74" fmla="*/ 315 w 968"/>
                <a:gd name="T75" fmla="*/ 221 h 1158"/>
                <a:gd name="T76" fmla="*/ 341 w 968"/>
                <a:gd name="T77" fmla="*/ 246 h 1158"/>
                <a:gd name="T78" fmla="*/ 367 w 968"/>
                <a:gd name="T79" fmla="*/ 220 h 1158"/>
                <a:gd name="T80" fmla="*/ 653 w 968"/>
                <a:gd name="T81" fmla="*/ 220 h 1158"/>
                <a:gd name="T82" fmla="*/ 627 w 968"/>
                <a:gd name="T83" fmla="*/ 194 h 1158"/>
                <a:gd name="T84" fmla="*/ 601 w 968"/>
                <a:gd name="T85" fmla="*/ 221 h 1158"/>
                <a:gd name="T86" fmla="*/ 627 w 968"/>
                <a:gd name="T87" fmla="*/ 246 h 1158"/>
                <a:gd name="T88" fmla="*/ 653 w 968"/>
                <a:gd name="T89" fmla="*/ 220 h 1158"/>
                <a:gd name="T90" fmla="*/ 892 w 968"/>
                <a:gd name="T91" fmla="*/ 371 h 1158"/>
                <a:gd name="T92" fmla="*/ 823 w 968"/>
                <a:gd name="T93" fmla="*/ 440 h 1158"/>
                <a:gd name="T94" fmla="*/ 823 w 968"/>
                <a:gd name="T95" fmla="*/ 441 h 1158"/>
                <a:gd name="T96" fmla="*/ 823 w 968"/>
                <a:gd name="T97" fmla="*/ 733 h 1158"/>
                <a:gd name="T98" fmla="*/ 892 w 968"/>
                <a:gd name="T99" fmla="*/ 803 h 1158"/>
                <a:gd name="T100" fmla="*/ 892 w 968"/>
                <a:gd name="T101" fmla="*/ 803 h 1158"/>
                <a:gd name="T102" fmla="*/ 968 w 968"/>
                <a:gd name="T103" fmla="*/ 733 h 1158"/>
                <a:gd name="T104" fmla="*/ 968 w 968"/>
                <a:gd name="T105" fmla="*/ 441 h 1158"/>
                <a:gd name="T106" fmla="*/ 892 w 968"/>
                <a:gd name="T107" fmla="*/ 371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8" h="1158">
                  <a:moveTo>
                    <a:pt x="145" y="441"/>
                  </a:moveTo>
                  <a:cubicBezTo>
                    <a:pt x="145" y="733"/>
                    <a:pt x="145" y="733"/>
                    <a:pt x="145" y="733"/>
                  </a:cubicBezTo>
                  <a:cubicBezTo>
                    <a:pt x="146" y="771"/>
                    <a:pt x="115" y="802"/>
                    <a:pt x="77" y="803"/>
                  </a:cubicBezTo>
                  <a:cubicBezTo>
                    <a:pt x="76" y="803"/>
                    <a:pt x="76" y="803"/>
                    <a:pt x="76" y="803"/>
                  </a:cubicBezTo>
                  <a:cubicBezTo>
                    <a:pt x="37" y="803"/>
                    <a:pt x="0" y="771"/>
                    <a:pt x="0" y="733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0" y="403"/>
                    <a:pt x="37" y="371"/>
                    <a:pt x="76" y="371"/>
                  </a:cubicBezTo>
                  <a:cubicBezTo>
                    <a:pt x="114" y="372"/>
                    <a:pt x="145" y="403"/>
                    <a:pt x="145" y="441"/>
                  </a:cubicBezTo>
                  <a:close/>
                  <a:moveTo>
                    <a:pt x="172" y="837"/>
                  </a:moveTo>
                  <a:cubicBezTo>
                    <a:pt x="172" y="878"/>
                    <a:pt x="206" y="911"/>
                    <a:pt x="247" y="911"/>
                  </a:cubicBezTo>
                  <a:cubicBezTo>
                    <a:pt x="247" y="911"/>
                    <a:pt x="247" y="911"/>
                    <a:pt x="247" y="911"/>
                  </a:cubicBezTo>
                  <a:cubicBezTo>
                    <a:pt x="297" y="911"/>
                    <a:pt x="297" y="911"/>
                    <a:pt x="297" y="911"/>
                  </a:cubicBezTo>
                  <a:cubicBezTo>
                    <a:pt x="298" y="1065"/>
                    <a:pt x="298" y="1065"/>
                    <a:pt x="298" y="1065"/>
                  </a:cubicBezTo>
                  <a:cubicBezTo>
                    <a:pt x="298" y="1158"/>
                    <a:pt x="437" y="1157"/>
                    <a:pt x="437" y="1065"/>
                  </a:cubicBezTo>
                  <a:cubicBezTo>
                    <a:pt x="437" y="911"/>
                    <a:pt x="437" y="911"/>
                    <a:pt x="437" y="911"/>
                  </a:cubicBezTo>
                  <a:cubicBezTo>
                    <a:pt x="531" y="911"/>
                    <a:pt x="531" y="911"/>
                    <a:pt x="531" y="911"/>
                  </a:cubicBezTo>
                  <a:cubicBezTo>
                    <a:pt x="531" y="1065"/>
                    <a:pt x="531" y="1065"/>
                    <a:pt x="531" y="1065"/>
                  </a:cubicBezTo>
                  <a:cubicBezTo>
                    <a:pt x="531" y="1158"/>
                    <a:pt x="671" y="1158"/>
                    <a:pt x="671" y="1065"/>
                  </a:cubicBezTo>
                  <a:cubicBezTo>
                    <a:pt x="671" y="911"/>
                    <a:pt x="671" y="911"/>
                    <a:pt x="671" y="911"/>
                  </a:cubicBezTo>
                  <a:cubicBezTo>
                    <a:pt x="722" y="911"/>
                    <a:pt x="722" y="911"/>
                    <a:pt x="722" y="911"/>
                  </a:cubicBezTo>
                  <a:cubicBezTo>
                    <a:pt x="763" y="911"/>
                    <a:pt x="796" y="878"/>
                    <a:pt x="796" y="837"/>
                  </a:cubicBezTo>
                  <a:cubicBezTo>
                    <a:pt x="796" y="384"/>
                    <a:pt x="796" y="384"/>
                    <a:pt x="796" y="384"/>
                  </a:cubicBezTo>
                  <a:cubicBezTo>
                    <a:pt x="172" y="384"/>
                    <a:pt x="172" y="384"/>
                    <a:pt x="172" y="384"/>
                  </a:cubicBezTo>
                  <a:lnTo>
                    <a:pt x="172" y="837"/>
                  </a:lnTo>
                  <a:close/>
                  <a:moveTo>
                    <a:pt x="798" y="360"/>
                  </a:moveTo>
                  <a:cubicBezTo>
                    <a:pt x="170" y="360"/>
                    <a:pt x="170" y="360"/>
                    <a:pt x="170" y="360"/>
                  </a:cubicBezTo>
                  <a:cubicBezTo>
                    <a:pt x="170" y="252"/>
                    <a:pt x="234" y="158"/>
                    <a:pt x="330" y="109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75" y="8"/>
                    <a:pt x="293" y="0"/>
                    <a:pt x="299" y="11"/>
                  </a:cubicBezTo>
                  <a:cubicBezTo>
                    <a:pt x="348" y="101"/>
                    <a:pt x="348" y="101"/>
                    <a:pt x="348" y="101"/>
                  </a:cubicBezTo>
                  <a:cubicBezTo>
                    <a:pt x="435" y="62"/>
                    <a:pt x="534" y="62"/>
                    <a:pt x="621" y="101"/>
                  </a:cubicBezTo>
                  <a:cubicBezTo>
                    <a:pt x="669" y="11"/>
                    <a:pt x="669" y="11"/>
                    <a:pt x="669" y="11"/>
                  </a:cubicBezTo>
                  <a:cubicBezTo>
                    <a:pt x="676" y="0"/>
                    <a:pt x="693" y="8"/>
                    <a:pt x="686" y="21"/>
                  </a:cubicBezTo>
                  <a:cubicBezTo>
                    <a:pt x="638" y="109"/>
                    <a:pt x="638" y="109"/>
                    <a:pt x="638" y="109"/>
                  </a:cubicBezTo>
                  <a:cubicBezTo>
                    <a:pt x="733" y="158"/>
                    <a:pt x="798" y="252"/>
                    <a:pt x="798" y="360"/>
                  </a:cubicBezTo>
                  <a:close/>
                  <a:moveTo>
                    <a:pt x="367" y="220"/>
                  </a:moveTo>
                  <a:cubicBezTo>
                    <a:pt x="367" y="205"/>
                    <a:pt x="355" y="193"/>
                    <a:pt x="341" y="193"/>
                  </a:cubicBezTo>
                  <a:cubicBezTo>
                    <a:pt x="326" y="194"/>
                    <a:pt x="315" y="206"/>
                    <a:pt x="315" y="221"/>
                  </a:cubicBezTo>
                  <a:cubicBezTo>
                    <a:pt x="316" y="235"/>
                    <a:pt x="327" y="246"/>
                    <a:pt x="341" y="246"/>
                  </a:cubicBezTo>
                  <a:cubicBezTo>
                    <a:pt x="355" y="246"/>
                    <a:pt x="367" y="235"/>
                    <a:pt x="367" y="220"/>
                  </a:cubicBezTo>
                  <a:close/>
                  <a:moveTo>
                    <a:pt x="653" y="220"/>
                  </a:moveTo>
                  <a:cubicBezTo>
                    <a:pt x="653" y="205"/>
                    <a:pt x="641" y="194"/>
                    <a:pt x="627" y="194"/>
                  </a:cubicBezTo>
                  <a:cubicBezTo>
                    <a:pt x="612" y="194"/>
                    <a:pt x="601" y="206"/>
                    <a:pt x="601" y="221"/>
                  </a:cubicBezTo>
                  <a:cubicBezTo>
                    <a:pt x="601" y="235"/>
                    <a:pt x="613" y="247"/>
                    <a:pt x="627" y="246"/>
                  </a:cubicBezTo>
                  <a:cubicBezTo>
                    <a:pt x="642" y="246"/>
                    <a:pt x="653" y="234"/>
                    <a:pt x="653" y="220"/>
                  </a:cubicBezTo>
                  <a:close/>
                  <a:moveTo>
                    <a:pt x="892" y="371"/>
                  </a:moveTo>
                  <a:cubicBezTo>
                    <a:pt x="854" y="371"/>
                    <a:pt x="823" y="402"/>
                    <a:pt x="823" y="440"/>
                  </a:cubicBezTo>
                  <a:cubicBezTo>
                    <a:pt x="823" y="441"/>
                    <a:pt x="823" y="441"/>
                    <a:pt x="823" y="441"/>
                  </a:cubicBezTo>
                  <a:cubicBezTo>
                    <a:pt x="823" y="733"/>
                    <a:pt x="823" y="733"/>
                    <a:pt x="823" y="733"/>
                  </a:cubicBezTo>
                  <a:cubicBezTo>
                    <a:pt x="823" y="771"/>
                    <a:pt x="854" y="802"/>
                    <a:pt x="892" y="803"/>
                  </a:cubicBezTo>
                  <a:cubicBezTo>
                    <a:pt x="892" y="803"/>
                    <a:pt x="892" y="803"/>
                    <a:pt x="892" y="803"/>
                  </a:cubicBezTo>
                  <a:cubicBezTo>
                    <a:pt x="931" y="803"/>
                    <a:pt x="968" y="771"/>
                    <a:pt x="968" y="733"/>
                  </a:cubicBezTo>
                  <a:cubicBezTo>
                    <a:pt x="968" y="441"/>
                    <a:pt x="968" y="441"/>
                    <a:pt x="968" y="441"/>
                  </a:cubicBezTo>
                  <a:cubicBezTo>
                    <a:pt x="968" y="402"/>
                    <a:pt x="931" y="371"/>
                    <a:pt x="892" y="3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íṥļiḋé"/>
            <p:cNvSpPr/>
            <p:nvPr/>
          </p:nvSpPr>
          <p:spPr bwMode="auto">
            <a:xfrm>
              <a:off x="5535613" y="4406900"/>
              <a:ext cx="385763" cy="17463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ïś1ïḍê"/>
            <p:cNvSpPr/>
            <p:nvPr/>
          </p:nvSpPr>
          <p:spPr bwMode="auto">
            <a:xfrm>
              <a:off x="6062663" y="4406900"/>
              <a:ext cx="254000" cy="17463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işḻídé"/>
            <p:cNvSpPr/>
            <p:nvPr/>
          </p:nvSpPr>
          <p:spPr bwMode="auto">
            <a:xfrm>
              <a:off x="5199063" y="4406900"/>
              <a:ext cx="254000" cy="17463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ï$ḷïďê"/>
            <p:cNvSpPr/>
            <p:nvPr/>
          </p:nvSpPr>
          <p:spPr bwMode="auto">
            <a:xfrm>
              <a:off x="6464301" y="4406900"/>
              <a:ext cx="255588" cy="17463"/>
            </a:xfrm>
            <a:prstGeom prst="rect">
              <a:avLst/>
            </a:pr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13468547" y="1023347"/>
            <a:ext cx="2146690" cy="2553755"/>
            <a:chOff x="7079108" y="4033247"/>
            <a:chExt cx="1758870" cy="2092395"/>
          </a:xfrm>
        </p:grpSpPr>
        <p:sp>
          <p:nvSpPr>
            <p:cNvPr id="124" name="任意多边形: 形状 123"/>
            <p:cNvSpPr/>
            <p:nvPr/>
          </p:nvSpPr>
          <p:spPr bwMode="auto">
            <a:xfrm>
              <a:off x="7079108" y="4505088"/>
              <a:ext cx="1758870" cy="1620554"/>
            </a:xfrm>
            <a:custGeom>
              <a:avLst/>
              <a:gdLst>
                <a:gd name="connsiteX0" fmla="*/ 446756 w 1758870"/>
                <a:gd name="connsiteY0" fmla="*/ 215 h 1620554"/>
                <a:gd name="connsiteX1" fmla="*/ 819476 w 1758870"/>
                <a:gd name="connsiteY1" fmla="*/ 99845 h 1620554"/>
                <a:gd name="connsiteX2" fmla="*/ 955396 w 1758870"/>
                <a:gd name="connsiteY2" fmla="*/ 122456 h 1620554"/>
                <a:gd name="connsiteX3" fmla="*/ 1083766 w 1758870"/>
                <a:gd name="connsiteY3" fmla="*/ 107382 h 1620554"/>
                <a:gd name="connsiteX4" fmla="*/ 1619898 w 1758870"/>
                <a:gd name="connsiteY4" fmla="*/ 84770 h 1620554"/>
                <a:gd name="connsiteX5" fmla="*/ 1699325 w 1758870"/>
                <a:gd name="connsiteY5" fmla="*/ 145317 h 1620554"/>
                <a:gd name="connsiteX6" fmla="*/ 1758870 w 1758870"/>
                <a:gd name="connsiteY6" fmla="*/ 211684 h 1620554"/>
                <a:gd name="connsiteX7" fmla="*/ 1714824 w 1758870"/>
                <a:gd name="connsiteY7" fmla="*/ 225356 h 1620554"/>
                <a:gd name="connsiteX8" fmla="*/ 1445767 w 1758870"/>
                <a:gd name="connsiteY8" fmla="*/ 631269 h 1620554"/>
                <a:gd name="connsiteX9" fmla="*/ 1714824 w 1758870"/>
                <a:gd name="connsiteY9" fmla="*/ 1037182 h 1620554"/>
                <a:gd name="connsiteX10" fmla="*/ 1754734 w 1758870"/>
                <a:gd name="connsiteY10" fmla="*/ 1049571 h 1620554"/>
                <a:gd name="connsiteX11" fmla="*/ 1692106 w 1758870"/>
                <a:gd name="connsiteY11" fmla="*/ 1178579 h 1620554"/>
                <a:gd name="connsiteX12" fmla="*/ 1423568 w 1758870"/>
                <a:gd name="connsiteY12" fmla="*/ 1509266 h 1620554"/>
                <a:gd name="connsiteX13" fmla="*/ 902538 w 1758870"/>
                <a:gd name="connsiteY13" fmla="*/ 1546951 h 1620554"/>
                <a:gd name="connsiteX14" fmla="*/ 381509 w 1758870"/>
                <a:gd name="connsiteY14" fmla="*/ 1471581 h 1620554"/>
                <a:gd name="connsiteX15" fmla="*/ 283344 w 1758870"/>
                <a:gd name="connsiteY15" fmla="*/ 39548 h 1620554"/>
                <a:gd name="connsiteX16" fmla="*/ 446756 w 1758870"/>
                <a:gd name="connsiteY16" fmla="*/ 215 h 162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8870" h="1620554">
                  <a:moveTo>
                    <a:pt x="446756" y="215"/>
                  </a:moveTo>
                  <a:cubicBezTo>
                    <a:pt x="611347" y="-4732"/>
                    <a:pt x="768505" y="77233"/>
                    <a:pt x="819476" y="99845"/>
                  </a:cubicBezTo>
                  <a:cubicBezTo>
                    <a:pt x="894987" y="129993"/>
                    <a:pt x="955396" y="122456"/>
                    <a:pt x="955396" y="122456"/>
                  </a:cubicBezTo>
                  <a:cubicBezTo>
                    <a:pt x="955396" y="122456"/>
                    <a:pt x="1015806" y="129993"/>
                    <a:pt x="1083766" y="107382"/>
                  </a:cubicBezTo>
                  <a:cubicBezTo>
                    <a:pt x="1151726" y="84770"/>
                    <a:pt x="1423568" y="-35822"/>
                    <a:pt x="1619898" y="84770"/>
                  </a:cubicBezTo>
                  <a:cubicBezTo>
                    <a:pt x="1649159" y="103142"/>
                    <a:pt x="1675588" y="123398"/>
                    <a:pt x="1699325" y="145317"/>
                  </a:cubicBezTo>
                  <a:lnTo>
                    <a:pt x="1758870" y="211684"/>
                  </a:lnTo>
                  <a:lnTo>
                    <a:pt x="1714824" y="225356"/>
                  </a:lnTo>
                  <a:cubicBezTo>
                    <a:pt x="1556711" y="292233"/>
                    <a:pt x="1445767" y="448795"/>
                    <a:pt x="1445767" y="631269"/>
                  </a:cubicBezTo>
                  <a:cubicBezTo>
                    <a:pt x="1445767" y="813744"/>
                    <a:pt x="1556711" y="970306"/>
                    <a:pt x="1714824" y="1037182"/>
                  </a:cubicBezTo>
                  <a:lnTo>
                    <a:pt x="1754734" y="1049571"/>
                  </a:lnTo>
                  <a:lnTo>
                    <a:pt x="1692106" y="1178579"/>
                  </a:lnTo>
                  <a:cubicBezTo>
                    <a:pt x="1618010" y="1305766"/>
                    <a:pt x="1525508" y="1420706"/>
                    <a:pt x="1423568" y="1509266"/>
                  </a:cubicBezTo>
                  <a:cubicBezTo>
                    <a:pt x="1159278" y="1735376"/>
                    <a:pt x="985601" y="1546951"/>
                    <a:pt x="902538" y="1546951"/>
                  </a:cubicBezTo>
                  <a:cubicBezTo>
                    <a:pt x="819476" y="1539414"/>
                    <a:pt x="630697" y="1712765"/>
                    <a:pt x="381509" y="1471581"/>
                  </a:cubicBezTo>
                  <a:cubicBezTo>
                    <a:pt x="3951" y="1094730"/>
                    <a:pt x="-199930" y="295807"/>
                    <a:pt x="283344" y="39548"/>
                  </a:cubicBezTo>
                  <a:cubicBezTo>
                    <a:pt x="336202" y="13169"/>
                    <a:pt x="391892" y="1863"/>
                    <a:pt x="446756" y="215"/>
                  </a:cubicBezTo>
                  <a:close/>
                </a:path>
              </a:pathLst>
            </a:custGeom>
            <a:solidFill>
              <a:srgbClr val="F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125" name="íṥļíḓê"/>
            <p:cNvSpPr/>
            <p:nvPr/>
          </p:nvSpPr>
          <p:spPr bwMode="auto">
            <a:xfrm rot="20673400">
              <a:off x="7901246" y="4033247"/>
              <a:ext cx="552025" cy="526604"/>
            </a:xfrm>
            <a:custGeom>
              <a:avLst/>
              <a:gdLst>
                <a:gd name="T0" fmla="*/ 0 w 73"/>
                <a:gd name="T1" fmla="*/ 57 h 70"/>
                <a:gd name="T2" fmla="*/ 73 w 73"/>
                <a:gd name="T3" fmla="*/ 0 h 70"/>
                <a:gd name="T4" fmla="*/ 0 w 73"/>
                <a:gd name="T5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0">
                  <a:moveTo>
                    <a:pt x="0" y="57"/>
                  </a:moveTo>
                  <a:cubicBezTo>
                    <a:pt x="0" y="57"/>
                    <a:pt x="17" y="3"/>
                    <a:pt x="73" y="0"/>
                  </a:cubicBezTo>
                  <a:cubicBezTo>
                    <a:pt x="73" y="0"/>
                    <a:pt x="66" y="70"/>
                    <a:pt x="0" y="57"/>
                  </a:cubicBezTo>
                  <a:close/>
                </a:path>
              </a:pathLst>
            </a:custGeom>
            <a:solidFill>
              <a:srgbClr val="A3B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26" name="7b23ff3a-17e1-43fd-8670-886563e6a0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543470" y="7687079"/>
            <a:ext cx="7024563" cy="3214234"/>
            <a:chOff x="2321283" y="1701800"/>
            <a:chExt cx="7549434" cy="3454400"/>
          </a:xfrm>
        </p:grpSpPr>
        <p:sp>
          <p:nvSpPr>
            <p:cNvPr id="127" name="í$ḷiḋe"/>
            <p:cNvSpPr/>
            <p:nvPr/>
          </p:nvSpPr>
          <p:spPr bwMode="auto">
            <a:xfrm>
              <a:off x="2321283" y="4337911"/>
              <a:ext cx="7549434" cy="818289"/>
            </a:xfrm>
            <a:custGeom>
              <a:avLst/>
              <a:gdLst>
                <a:gd name="T0" fmla="*/ 2364 w 3903"/>
                <a:gd name="T1" fmla="*/ 192 h 423"/>
                <a:gd name="T2" fmla="*/ 2356 w 3903"/>
                <a:gd name="T3" fmla="*/ 184 h 423"/>
                <a:gd name="T4" fmla="*/ 2356 w 3903"/>
                <a:gd name="T5" fmla="*/ 132 h 423"/>
                <a:gd name="T6" fmla="*/ 2364 w 3903"/>
                <a:gd name="T7" fmla="*/ 124 h 423"/>
                <a:gd name="T8" fmla="*/ 3619 w 3903"/>
                <a:gd name="T9" fmla="*/ 124 h 423"/>
                <a:gd name="T10" fmla="*/ 3627 w 3903"/>
                <a:gd name="T11" fmla="*/ 132 h 423"/>
                <a:gd name="T12" fmla="*/ 3627 w 3903"/>
                <a:gd name="T13" fmla="*/ 184 h 423"/>
                <a:gd name="T14" fmla="*/ 3619 w 3903"/>
                <a:gd name="T15" fmla="*/ 192 h 423"/>
                <a:gd name="T16" fmla="*/ 2364 w 3903"/>
                <a:gd name="T17" fmla="*/ 192 h 423"/>
                <a:gd name="T18" fmla="*/ 2100 w 3903"/>
                <a:gd name="T19" fmla="*/ 0 h 423"/>
                <a:gd name="T20" fmla="*/ 1980 w 3903"/>
                <a:gd name="T21" fmla="*/ 0 h 423"/>
                <a:gd name="T22" fmla="*/ 1983 w 3903"/>
                <a:gd name="T23" fmla="*/ 26 h 423"/>
                <a:gd name="T24" fmla="*/ 1985 w 3903"/>
                <a:gd name="T25" fmla="*/ 41 h 423"/>
                <a:gd name="T26" fmla="*/ 1996 w 3903"/>
                <a:gd name="T27" fmla="*/ 149 h 423"/>
                <a:gd name="T28" fmla="*/ 1710 w 3903"/>
                <a:gd name="T29" fmla="*/ 146 h 423"/>
                <a:gd name="T30" fmla="*/ 1728 w 3903"/>
                <a:gd name="T31" fmla="*/ 0 h 423"/>
                <a:gd name="T32" fmla="*/ 1443 w 3903"/>
                <a:gd name="T33" fmla="*/ 16 h 423"/>
                <a:gd name="T34" fmla="*/ 1316 w 3903"/>
                <a:gd name="T35" fmla="*/ 35 h 423"/>
                <a:gd name="T36" fmla="*/ 1062 w 3903"/>
                <a:gd name="T37" fmla="*/ 66 h 423"/>
                <a:gd name="T38" fmla="*/ 856 w 3903"/>
                <a:gd name="T39" fmla="*/ 83 h 423"/>
                <a:gd name="T40" fmla="*/ 778 w 3903"/>
                <a:gd name="T41" fmla="*/ 87 h 423"/>
                <a:gd name="T42" fmla="*/ 657 w 3903"/>
                <a:gd name="T43" fmla="*/ 77 h 423"/>
                <a:gd name="T44" fmla="*/ 516 w 3903"/>
                <a:gd name="T45" fmla="*/ 50 h 423"/>
                <a:gd name="T46" fmla="*/ 357 w 3903"/>
                <a:gd name="T47" fmla="*/ 24 h 423"/>
                <a:gd name="T48" fmla="*/ 354 w 3903"/>
                <a:gd name="T49" fmla="*/ 24 h 423"/>
                <a:gd name="T50" fmla="*/ 128 w 3903"/>
                <a:gd name="T51" fmla="*/ 52 h 423"/>
                <a:gd name="T52" fmla="*/ 51 w 3903"/>
                <a:gd name="T53" fmla="*/ 96 h 423"/>
                <a:gd name="T54" fmla="*/ 45 w 3903"/>
                <a:gd name="T55" fmla="*/ 301 h 423"/>
                <a:gd name="T56" fmla="*/ 388 w 3903"/>
                <a:gd name="T57" fmla="*/ 412 h 423"/>
                <a:gd name="T58" fmla="*/ 417 w 3903"/>
                <a:gd name="T59" fmla="*/ 412 h 423"/>
                <a:gd name="T60" fmla="*/ 734 w 3903"/>
                <a:gd name="T61" fmla="*/ 400 h 423"/>
                <a:gd name="T62" fmla="*/ 1053 w 3903"/>
                <a:gd name="T63" fmla="*/ 389 h 423"/>
                <a:gd name="T64" fmla="*/ 1058 w 3903"/>
                <a:gd name="T65" fmla="*/ 389 h 423"/>
                <a:gd name="T66" fmla="*/ 1145 w 3903"/>
                <a:gd name="T67" fmla="*/ 389 h 423"/>
                <a:gd name="T68" fmla="*/ 1722 w 3903"/>
                <a:gd name="T69" fmla="*/ 374 h 423"/>
                <a:gd name="T70" fmla="*/ 2091 w 3903"/>
                <a:gd name="T71" fmla="*/ 364 h 423"/>
                <a:gd name="T72" fmla="*/ 2345 w 3903"/>
                <a:gd name="T73" fmla="*/ 365 h 423"/>
                <a:gd name="T74" fmla="*/ 2982 w 3903"/>
                <a:gd name="T75" fmla="*/ 395 h 423"/>
                <a:gd name="T76" fmla="*/ 3261 w 3903"/>
                <a:gd name="T77" fmla="*/ 420 h 423"/>
                <a:gd name="T78" fmla="*/ 3333 w 3903"/>
                <a:gd name="T79" fmla="*/ 423 h 423"/>
                <a:gd name="T80" fmla="*/ 3507 w 3903"/>
                <a:gd name="T81" fmla="*/ 413 h 423"/>
                <a:gd name="T82" fmla="*/ 3708 w 3903"/>
                <a:gd name="T83" fmla="*/ 359 h 423"/>
                <a:gd name="T84" fmla="*/ 3863 w 3903"/>
                <a:gd name="T85" fmla="*/ 204 h 423"/>
                <a:gd name="T86" fmla="*/ 3187 w 3903"/>
                <a:gd name="T87" fmla="*/ 48 h 423"/>
                <a:gd name="T88" fmla="*/ 3158 w 3903"/>
                <a:gd name="T89" fmla="*/ 48 h 423"/>
                <a:gd name="T90" fmla="*/ 2944 w 3903"/>
                <a:gd name="T91" fmla="*/ 50 h 423"/>
                <a:gd name="T92" fmla="*/ 2823 w 3903"/>
                <a:gd name="T93" fmla="*/ 48 h 423"/>
                <a:gd name="T94" fmla="*/ 2685 w 3903"/>
                <a:gd name="T95" fmla="*/ 27 h 423"/>
                <a:gd name="T96" fmla="*/ 2547 w 3903"/>
                <a:gd name="T97" fmla="*/ 15 h 423"/>
                <a:gd name="T98" fmla="*/ 2100 w 3903"/>
                <a:gd name="T99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03" h="423">
                  <a:moveTo>
                    <a:pt x="2364" y="192"/>
                  </a:moveTo>
                  <a:cubicBezTo>
                    <a:pt x="2360" y="192"/>
                    <a:pt x="2356" y="189"/>
                    <a:pt x="2356" y="184"/>
                  </a:cubicBezTo>
                  <a:cubicBezTo>
                    <a:pt x="2356" y="132"/>
                    <a:pt x="2356" y="132"/>
                    <a:pt x="2356" y="132"/>
                  </a:cubicBezTo>
                  <a:cubicBezTo>
                    <a:pt x="2356" y="128"/>
                    <a:pt x="2360" y="124"/>
                    <a:pt x="2364" y="124"/>
                  </a:cubicBezTo>
                  <a:cubicBezTo>
                    <a:pt x="3619" y="124"/>
                    <a:pt x="3619" y="124"/>
                    <a:pt x="3619" y="124"/>
                  </a:cubicBezTo>
                  <a:cubicBezTo>
                    <a:pt x="3624" y="124"/>
                    <a:pt x="3627" y="128"/>
                    <a:pt x="3627" y="132"/>
                  </a:cubicBezTo>
                  <a:cubicBezTo>
                    <a:pt x="3627" y="184"/>
                    <a:pt x="3627" y="184"/>
                    <a:pt x="3627" y="184"/>
                  </a:cubicBezTo>
                  <a:cubicBezTo>
                    <a:pt x="3627" y="189"/>
                    <a:pt x="3624" y="192"/>
                    <a:pt x="3619" y="192"/>
                  </a:cubicBezTo>
                  <a:cubicBezTo>
                    <a:pt x="2364" y="192"/>
                    <a:pt x="2364" y="192"/>
                    <a:pt x="2364" y="192"/>
                  </a:cubicBezTo>
                  <a:moveTo>
                    <a:pt x="2100" y="0"/>
                  </a:moveTo>
                  <a:cubicBezTo>
                    <a:pt x="2060" y="0"/>
                    <a:pt x="2020" y="0"/>
                    <a:pt x="1980" y="0"/>
                  </a:cubicBezTo>
                  <a:cubicBezTo>
                    <a:pt x="1983" y="26"/>
                    <a:pt x="1983" y="26"/>
                    <a:pt x="1983" y="26"/>
                  </a:cubicBezTo>
                  <a:cubicBezTo>
                    <a:pt x="1985" y="41"/>
                    <a:pt x="1985" y="41"/>
                    <a:pt x="1985" y="41"/>
                  </a:cubicBezTo>
                  <a:cubicBezTo>
                    <a:pt x="1996" y="149"/>
                    <a:pt x="1996" y="149"/>
                    <a:pt x="1996" y="149"/>
                  </a:cubicBezTo>
                  <a:cubicBezTo>
                    <a:pt x="1710" y="146"/>
                    <a:pt x="1710" y="146"/>
                    <a:pt x="1710" y="146"/>
                  </a:cubicBezTo>
                  <a:cubicBezTo>
                    <a:pt x="1728" y="0"/>
                    <a:pt x="1728" y="0"/>
                    <a:pt x="1728" y="0"/>
                  </a:cubicBezTo>
                  <a:cubicBezTo>
                    <a:pt x="1633" y="1"/>
                    <a:pt x="1538" y="5"/>
                    <a:pt x="1443" y="16"/>
                  </a:cubicBezTo>
                  <a:cubicBezTo>
                    <a:pt x="1400" y="20"/>
                    <a:pt x="1359" y="31"/>
                    <a:pt x="1316" y="35"/>
                  </a:cubicBezTo>
                  <a:cubicBezTo>
                    <a:pt x="1231" y="43"/>
                    <a:pt x="1148" y="59"/>
                    <a:pt x="1062" y="66"/>
                  </a:cubicBezTo>
                  <a:cubicBezTo>
                    <a:pt x="994" y="72"/>
                    <a:pt x="925" y="75"/>
                    <a:pt x="856" y="83"/>
                  </a:cubicBezTo>
                  <a:cubicBezTo>
                    <a:pt x="831" y="85"/>
                    <a:pt x="804" y="87"/>
                    <a:pt x="778" y="87"/>
                  </a:cubicBezTo>
                  <a:cubicBezTo>
                    <a:pt x="737" y="87"/>
                    <a:pt x="696" y="83"/>
                    <a:pt x="657" y="77"/>
                  </a:cubicBezTo>
                  <a:cubicBezTo>
                    <a:pt x="610" y="68"/>
                    <a:pt x="563" y="63"/>
                    <a:pt x="516" y="50"/>
                  </a:cubicBezTo>
                  <a:cubicBezTo>
                    <a:pt x="465" y="35"/>
                    <a:pt x="410" y="24"/>
                    <a:pt x="357" y="24"/>
                  </a:cubicBezTo>
                  <a:cubicBezTo>
                    <a:pt x="356" y="24"/>
                    <a:pt x="355" y="24"/>
                    <a:pt x="354" y="24"/>
                  </a:cubicBezTo>
                  <a:cubicBezTo>
                    <a:pt x="277" y="25"/>
                    <a:pt x="202" y="25"/>
                    <a:pt x="128" y="52"/>
                  </a:cubicBezTo>
                  <a:cubicBezTo>
                    <a:pt x="102" y="61"/>
                    <a:pt x="71" y="76"/>
                    <a:pt x="51" y="96"/>
                  </a:cubicBezTo>
                  <a:cubicBezTo>
                    <a:pt x="6" y="141"/>
                    <a:pt x="0" y="254"/>
                    <a:pt x="45" y="301"/>
                  </a:cubicBezTo>
                  <a:cubicBezTo>
                    <a:pt x="120" y="379"/>
                    <a:pt x="282" y="410"/>
                    <a:pt x="388" y="412"/>
                  </a:cubicBezTo>
                  <a:cubicBezTo>
                    <a:pt x="398" y="412"/>
                    <a:pt x="407" y="412"/>
                    <a:pt x="417" y="412"/>
                  </a:cubicBezTo>
                  <a:cubicBezTo>
                    <a:pt x="523" y="412"/>
                    <a:pt x="627" y="404"/>
                    <a:pt x="734" y="400"/>
                  </a:cubicBezTo>
                  <a:cubicBezTo>
                    <a:pt x="840" y="395"/>
                    <a:pt x="946" y="389"/>
                    <a:pt x="1053" y="389"/>
                  </a:cubicBezTo>
                  <a:cubicBezTo>
                    <a:pt x="1054" y="389"/>
                    <a:pt x="1056" y="389"/>
                    <a:pt x="1058" y="389"/>
                  </a:cubicBezTo>
                  <a:cubicBezTo>
                    <a:pt x="1087" y="389"/>
                    <a:pt x="1116" y="389"/>
                    <a:pt x="1145" y="389"/>
                  </a:cubicBezTo>
                  <a:cubicBezTo>
                    <a:pt x="1338" y="389"/>
                    <a:pt x="1530" y="387"/>
                    <a:pt x="1722" y="374"/>
                  </a:cubicBezTo>
                  <a:cubicBezTo>
                    <a:pt x="1845" y="366"/>
                    <a:pt x="1968" y="364"/>
                    <a:pt x="2091" y="364"/>
                  </a:cubicBezTo>
                  <a:cubicBezTo>
                    <a:pt x="2176" y="364"/>
                    <a:pt x="2261" y="365"/>
                    <a:pt x="2345" y="365"/>
                  </a:cubicBezTo>
                  <a:cubicBezTo>
                    <a:pt x="2559" y="365"/>
                    <a:pt x="2771" y="366"/>
                    <a:pt x="2982" y="395"/>
                  </a:cubicBezTo>
                  <a:cubicBezTo>
                    <a:pt x="3075" y="407"/>
                    <a:pt x="3169" y="411"/>
                    <a:pt x="3261" y="420"/>
                  </a:cubicBezTo>
                  <a:cubicBezTo>
                    <a:pt x="3286" y="422"/>
                    <a:pt x="3310" y="423"/>
                    <a:pt x="3333" y="423"/>
                  </a:cubicBezTo>
                  <a:cubicBezTo>
                    <a:pt x="3391" y="423"/>
                    <a:pt x="3448" y="418"/>
                    <a:pt x="3507" y="413"/>
                  </a:cubicBezTo>
                  <a:cubicBezTo>
                    <a:pt x="3576" y="407"/>
                    <a:pt x="3645" y="389"/>
                    <a:pt x="3708" y="359"/>
                  </a:cubicBezTo>
                  <a:cubicBezTo>
                    <a:pt x="3758" y="335"/>
                    <a:pt x="3847" y="261"/>
                    <a:pt x="3863" y="204"/>
                  </a:cubicBezTo>
                  <a:cubicBezTo>
                    <a:pt x="3903" y="55"/>
                    <a:pt x="3347" y="48"/>
                    <a:pt x="3187" y="48"/>
                  </a:cubicBezTo>
                  <a:cubicBezTo>
                    <a:pt x="3175" y="48"/>
                    <a:pt x="3165" y="48"/>
                    <a:pt x="3158" y="48"/>
                  </a:cubicBezTo>
                  <a:cubicBezTo>
                    <a:pt x="3087" y="48"/>
                    <a:pt x="3015" y="50"/>
                    <a:pt x="2944" y="50"/>
                  </a:cubicBezTo>
                  <a:cubicBezTo>
                    <a:pt x="2903" y="50"/>
                    <a:pt x="2863" y="49"/>
                    <a:pt x="2823" y="48"/>
                  </a:cubicBezTo>
                  <a:cubicBezTo>
                    <a:pt x="2776" y="46"/>
                    <a:pt x="2730" y="37"/>
                    <a:pt x="2685" y="27"/>
                  </a:cubicBezTo>
                  <a:cubicBezTo>
                    <a:pt x="2639" y="17"/>
                    <a:pt x="2593" y="20"/>
                    <a:pt x="2547" y="15"/>
                  </a:cubicBezTo>
                  <a:cubicBezTo>
                    <a:pt x="2398" y="2"/>
                    <a:pt x="2249" y="0"/>
                    <a:pt x="210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ïŝlïdê"/>
            <p:cNvSpPr/>
            <p:nvPr/>
          </p:nvSpPr>
          <p:spPr bwMode="auto">
            <a:xfrm>
              <a:off x="4445963" y="3121245"/>
              <a:ext cx="132793" cy="105876"/>
            </a:xfrm>
            <a:custGeom>
              <a:avLst/>
              <a:gdLst>
                <a:gd name="T0" fmla="*/ 13 w 74"/>
                <a:gd name="T1" fmla="*/ 0 h 59"/>
                <a:gd name="T2" fmla="*/ 31 w 74"/>
                <a:gd name="T3" fmla="*/ 13 h 59"/>
                <a:gd name="T4" fmla="*/ 49 w 74"/>
                <a:gd name="T5" fmla="*/ 10 h 59"/>
                <a:gd name="T6" fmla="*/ 52 w 74"/>
                <a:gd name="T7" fmla="*/ 14 h 59"/>
                <a:gd name="T8" fmla="*/ 48 w 74"/>
                <a:gd name="T9" fmla="*/ 17 h 59"/>
                <a:gd name="T10" fmla="*/ 64 w 74"/>
                <a:gd name="T11" fmla="*/ 19 h 59"/>
                <a:gd name="T12" fmla="*/ 74 w 74"/>
                <a:gd name="T13" fmla="*/ 29 h 59"/>
                <a:gd name="T14" fmla="*/ 71 w 74"/>
                <a:gd name="T15" fmla="*/ 47 h 59"/>
                <a:gd name="T16" fmla="*/ 57 w 74"/>
                <a:gd name="T17" fmla="*/ 59 h 59"/>
                <a:gd name="T18" fmla="*/ 39 w 74"/>
                <a:gd name="T19" fmla="*/ 54 h 59"/>
                <a:gd name="T20" fmla="*/ 24 w 74"/>
                <a:gd name="T21" fmla="*/ 39 h 59"/>
                <a:gd name="T22" fmla="*/ 0 w 74"/>
                <a:gd name="T23" fmla="*/ 21 h 59"/>
                <a:gd name="T24" fmla="*/ 13 w 74"/>
                <a:gd name="T2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9">
                  <a:moveTo>
                    <a:pt x="13" y="0"/>
                  </a:moveTo>
                  <a:lnTo>
                    <a:pt x="31" y="13"/>
                  </a:lnTo>
                  <a:lnTo>
                    <a:pt x="49" y="10"/>
                  </a:lnTo>
                  <a:lnTo>
                    <a:pt x="52" y="14"/>
                  </a:lnTo>
                  <a:lnTo>
                    <a:pt x="48" y="17"/>
                  </a:lnTo>
                  <a:lnTo>
                    <a:pt x="64" y="19"/>
                  </a:lnTo>
                  <a:lnTo>
                    <a:pt x="74" y="29"/>
                  </a:lnTo>
                  <a:lnTo>
                    <a:pt x="71" y="47"/>
                  </a:lnTo>
                  <a:lnTo>
                    <a:pt x="57" y="59"/>
                  </a:lnTo>
                  <a:lnTo>
                    <a:pt x="39" y="54"/>
                  </a:lnTo>
                  <a:lnTo>
                    <a:pt x="24" y="39"/>
                  </a:lnTo>
                  <a:lnTo>
                    <a:pt x="0" y="2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ïṣ1iḑè"/>
            <p:cNvSpPr/>
            <p:nvPr/>
          </p:nvSpPr>
          <p:spPr bwMode="auto">
            <a:xfrm>
              <a:off x="4205501" y="2647498"/>
              <a:ext cx="292503" cy="550910"/>
            </a:xfrm>
            <a:custGeom>
              <a:avLst/>
              <a:gdLst>
                <a:gd name="T0" fmla="*/ 151 w 151"/>
                <a:gd name="T1" fmla="*/ 244 h 285"/>
                <a:gd name="T2" fmla="*/ 106 w 151"/>
                <a:gd name="T3" fmla="*/ 193 h 285"/>
                <a:gd name="T4" fmla="*/ 77 w 151"/>
                <a:gd name="T5" fmla="*/ 160 h 285"/>
                <a:gd name="T6" fmla="*/ 73 w 151"/>
                <a:gd name="T7" fmla="*/ 120 h 285"/>
                <a:gd name="T8" fmla="*/ 33 w 151"/>
                <a:gd name="T9" fmla="*/ 9 h 285"/>
                <a:gd name="T10" fmla="*/ 23 w 151"/>
                <a:gd name="T11" fmla="*/ 2 h 285"/>
                <a:gd name="T12" fmla="*/ 4 w 151"/>
                <a:gd name="T13" fmla="*/ 13 h 285"/>
                <a:gd name="T14" fmla="*/ 1 w 151"/>
                <a:gd name="T15" fmla="*/ 35 h 285"/>
                <a:gd name="T16" fmla="*/ 10 w 151"/>
                <a:gd name="T17" fmla="*/ 165 h 285"/>
                <a:gd name="T18" fmla="*/ 53 w 151"/>
                <a:gd name="T19" fmla="*/ 210 h 285"/>
                <a:gd name="T20" fmla="*/ 139 w 151"/>
                <a:gd name="T21" fmla="*/ 285 h 285"/>
                <a:gd name="T22" fmla="*/ 151 w 151"/>
                <a:gd name="T23" fmla="*/ 24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285">
                  <a:moveTo>
                    <a:pt x="151" y="244"/>
                  </a:moveTo>
                  <a:cubicBezTo>
                    <a:pt x="136" y="227"/>
                    <a:pt x="121" y="210"/>
                    <a:pt x="106" y="193"/>
                  </a:cubicBezTo>
                  <a:cubicBezTo>
                    <a:pt x="97" y="182"/>
                    <a:pt x="87" y="172"/>
                    <a:pt x="77" y="160"/>
                  </a:cubicBezTo>
                  <a:cubicBezTo>
                    <a:pt x="66" y="146"/>
                    <a:pt x="75" y="138"/>
                    <a:pt x="73" y="120"/>
                  </a:cubicBezTo>
                  <a:cubicBezTo>
                    <a:pt x="68" y="80"/>
                    <a:pt x="61" y="37"/>
                    <a:pt x="33" y="9"/>
                  </a:cubicBezTo>
                  <a:cubicBezTo>
                    <a:pt x="30" y="6"/>
                    <a:pt x="26" y="3"/>
                    <a:pt x="23" y="2"/>
                  </a:cubicBezTo>
                  <a:cubicBezTo>
                    <a:pt x="15" y="0"/>
                    <a:pt x="8" y="6"/>
                    <a:pt x="4" y="13"/>
                  </a:cubicBezTo>
                  <a:cubicBezTo>
                    <a:pt x="1" y="20"/>
                    <a:pt x="1" y="28"/>
                    <a:pt x="1" y="35"/>
                  </a:cubicBezTo>
                  <a:cubicBezTo>
                    <a:pt x="2" y="77"/>
                    <a:pt x="0" y="125"/>
                    <a:pt x="10" y="165"/>
                  </a:cubicBezTo>
                  <a:cubicBezTo>
                    <a:pt x="14" y="183"/>
                    <a:pt x="39" y="198"/>
                    <a:pt x="53" y="210"/>
                  </a:cubicBezTo>
                  <a:cubicBezTo>
                    <a:pt x="82" y="235"/>
                    <a:pt x="110" y="260"/>
                    <a:pt x="139" y="285"/>
                  </a:cubicBezTo>
                  <a:lnTo>
                    <a:pt x="151" y="244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îsḷïḓè"/>
            <p:cNvSpPr/>
            <p:nvPr/>
          </p:nvSpPr>
          <p:spPr bwMode="auto">
            <a:xfrm>
              <a:off x="4221652" y="4511976"/>
              <a:ext cx="129204" cy="87931"/>
            </a:xfrm>
            <a:custGeom>
              <a:avLst/>
              <a:gdLst>
                <a:gd name="T0" fmla="*/ 0 w 72"/>
                <a:gd name="T1" fmla="*/ 6 h 49"/>
                <a:gd name="T2" fmla="*/ 0 w 72"/>
                <a:gd name="T3" fmla="*/ 25 h 49"/>
                <a:gd name="T4" fmla="*/ 48 w 72"/>
                <a:gd name="T5" fmla="*/ 49 h 49"/>
                <a:gd name="T6" fmla="*/ 72 w 72"/>
                <a:gd name="T7" fmla="*/ 25 h 49"/>
                <a:gd name="T8" fmla="*/ 48 w 72"/>
                <a:gd name="T9" fmla="*/ 0 h 49"/>
                <a:gd name="T10" fmla="*/ 45 w 72"/>
                <a:gd name="T11" fmla="*/ 0 h 49"/>
                <a:gd name="T12" fmla="*/ 44 w 72"/>
                <a:gd name="T13" fmla="*/ 6 h 49"/>
                <a:gd name="T14" fmla="*/ 0 w 72"/>
                <a:gd name="T15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9">
                  <a:moveTo>
                    <a:pt x="0" y="6"/>
                  </a:moveTo>
                  <a:lnTo>
                    <a:pt x="0" y="25"/>
                  </a:lnTo>
                  <a:lnTo>
                    <a:pt x="48" y="49"/>
                  </a:lnTo>
                  <a:lnTo>
                    <a:pt x="72" y="25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4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33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íṡ1iďè"/>
            <p:cNvSpPr/>
            <p:nvPr/>
          </p:nvSpPr>
          <p:spPr bwMode="auto">
            <a:xfrm>
              <a:off x="3959656" y="4511976"/>
              <a:ext cx="129204" cy="87931"/>
            </a:xfrm>
            <a:custGeom>
              <a:avLst/>
              <a:gdLst>
                <a:gd name="T0" fmla="*/ 27 w 72"/>
                <a:gd name="T1" fmla="*/ 0 h 49"/>
                <a:gd name="T2" fmla="*/ 24 w 72"/>
                <a:gd name="T3" fmla="*/ 0 h 49"/>
                <a:gd name="T4" fmla="*/ 0 w 72"/>
                <a:gd name="T5" fmla="*/ 25 h 49"/>
                <a:gd name="T6" fmla="*/ 24 w 72"/>
                <a:gd name="T7" fmla="*/ 49 h 49"/>
                <a:gd name="T8" fmla="*/ 72 w 72"/>
                <a:gd name="T9" fmla="*/ 25 h 49"/>
                <a:gd name="T10" fmla="*/ 72 w 72"/>
                <a:gd name="T11" fmla="*/ 6 h 49"/>
                <a:gd name="T12" fmla="*/ 28 w 72"/>
                <a:gd name="T13" fmla="*/ 6 h 49"/>
                <a:gd name="T14" fmla="*/ 27 w 72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9">
                  <a:moveTo>
                    <a:pt x="27" y="0"/>
                  </a:moveTo>
                  <a:lnTo>
                    <a:pt x="24" y="0"/>
                  </a:lnTo>
                  <a:lnTo>
                    <a:pt x="0" y="25"/>
                  </a:lnTo>
                  <a:lnTo>
                    <a:pt x="24" y="49"/>
                  </a:lnTo>
                  <a:lnTo>
                    <a:pt x="72" y="25"/>
                  </a:lnTo>
                  <a:lnTo>
                    <a:pt x="72" y="6"/>
                  </a:lnTo>
                  <a:lnTo>
                    <a:pt x="28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33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iṣļíḋê"/>
            <p:cNvSpPr/>
            <p:nvPr/>
          </p:nvSpPr>
          <p:spPr bwMode="auto">
            <a:xfrm>
              <a:off x="3803534" y="2604431"/>
              <a:ext cx="303270" cy="974410"/>
            </a:xfrm>
            <a:custGeom>
              <a:avLst/>
              <a:gdLst>
                <a:gd name="T0" fmla="*/ 107 w 157"/>
                <a:gd name="T1" fmla="*/ 333 h 504"/>
                <a:gd name="T2" fmla="*/ 118 w 157"/>
                <a:gd name="T3" fmla="*/ 261 h 504"/>
                <a:gd name="T4" fmla="*/ 125 w 157"/>
                <a:gd name="T5" fmla="*/ 69 h 504"/>
                <a:gd name="T6" fmla="*/ 152 w 157"/>
                <a:gd name="T7" fmla="*/ 13 h 504"/>
                <a:gd name="T8" fmla="*/ 157 w 157"/>
                <a:gd name="T9" fmla="*/ 13 h 504"/>
                <a:gd name="T10" fmla="*/ 156 w 157"/>
                <a:gd name="T11" fmla="*/ 13 h 504"/>
                <a:gd name="T12" fmla="*/ 155 w 157"/>
                <a:gd name="T13" fmla="*/ 1 h 504"/>
                <a:gd name="T14" fmla="*/ 86 w 157"/>
                <a:gd name="T15" fmla="*/ 32 h 504"/>
                <a:gd name="T16" fmla="*/ 62 w 157"/>
                <a:gd name="T17" fmla="*/ 79 h 504"/>
                <a:gd name="T18" fmla="*/ 27 w 157"/>
                <a:gd name="T19" fmla="*/ 218 h 504"/>
                <a:gd name="T20" fmla="*/ 11 w 157"/>
                <a:gd name="T21" fmla="*/ 311 h 504"/>
                <a:gd name="T22" fmla="*/ 3 w 157"/>
                <a:gd name="T23" fmla="*/ 414 h 504"/>
                <a:gd name="T24" fmla="*/ 1 w 157"/>
                <a:gd name="T25" fmla="*/ 441 h 504"/>
                <a:gd name="T26" fmla="*/ 12 w 157"/>
                <a:gd name="T27" fmla="*/ 504 h 504"/>
                <a:gd name="T28" fmla="*/ 18 w 157"/>
                <a:gd name="T29" fmla="*/ 502 h 504"/>
                <a:gd name="T30" fmla="*/ 55 w 157"/>
                <a:gd name="T31" fmla="*/ 478 h 504"/>
                <a:gd name="T32" fmla="*/ 56 w 157"/>
                <a:gd name="T33" fmla="*/ 341 h 504"/>
                <a:gd name="T34" fmla="*/ 107 w 157"/>
                <a:gd name="T35" fmla="*/ 333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504">
                  <a:moveTo>
                    <a:pt x="107" y="333"/>
                  </a:moveTo>
                  <a:cubicBezTo>
                    <a:pt x="113" y="304"/>
                    <a:pt x="117" y="276"/>
                    <a:pt x="118" y="261"/>
                  </a:cubicBezTo>
                  <a:cubicBezTo>
                    <a:pt x="119" y="217"/>
                    <a:pt x="125" y="69"/>
                    <a:pt x="125" y="69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7" y="13"/>
                    <a:pt x="156" y="13"/>
                    <a:pt x="156" y="13"/>
                  </a:cubicBezTo>
                  <a:cubicBezTo>
                    <a:pt x="157" y="13"/>
                    <a:pt x="155" y="2"/>
                    <a:pt x="155" y="1"/>
                  </a:cubicBezTo>
                  <a:cubicBezTo>
                    <a:pt x="131" y="0"/>
                    <a:pt x="101" y="13"/>
                    <a:pt x="86" y="32"/>
                  </a:cubicBezTo>
                  <a:cubicBezTo>
                    <a:pt x="75" y="46"/>
                    <a:pt x="68" y="63"/>
                    <a:pt x="62" y="79"/>
                  </a:cubicBezTo>
                  <a:cubicBezTo>
                    <a:pt x="44" y="126"/>
                    <a:pt x="36" y="169"/>
                    <a:pt x="27" y="218"/>
                  </a:cubicBezTo>
                  <a:cubicBezTo>
                    <a:pt x="21" y="249"/>
                    <a:pt x="15" y="280"/>
                    <a:pt x="11" y="311"/>
                  </a:cubicBezTo>
                  <a:cubicBezTo>
                    <a:pt x="7" y="346"/>
                    <a:pt x="3" y="380"/>
                    <a:pt x="3" y="414"/>
                  </a:cubicBezTo>
                  <a:cubicBezTo>
                    <a:pt x="2" y="418"/>
                    <a:pt x="2" y="428"/>
                    <a:pt x="1" y="441"/>
                  </a:cubicBezTo>
                  <a:cubicBezTo>
                    <a:pt x="0" y="467"/>
                    <a:pt x="1" y="503"/>
                    <a:pt x="12" y="504"/>
                  </a:cubicBezTo>
                  <a:cubicBezTo>
                    <a:pt x="14" y="504"/>
                    <a:pt x="16" y="503"/>
                    <a:pt x="18" y="502"/>
                  </a:cubicBezTo>
                  <a:cubicBezTo>
                    <a:pt x="32" y="495"/>
                    <a:pt x="43" y="486"/>
                    <a:pt x="55" y="478"/>
                  </a:cubicBezTo>
                  <a:cubicBezTo>
                    <a:pt x="56" y="341"/>
                    <a:pt x="56" y="341"/>
                    <a:pt x="56" y="341"/>
                  </a:cubicBezTo>
                  <a:lnTo>
                    <a:pt x="107" y="333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isľíḑe"/>
            <p:cNvSpPr/>
            <p:nvPr/>
          </p:nvSpPr>
          <p:spPr bwMode="auto">
            <a:xfrm>
              <a:off x="4162433" y="2609814"/>
              <a:ext cx="335571" cy="945698"/>
            </a:xfrm>
            <a:custGeom>
              <a:avLst/>
              <a:gdLst>
                <a:gd name="T0" fmla="*/ 172 w 173"/>
                <a:gd name="T1" fmla="*/ 473 h 490"/>
                <a:gd name="T2" fmla="*/ 162 w 173"/>
                <a:gd name="T3" fmla="*/ 385 h 490"/>
                <a:gd name="T4" fmla="*/ 130 w 173"/>
                <a:gd name="T5" fmla="*/ 212 h 490"/>
                <a:gd name="T6" fmla="*/ 109 w 173"/>
                <a:gd name="T7" fmla="*/ 148 h 490"/>
                <a:gd name="T8" fmla="*/ 83 w 173"/>
                <a:gd name="T9" fmla="*/ 71 h 490"/>
                <a:gd name="T10" fmla="*/ 22 w 173"/>
                <a:gd name="T11" fmla="*/ 5 h 490"/>
                <a:gd name="T12" fmla="*/ 4 w 173"/>
                <a:gd name="T13" fmla="*/ 0 h 490"/>
                <a:gd name="T14" fmla="*/ 3 w 173"/>
                <a:gd name="T15" fmla="*/ 2 h 490"/>
                <a:gd name="T16" fmla="*/ 0 w 173"/>
                <a:gd name="T17" fmla="*/ 11 h 490"/>
                <a:gd name="T18" fmla="*/ 21 w 173"/>
                <a:gd name="T19" fmla="*/ 11 h 490"/>
                <a:gd name="T20" fmla="*/ 83 w 173"/>
                <a:gd name="T21" fmla="*/ 258 h 490"/>
                <a:gd name="T22" fmla="*/ 89 w 173"/>
                <a:gd name="T23" fmla="*/ 334 h 490"/>
                <a:gd name="T24" fmla="*/ 122 w 173"/>
                <a:gd name="T25" fmla="*/ 339 h 490"/>
                <a:gd name="T26" fmla="*/ 123 w 173"/>
                <a:gd name="T27" fmla="*/ 460 h 490"/>
                <a:gd name="T28" fmla="*/ 128 w 173"/>
                <a:gd name="T29" fmla="*/ 462 h 490"/>
                <a:gd name="T30" fmla="*/ 155 w 173"/>
                <a:gd name="T31" fmla="*/ 478 h 490"/>
                <a:gd name="T32" fmla="*/ 172 w 173"/>
                <a:gd name="T33" fmla="*/ 473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490">
                  <a:moveTo>
                    <a:pt x="172" y="473"/>
                  </a:moveTo>
                  <a:cubicBezTo>
                    <a:pt x="169" y="443"/>
                    <a:pt x="166" y="414"/>
                    <a:pt x="162" y="385"/>
                  </a:cubicBezTo>
                  <a:cubicBezTo>
                    <a:pt x="155" y="327"/>
                    <a:pt x="146" y="269"/>
                    <a:pt x="130" y="212"/>
                  </a:cubicBezTo>
                  <a:cubicBezTo>
                    <a:pt x="123" y="191"/>
                    <a:pt x="116" y="170"/>
                    <a:pt x="109" y="148"/>
                  </a:cubicBezTo>
                  <a:cubicBezTo>
                    <a:pt x="100" y="123"/>
                    <a:pt x="92" y="97"/>
                    <a:pt x="83" y="71"/>
                  </a:cubicBezTo>
                  <a:cubicBezTo>
                    <a:pt x="72" y="39"/>
                    <a:pt x="54" y="16"/>
                    <a:pt x="22" y="5"/>
                  </a:cubicBezTo>
                  <a:cubicBezTo>
                    <a:pt x="16" y="3"/>
                    <a:pt x="10" y="2"/>
                    <a:pt x="4" y="0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3" y="6"/>
                    <a:pt x="2" y="9"/>
                    <a:pt x="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81" y="222"/>
                    <a:pt x="83" y="258"/>
                  </a:cubicBezTo>
                  <a:cubicBezTo>
                    <a:pt x="84" y="272"/>
                    <a:pt x="86" y="302"/>
                    <a:pt x="89" y="334"/>
                  </a:cubicBezTo>
                  <a:cubicBezTo>
                    <a:pt x="122" y="339"/>
                    <a:pt x="122" y="339"/>
                    <a:pt x="122" y="339"/>
                  </a:cubicBezTo>
                  <a:cubicBezTo>
                    <a:pt x="123" y="460"/>
                    <a:pt x="123" y="460"/>
                    <a:pt x="123" y="460"/>
                  </a:cubicBezTo>
                  <a:cubicBezTo>
                    <a:pt x="125" y="461"/>
                    <a:pt x="127" y="461"/>
                    <a:pt x="128" y="462"/>
                  </a:cubicBezTo>
                  <a:cubicBezTo>
                    <a:pt x="139" y="465"/>
                    <a:pt x="147" y="472"/>
                    <a:pt x="155" y="478"/>
                  </a:cubicBezTo>
                  <a:cubicBezTo>
                    <a:pt x="168" y="487"/>
                    <a:pt x="173" y="490"/>
                    <a:pt x="172" y="473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îŝliďe"/>
            <p:cNvSpPr/>
            <p:nvPr/>
          </p:nvSpPr>
          <p:spPr bwMode="auto">
            <a:xfrm>
              <a:off x="4232419" y="3254037"/>
              <a:ext cx="168682" cy="244051"/>
            </a:xfrm>
            <a:custGeom>
              <a:avLst/>
              <a:gdLst>
                <a:gd name="T0" fmla="*/ 53 w 87"/>
                <a:gd name="T1" fmla="*/ 0 h 126"/>
                <a:gd name="T2" fmla="*/ 64 w 87"/>
                <a:gd name="T3" fmla="*/ 105 h 126"/>
                <a:gd name="T4" fmla="*/ 0 w 87"/>
                <a:gd name="T5" fmla="*/ 108 h 126"/>
                <a:gd name="T6" fmla="*/ 9 w 87"/>
                <a:gd name="T7" fmla="*/ 108 h 126"/>
                <a:gd name="T8" fmla="*/ 87 w 87"/>
                <a:gd name="T9" fmla="*/ 126 h 126"/>
                <a:gd name="T10" fmla="*/ 86 w 87"/>
                <a:gd name="T11" fmla="*/ 5 h 126"/>
                <a:gd name="T12" fmla="*/ 53 w 87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6">
                  <a:moveTo>
                    <a:pt x="53" y="0"/>
                  </a:moveTo>
                  <a:cubicBezTo>
                    <a:pt x="58" y="50"/>
                    <a:pt x="64" y="105"/>
                    <a:pt x="64" y="105"/>
                  </a:cubicBezTo>
                  <a:cubicBezTo>
                    <a:pt x="64" y="105"/>
                    <a:pt x="38" y="105"/>
                    <a:pt x="0" y="108"/>
                  </a:cubicBezTo>
                  <a:cubicBezTo>
                    <a:pt x="3" y="108"/>
                    <a:pt x="6" y="108"/>
                    <a:pt x="9" y="108"/>
                  </a:cubicBezTo>
                  <a:cubicBezTo>
                    <a:pt x="35" y="108"/>
                    <a:pt x="62" y="119"/>
                    <a:pt x="87" y="126"/>
                  </a:cubicBezTo>
                  <a:cubicBezTo>
                    <a:pt x="86" y="5"/>
                    <a:pt x="86" y="5"/>
                    <a:pt x="86" y="5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ïṡ1îḑe"/>
            <p:cNvSpPr/>
            <p:nvPr/>
          </p:nvSpPr>
          <p:spPr bwMode="auto">
            <a:xfrm>
              <a:off x="3909410" y="3248653"/>
              <a:ext cx="100492" cy="279941"/>
            </a:xfrm>
            <a:custGeom>
              <a:avLst/>
              <a:gdLst>
                <a:gd name="T0" fmla="*/ 45 w 52"/>
                <a:gd name="T1" fmla="*/ 126 h 145"/>
                <a:gd name="T2" fmla="*/ 24 w 52"/>
                <a:gd name="T3" fmla="*/ 124 h 145"/>
                <a:gd name="T4" fmla="*/ 52 w 52"/>
                <a:gd name="T5" fmla="*/ 0 h 145"/>
                <a:gd name="T6" fmla="*/ 1 w 52"/>
                <a:gd name="T7" fmla="*/ 8 h 145"/>
                <a:gd name="T8" fmla="*/ 0 w 52"/>
                <a:gd name="T9" fmla="*/ 145 h 145"/>
                <a:gd name="T10" fmla="*/ 14 w 52"/>
                <a:gd name="T11" fmla="*/ 138 h 145"/>
                <a:gd name="T12" fmla="*/ 45 w 52"/>
                <a:gd name="T13" fmla="*/ 12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45">
                  <a:moveTo>
                    <a:pt x="45" y="126"/>
                  </a:moveTo>
                  <a:cubicBezTo>
                    <a:pt x="27" y="127"/>
                    <a:pt x="24" y="124"/>
                    <a:pt x="24" y="124"/>
                  </a:cubicBezTo>
                  <a:cubicBezTo>
                    <a:pt x="24" y="124"/>
                    <a:pt x="41" y="58"/>
                    <a:pt x="52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4" y="143"/>
                    <a:pt x="9" y="140"/>
                    <a:pt x="14" y="138"/>
                  </a:cubicBezTo>
                  <a:cubicBezTo>
                    <a:pt x="24" y="133"/>
                    <a:pt x="34" y="129"/>
                    <a:pt x="45" y="126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íṥļíḓê"/>
            <p:cNvSpPr/>
            <p:nvPr/>
          </p:nvSpPr>
          <p:spPr bwMode="auto">
            <a:xfrm>
              <a:off x="3909410" y="3463992"/>
              <a:ext cx="495280" cy="1069518"/>
            </a:xfrm>
            <a:custGeom>
              <a:avLst/>
              <a:gdLst>
                <a:gd name="T0" fmla="*/ 254 w 256"/>
                <a:gd name="T1" fmla="*/ 18 h 554"/>
                <a:gd name="T2" fmla="*/ 176 w 256"/>
                <a:gd name="T3" fmla="*/ 0 h 554"/>
                <a:gd name="T4" fmla="*/ 167 w 256"/>
                <a:gd name="T5" fmla="*/ 0 h 554"/>
                <a:gd name="T6" fmla="*/ 160 w 256"/>
                <a:gd name="T7" fmla="*/ 1 h 554"/>
                <a:gd name="T8" fmla="*/ 102 w 256"/>
                <a:gd name="T9" fmla="*/ 7 h 554"/>
                <a:gd name="T10" fmla="*/ 99 w 256"/>
                <a:gd name="T11" fmla="*/ 7 h 554"/>
                <a:gd name="T12" fmla="*/ 45 w 256"/>
                <a:gd name="T13" fmla="*/ 15 h 554"/>
                <a:gd name="T14" fmla="*/ 14 w 256"/>
                <a:gd name="T15" fmla="*/ 27 h 554"/>
                <a:gd name="T16" fmla="*/ 0 w 256"/>
                <a:gd name="T17" fmla="*/ 34 h 554"/>
                <a:gd name="T18" fmla="*/ 0 w 256"/>
                <a:gd name="T19" fmla="*/ 63 h 554"/>
                <a:gd name="T20" fmla="*/ 50 w 256"/>
                <a:gd name="T21" fmla="*/ 549 h 554"/>
                <a:gd name="T22" fmla="*/ 91 w 256"/>
                <a:gd name="T23" fmla="*/ 549 h 554"/>
                <a:gd name="T24" fmla="*/ 91 w 256"/>
                <a:gd name="T25" fmla="*/ 554 h 554"/>
                <a:gd name="T26" fmla="*/ 92 w 256"/>
                <a:gd name="T27" fmla="*/ 554 h 554"/>
                <a:gd name="T28" fmla="*/ 137 w 256"/>
                <a:gd name="T29" fmla="*/ 228 h 554"/>
                <a:gd name="T30" fmla="*/ 137 w 256"/>
                <a:gd name="T31" fmla="*/ 226 h 554"/>
                <a:gd name="T32" fmla="*/ 162 w 256"/>
                <a:gd name="T33" fmla="*/ 554 h 554"/>
                <a:gd name="T34" fmla="*/ 162 w 256"/>
                <a:gd name="T35" fmla="*/ 554 h 554"/>
                <a:gd name="T36" fmla="*/ 162 w 256"/>
                <a:gd name="T37" fmla="*/ 549 h 554"/>
                <a:gd name="T38" fmla="*/ 203 w 256"/>
                <a:gd name="T39" fmla="*/ 549 h 554"/>
                <a:gd name="T40" fmla="*/ 256 w 256"/>
                <a:gd name="T41" fmla="*/ 184 h 554"/>
                <a:gd name="T42" fmla="*/ 254 w 256"/>
                <a:gd name="T43" fmla="*/ 1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554">
                  <a:moveTo>
                    <a:pt x="254" y="18"/>
                  </a:moveTo>
                  <a:cubicBezTo>
                    <a:pt x="229" y="11"/>
                    <a:pt x="202" y="0"/>
                    <a:pt x="176" y="0"/>
                  </a:cubicBezTo>
                  <a:cubicBezTo>
                    <a:pt x="173" y="0"/>
                    <a:pt x="170" y="0"/>
                    <a:pt x="167" y="0"/>
                  </a:cubicBezTo>
                  <a:cubicBezTo>
                    <a:pt x="165" y="0"/>
                    <a:pt x="162" y="1"/>
                    <a:pt x="160" y="1"/>
                  </a:cubicBezTo>
                  <a:cubicBezTo>
                    <a:pt x="143" y="2"/>
                    <a:pt x="123" y="4"/>
                    <a:pt x="102" y="7"/>
                  </a:cubicBezTo>
                  <a:cubicBezTo>
                    <a:pt x="101" y="7"/>
                    <a:pt x="100" y="7"/>
                    <a:pt x="99" y="7"/>
                  </a:cubicBezTo>
                  <a:cubicBezTo>
                    <a:pt x="73" y="13"/>
                    <a:pt x="56" y="15"/>
                    <a:pt x="45" y="15"/>
                  </a:cubicBezTo>
                  <a:cubicBezTo>
                    <a:pt x="34" y="18"/>
                    <a:pt x="24" y="22"/>
                    <a:pt x="14" y="27"/>
                  </a:cubicBezTo>
                  <a:cubicBezTo>
                    <a:pt x="9" y="29"/>
                    <a:pt x="4" y="32"/>
                    <a:pt x="0" y="3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549"/>
                    <a:pt x="50" y="549"/>
                    <a:pt x="50" y="549"/>
                  </a:cubicBezTo>
                  <a:cubicBezTo>
                    <a:pt x="91" y="549"/>
                    <a:pt x="91" y="549"/>
                    <a:pt x="91" y="549"/>
                  </a:cubicBezTo>
                  <a:cubicBezTo>
                    <a:pt x="91" y="554"/>
                    <a:pt x="91" y="554"/>
                    <a:pt x="91" y="554"/>
                  </a:cubicBezTo>
                  <a:cubicBezTo>
                    <a:pt x="92" y="554"/>
                    <a:pt x="92" y="554"/>
                    <a:pt x="92" y="554"/>
                  </a:cubicBezTo>
                  <a:cubicBezTo>
                    <a:pt x="137" y="228"/>
                    <a:pt x="137" y="228"/>
                    <a:pt x="137" y="228"/>
                  </a:cubicBezTo>
                  <a:cubicBezTo>
                    <a:pt x="137" y="226"/>
                    <a:pt x="137" y="226"/>
                    <a:pt x="137" y="226"/>
                  </a:cubicBezTo>
                  <a:cubicBezTo>
                    <a:pt x="162" y="554"/>
                    <a:pt x="162" y="554"/>
                    <a:pt x="162" y="554"/>
                  </a:cubicBezTo>
                  <a:cubicBezTo>
                    <a:pt x="162" y="554"/>
                    <a:pt x="162" y="554"/>
                    <a:pt x="162" y="554"/>
                  </a:cubicBezTo>
                  <a:cubicBezTo>
                    <a:pt x="162" y="549"/>
                    <a:pt x="162" y="549"/>
                    <a:pt x="162" y="549"/>
                  </a:cubicBezTo>
                  <a:cubicBezTo>
                    <a:pt x="203" y="549"/>
                    <a:pt x="203" y="549"/>
                    <a:pt x="203" y="549"/>
                  </a:cubicBezTo>
                  <a:cubicBezTo>
                    <a:pt x="256" y="184"/>
                    <a:pt x="256" y="184"/>
                    <a:pt x="256" y="184"/>
                  </a:cubicBezTo>
                  <a:lnTo>
                    <a:pt x="254" y="18"/>
                  </a:lnTo>
                  <a:close/>
                </a:path>
              </a:pathLst>
            </a:custGeom>
            <a:solidFill>
              <a:srgbClr val="545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iṥḷiḓè"/>
            <p:cNvSpPr/>
            <p:nvPr/>
          </p:nvSpPr>
          <p:spPr bwMode="auto">
            <a:xfrm>
              <a:off x="3956067" y="2629554"/>
              <a:ext cx="400173" cy="864946"/>
            </a:xfrm>
            <a:custGeom>
              <a:avLst/>
              <a:gdLst>
                <a:gd name="T0" fmla="*/ 196 w 207"/>
                <a:gd name="T1" fmla="*/ 323 h 447"/>
                <a:gd name="T2" fmla="*/ 190 w 207"/>
                <a:gd name="T3" fmla="*/ 247 h 447"/>
                <a:gd name="T4" fmla="*/ 128 w 207"/>
                <a:gd name="T5" fmla="*/ 0 h 447"/>
                <a:gd name="T6" fmla="*/ 107 w 207"/>
                <a:gd name="T7" fmla="*/ 0 h 447"/>
                <a:gd name="T8" fmla="*/ 107 w 207"/>
                <a:gd name="T9" fmla="*/ 1 h 447"/>
                <a:gd name="T10" fmla="*/ 104 w 207"/>
                <a:gd name="T11" fmla="*/ 2 h 447"/>
                <a:gd name="T12" fmla="*/ 99 w 207"/>
                <a:gd name="T13" fmla="*/ 2 h 447"/>
                <a:gd name="T14" fmla="*/ 78 w 207"/>
                <a:gd name="T15" fmla="*/ 0 h 447"/>
                <a:gd name="T16" fmla="*/ 73 w 207"/>
                <a:gd name="T17" fmla="*/ 0 h 447"/>
                <a:gd name="T18" fmla="*/ 46 w 207"/>
                <a:gd name="T19" fmla="*/ 56 h 447"/>
                <a:gd name="T20" fmla="*/ 39 w 207"/>
                <a:gd name="T21" fmla="*/ 248 h 447"/>
                <a:gd name="T22" fmla="*/ 28 w 207"/>
                <a:gd name="T23" fmla="*/ 320 h 447"/>
                <a:gd name="T24" fmla="*/ 0 w 207"/>
                <a:gd name="T25" fmla="*/ 444 h 447"/>
                <a:gd name="T26" fmla="*/ 21 w 207"/>
                <a:gd name="T27" fmla="*/ 446 h 447"/>
                <a:gd name="T28" fmla="*/ 75 w 207"/>
                <a:gd name="T29" fmla="*/ 438 h 447"/>
                <a:gd name="T30" fmla="*/ 78 w 207"/>
                <a:gd name="T31" fmla="*/ 438 h 447"/>
                <a:gd name="T32" fmla="*/ 136 w 207"/>
                <a:gd name="T33" fmla="*/ 432 h 447"/>
                <a:gd name="T34" fmla="*/ 143 w 207"/>
                <a:gd name="T35" fmla="*/ 431 h 447"/>
                <a:gd name="T36" fmla="*/ 207 w 207"/>
                <a:gd name="T37" fmla="*/ 428 h 447"/>
                <a:gd name="T38" fmla="*/ 196 w 207"/>
                <a:gd name="T39" fmla="*/ 3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447">
                  <a:moveTo>
                    <a:pt x="196" y="323"/>
                  </a:moveTo>
                  <a:cubicBezTo>
                    <a:pt x="193" y="291"/>
                    <a:pt x="191" y="261"/>
                    <a:pt x="190" y="247"/>
                  </a:cubicBezTo>
                  <a:cubicBezTo>
                    <a:pt x="188" y="211"/>
                    <a:pt x="128" y="0"/>
                    <a:pt x="128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6" y="2"/>
                    <a:pt x="105" y="2"/>
                    <a:pt x="104" y="2"/>
                  </a:cubicBezTo>
                  <a:cubicBezTo>
                    <a:pt x="103" y="3"/>
                    <a:pt x="101" y="3"/>
                    <a:pt x="99" y="2"/>
                  </a:cubicBezTo>
                  <a:cubicBezTo>
                    <a:pt x="92" y="2"/>
                    <a:pt x="85" y="1"/>
                    <a:pt x="78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0" y="204"/>
                    <a:pt x="39" y="248"/>
                  </a:cubicBezTo>
                  <a:cubicBezTo>
                    <a:pt x="38" y="263"/>
                    <a:pt x="34" y="291"/>
                    <a:pt x="28" y="320"/>
                  </a:cubicBezTo>
                  <a:cubicBezTo>
                    <a:pt x="17" y="378"/>
                    <a:pt x="0" y="444"/>
                    <a:pt x="0" y="444"/>
                  </a:cubicBezTo>
                  <a:cubicBezTo>
                    <a:pt x="0" y="444"/>
                    <a:pt x="3" y="447"/>
                    <a:pt x="21" y="446"/>
                  </a:cubicBezTo>
                  <a:cubicBezTo>
                    <a:pt x="32" y="446"/>
                    <a:pt x="49" y="444"/>
                    <a:pt x="75" y="438"/>
                  </a:cubicBezTo>
                  <a:cubicBezTo>
                    <a:pt x="76" y="438"/>
                    <a:pt x="77" y="438"/>
                    <a:pt x="78" y="438"/>
                  </a:cubicBezTo>
                  <a:cubicBezTo>
                    <a:pt x="99" y="435"/>
                    <a:pt x="119" y="433"/>
                    <a:pt x="136" y="432"/>
                  </a:cubicBezTo>
                  <a:cubicBezTo>
                    <a:pt x="138" y="432"/>
                    <a:pt x="141" y="431"/>
                    <a:pt x="143" y="431"/>
                  </a:cubicBezTo>
                  <a:cubicBezTo>
                    <a:pt x="181" y="428"/>
                    <a:pt x="207" y="428"/>
                    <a:pt x="207" y="428"/>
                  </a:cubicBezTo>
                  <a:cubicBezTo>
                    <a:pt x="207" y="428"/>
                    <a:pt x="201" y="373"/>
                    <a:pt x="196" y="3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íṩľídè"/>
            <p:cNvSpPr/>
            <p:nvPr/>
          </p:nvSpPr>
          <p:spPr bwMode="auto">
            <a:xfrm>
              <a:off x="4183967" y="2292189"/>
              <a:ext cx="96903" cy="166888"/>
            </a:xfrm>
            <a:custGeom>
              <a:avLst/>
              <a:gdLst>
                <a:gd name="T0" fmla="*/ 25 w 50"/>
                <a:gd name="T1" fmla="*/ 32 h 86"/>
                <a:gd name="T2" fmla="*/ 33 w 50"/>
                <a:gd name="T3" fmla="*/ 70 h 86"/>
                <a:gd name="T4" fmla="*/ 35 w 50"/>
                <a:gd name="T5" fmla="*/ 79 h 86"/>
                <a:gd name="T6" fmla="*/ 38 w 50"/>
                <a:gd name="T7" fmla="*/ 84 h 86"/>
                <a:gd name="T8" fmla="*/ 49 w 50"/>
                <a:gd name="T9" fmla="*/ 67 h 86"/>
                <a:gd name="T10" fmla="*/ 50 w 50"/>
                <a:gd name="T11" fmla="*/ 42 h 86"/>
                <a:gd name="T12" fmla="*/ 44 w 50"/>
                <a:gd name="T13" fmla="*/ 20 h 86"/>
                <a:gd name="T14" fmla="*/ 34 w 50"/>
                <a:gd name="T15" fmla="*/ 12 h 86"/>
                <a:gd name="T16" fmla="*/ 17 w 50"/>
                <a:gd name="T17" fmla="*/ 3 h 86"/>
                <a:gd name="T18" fmla="*/ 9 w 50"/>
                <a:gd name="T19" fmla="*/ 12 h 86"/>
                <a:gd name="T20" fmla="*/ 25 w 50"/>
                <a:gd name="T21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86">
                  <a:moveTo>
                    <a:pt x="25" y="32"/>
                  </a:moveTo>
                  <a:cubicBezTo>
                    <a:pt x="31" y="44"/>
                    <a:pt x="33" y="57"/>
                    <a:pt x="33" y="70"/>
                  </a:cubicBezTo>
                  <a:cubicBezTo>
                    <a:pt x="33" y="73"/>
                    <a:pt x="33" y="77"/>
                    <a:pt x="35" y="79"/>
                  </a:cubicBezTo>
                  <a:cubicBezTo>
                    <a:pt x="38" y="82"/>
                    <a:pt x="35" y="86"/>
                    <a:pt x="38" y="84"/>
                  </a:cubicBezTo>
                  <a:cubicBezTo>
                    <a:pt x="40" y="81"/>
                    <a:pt x="48" y="71"/>
                    <a:pt x="49" y="67"/>
                  </a:cubicBezTo>
                  <a:cubicBezTo>
                    <a:pt x="50" y="59"/>
                    <a:pt x="50" y="50"/>
                    <a:pt x="50" y="42"/>
                  </a:cubicBezTo>
                  <a:cubicBezTo>
                    <a:pt x="50" y="34"/>
                    <a:pt x="49" y="26"/>
                    <a:pt x="44" y="20"/>
                  </a:cubicBezTo>
                  <a:cubicBezTo>
                    <a:pt x="41" y="17"/>
                    <a:pt x="38" y="14"/>
                    <a:pt x="34" y="12"/>
                  </a:cubicBezTo>
                  <a:cubicBezTo>
                    <a:pt x="29" y="8"/>
                    <a:pt x="23" y="4"/>
                    <a:pt x="17" y="3"/>
                  </a:cubicBezTo>
                  <a:cubicBezTo>
                    <a:pt x="7" y="0"/>
                    <a:pt x="0" y="4"/>
                    <a:pt x="9" y="12"/>
                  </a:cubicBezTo>
                  <a:cubicBezTo>
                    <a:pt x="15" y="18"/>
                    <a:pt x="21" y="24"/>
                    <a:pt x="25" y="32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iṡļîḍe"/>
            <p:cNvSpPr/>
            <p:nvPr/>
          </p:nvSpPr>
          <p:spPr bwMode="auto">
            <a:xfrm>
              <a:off x="4024258" y="2290394"/>
              <a:ext cx="236873" cy="353516"/>
            </a:xfrm>
            <a:custGeom>
              <a:avLst/>
              <a:gdLst>
                <a:gd name="T0" fmla="*/ 33 w 123"/>
                <a:gd name="T1" fmla="*/ 177 h 183"/>
                <a:gd name="T2" fmla="*/ 78 w 123"/>
                <a:gd name="T3" fmla="*/ 183 h 183"/>
                <a:gd name="T4" fmla="*/ 84 w 123"/>
                <a:gd name="T5" fmla="*/ 144 h 183"/>
                <a:gd name="T6" fmla="*/ 117 w 123"/>
                <a:gd name="T7" fmla="*/ 125 h 183"/>
                <a:gd name="T8" fmla="*/ 119 w 123"/>
                <a:gd name="T9" fmla="*/ 112 h 183"/>
                <a:gd name="T10" fmla="*/ 123 w 123"/>
                <a:gd name="T11" fmla="*/ 55 h 183"/>
                <a:gd name="T12" fmla="*/ 121 w 123"/>
                <a:gd name="T13" fmla="*/ 35 h 183"/>
                <a:gd name="T14" fmla="*/ 99 w 123"/>
                <a:gd name="T15" fmla="*/ 13 h 183"/>
                <a:gd name="T16" fmla="*/ 22 w 123"/>
                <a:gd name="T17" fmla="*/ 13 h 183"/>
                <a:gd name="T18" fmla="*/ 6 w 123"/>
                <a:gd name="T19" fmla="*/ 28 h 183"/>
                <a:gd name="T20" fmla="*/ 1 w 123"/>
                <a:gd name="T21" fmla="*/ 63 h 183"/>
                <a:gd name="T22" fmla="*/ 1 w 123"/>
                <a:gd name="T23" fmla="*/ 97 h 183"/>
                <a:gd name="T24" fmla="*/ 12 w 123"/>
                <a:gd name="T25" fmla="*/ 132 h 183"/>
                <a:gd name="T26" fmla="*/ 28 w 123"/>
                <a:gd name="T27" fmla="*/ 142 h 183"/>
                <a:gd name="T28" fmla="*/ 33 w 123"/>
                <a:gd name="T29" fmla="*/ 17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83">
                  <a:moveTo>
                    <a:pt x="33" y="177"/>
                  </a:moveTo>
                  <a:cubicBezTo>
                    <a:pt x="48" y="179"/>
                    <a:pt x="63" y="181"/>
                    <a:pt x="78" y="183"/>
                  </a:cubicBezTo>
                  <a:cubicBezTo>
                    <a:pt x="81" y="170"/>
                    <a:pt x="83" y="157"/>
                    <a:pt x="84" y="144"/>
                  </a:cubicBezTo>
                  <a:cubicBezTo>
                    <a:pt x="97" y="142"/>
                    <a:pt x="112" y="139"/>
                    <a:pt x="117" y="125"/>
                  </a:cubicBezTo>
                  <a:cubicBezTo>
                    <a:pt x="119" y="121"/>
                    <a:pt x="119" y="116"/>
                    <a:pt x="119" y="112"/>
                  </a:cubicBezTo>
                  <a:cubicBezTo>
                    <a:pt x="120" y="93"/>
                    <a:pt x="121" y="74"/>
                    <a:pt x="123" y="55"/>
                  </a:cubicBezTo>
                  <a:cubicBezTo>
                    <a:pt x="123" y="48"/>
                    <a:pt x="123" y="41"/>
                    <a:pt x="121" y="35"/>
                  </a:cubicBezTo>
                  <a:cubicBezTo>
                    <a:pt x="118" y="24"/>
                    <a:pt x="109" y="17"/>
                    <a:pt x="99" y="13"/>
                  </a:cubicBezTo>
                  <a:cubicBezTo>
                    <a:pt x="75" y="1"/>
                    <a:pt x="46" y="0"/>
                    <a:pt x="22" y="13"/>
                  </a:cubicBezTo>
                  <a:cubicBezTo>
                    <a:pt x="16" y="17"/>
                    <a:pt x="10" y="22"/>
                    <a:pt x="6" y="28"/>
                  </a:cubicBezTo>
                  <a:cubicBezTo>
                    <a:pt x="0" y="38"/>
                    <a:pt x="0" y="51"/>
                    <a:pt x="1" y="63"/>
                  </a:cubicBezTo>
                  <a:cubicBezTo>
                    <a:pt x="1" y="75"/>
                    <a:pt x="1" y="86"/>
                    <a:pt x="1" y="97"/>
                  </a:cubicBezTo>
                  <a:cubicBezTo>
                    <a:pt x="1" y="110"/>
                    <a:pt x="3" y="125"/>
                    <a:pt x="12" y="132"/>
                  </a:cubicBezTo>
                  <a:cubicBezTo>
                    <a:pt x="17" y="136"/>
                    <a:pt x="24" y="137"/>
                    <a:pt x="28" y="142"/>
                  </a:cubicBezTo>
                  <a:cubicBezTo>
                    <a:pt x="35" y="150"/>
                    <a:pt x="31" y="165"/>
                    <a:pt x="33" y="177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i$ľiḍé"/>
            <p:cNvSpPr/>
            <p:nvPr/>
          </p:nvSpPr>
          <p:spPr bwMode="auto">
            <a:xfrm>
              <a:off x="4017080" y="2464460"/>
              <a:ext cx="245846" cy="132792"/>
            </a:xfrm>
            <a:custGeom>
              <a:avLst/>
              <a:gdLst>
                <a:gd name="T0" fmla="*/ 127 w 127"/>
                <a:gd name="T1" fmla="*/ 14 h 69"/>
                <a:gd name="T2" fmla="*/ 121 w 127"/>
                <a:gd name="T3" fmla="*/ 7 h 69"/>
                <a:gd name="T4" fmla="*/ 119 w 127"/>
                <a:gd name="T5" fmla="*/ 13 h 69"/>
                <a:gd name="T6" fmla="*/ 117 w 127"/>
                <a:gd name="T7" fmla="*/ 20 h 69"/>
                <a:gd name="T8" fmla="*/ 105 w 127"/>
                <a:gd name="T9" fmla="*/ 26 h 69"/>
                <a:gd name="T10" fmla="*/ 100 w 127"/>
                <a:gd name="T11" fmla="*/ 24 h 69"/>
                <a:gd name="T12" fmla="*/ 96 w 127"/>
                <a:gd name="T13" fmla="*/ 20 h 69"/>
                <a:gd name="T14" fmla="*/ 88 w 127"/>
                <a:gd name="T15" fmla="*/ 9 h 69"/>
                <a:gd name="T16" fmla="*/ 65 w 127"/>
                <a:gd name="T17" fmla="*/ 5 h 69"/>
                <a:gd name="T18" fmla="*/ 42 w 127"/>
                <a:gd name="T19" fmla="*/ 13 h 69"/>
                <a:gd name="T20" fmla="*/ 40 w 127"/>
                <a:gd name="T21" fmla="*/ 15 h 69"/>
                <a:gd name="T22" fmla="*/ 34 w 127"/>
                <a:gd name="T23" fmla="*/ 18 h 69"/>
                <a:gd name="T24" fmla="*/ 16 w 127"/>
                <a:gd name="T25" fmla="*/ 11 h 69"/>
                <a:gd name="T26" fmla="*/ 9 w 127"/>
                <a:gd name="T27" fmla="*/ 4 h 69"/>
                <a:gd name="T28" fmla="*/ 3 w 127"/>
                <a:gd name="T29" fmla="*/ 8 h 69"/>
                <a:gd name="T30" fmla="*/ 1 w 127"/>
                <a:gd name="T31" fmla="*/ 16 h 69"/>
                <a:gd name="T32" fmla="*/ 4 w 127"/>
                <a:gd name="T33" fmla="*/ 45 h 69"/>
                <a:gd name="T34" fmla="*/ 48 w 127"/>
                <a:gd name="T35" fmla="*/ 68 h 69"/>
                <a:gd name="T36" fmla="*/ 69 w 127"/>
                <a:gd name="T37" fmla="*/ 68 h 69"/>
                <a:gd name="T38" fmla="*/ 106 w 127"/>
                <a:gd name="T39" fmla="*/ 62 h 69"/>
                <a:gd name="T40" fmla="*/ 125 w 127"/>
                <a:gd name="T41" fmla="*/ 33 h 69"/>
                <a:gd name="T42" fmla="*/ 127 w 127"/>
                <a:gd name="T43" fmla="*/ 14 h 69"/>
                <a:gd name="T44" fmla="*/ 79 w 127"/>
                <a:gd name="T45" fmla="*/ 39 h 69"/>
                <a:gd name="T46" fmla="*/ 57 w 127"/>
                <a:gd name="T47" fmla="*/ 40 h 69"/>
                <a:gd name="T48" fmla="*/ 59 w 127"/>
                <a:gd name="T49" fmla="*/ 35 h 69"/>
                <a:gd name="T50" fmla="*/ 77 w 127"/>
                <a:gd name="T51" fmla="*/ 34 h 69"/>
                <a:gd name="T52" fmla="*/ 79 w 127"/>
                <a:gd name="T5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69">
                  <a:moveTo>
                    <a:pt x="127" y="14"/>
                  </a:moveTo>
                  <a:cubicBezTo>
                    <a:pt x="127" y="11"/>
                    <a:pt x="126" y="0"/>
                    <a:pt x="121" y="7"/>
                  </a:cubicBezTo>
                  <a:cubicBezTo>
                    <a:pt x="119" y="8"/>
                    <a:pt x="119" y="11"/>
                    <a:pt x="119" y="13"/>
                  </a:cubicBezTo>
                  <a:cubicBezTo>
                    <a:pt x="118" y="15"/>
                    <a:pt x="118" y="17"/>
                    <a:pt x="117" y="20"/>
                  </a:cubicBezTo>
                  <a:cubicBezTo>
                    <a:pt x="116" y="24"/>
                    <a:pt x="110" y="26"/>
                    <a:pt x="105" y="26"/>
                  </a:cubicBezTo>
                  <a:cubicBezTo>
                    <a:pt x="104" y="26"/>
                    <a:pt x="102" y="25"/>
                    <a:pt x="100" y="24"/>
                  </a:cubicBezTo>
                  <a:cubicBezTo>
                    <a:pt x="98" y="23"/>
                    <a:pt x="97" y="22"/>
                    <a:pt x="96" y="20"/>
                  </a:cubicBezTo>
                  <a:cubicBezTo>
                    <a:pt x="93" y="17"/>
                    <a:pt x="90" y="13"/>
                    <a:pt x="88" y="9"/>
                  </a:cubicBezTo>
                  <a:cubicBezTo>
                    <a:pt x="83" y="3"/>
                    <a:pt x="72" y="5"/>
                    <a:pt x="65" y="5"/>
                  </a:cubicBezTo>
                  <a:cubicBezTo>
                    <a:pt x="57" y="6"/>
                    <a:pt x="49" y="8"/>
                    <a:pt x="42" y="13"/>
                  </a:cubicBezTo>
                  <a:cubicBezTo>
                    <a:pt x="41" y="14"/>
                    <a:pt x="40" y="14"/>
                    <a:pt x="40" y="15"/>
                  </a:cubicBezTo>
                  <a:cubicBezTo>
                    <a:pt x="38" y="16"/>
                    <a:pt x="36" y="17"/>
                    <a:pt x="34" y="18"/>
                  </a:cubicBezTo>
                  <a:cubicBezTo>
                    <a:pt x="28" y="21"/>
                    <a:pt x="20" y="17"/>
                    <a:pt x="16" y="11"/>
                  </a:cubicBezTo>
                  <a:cubicBezTo>
                    <a:pt x="14" y="9"/>
                    <a:pt x="13" y="5"/>
                    <a:pt x="9" y="4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2" y="10"/>
                    <a:pt x="1" y="13"/>
                    <a:pt x="1" y="16"/>
                  </a:cubicBezTo>
                  <a:cubicBezTo>
                    <a:pt x="0" y="25"/>
                    <a:pt x="1" y="36"/>
                    <a:pt x="4" y="45"/>
                  </a:cubicBezTo>
                  <a:cubicBezTo>
                    <a:pt x="13" y="64"/>
                    <a:pt x="30" y="67"/>
                    <a:pt x="48" y="68"/>
                  </a:cubicBezTo>
                  <a:cubicBezTo>
                    <a:pt x="55" y="68"/>
                    <a:pt x="62" y="68"/>
                    <a:pt x="69" y="68"/>
                  </a:cubicBezTo>
                  <a:cubicBezTo>
                    <a:pt x="81" y="69"/>
                    <a:pt x="95" y="69"/>
                    <a:pt x="106" y="62"/>
                  </a:cubicBezTo>
                  <a:cubicBezTo>
                    <a:pt x="116" y="56"/>
                    <a:pt x="122" y="45"/>
                    <a:pt x="125" y="33"/>
                  </a:cubicBezTo>
                  <a:cubicBezTo>
                    <a:pt x="127" y="27"/>
                    <a:pt x="127" y="21"/>
                    <a:pt x="127" y="14"/>
                  </a:cubicBezTo>
                  <a:close/>
                  <a:moveTo>
                    <a:pt x="79" y="39"/>
                  </a:moveTo>
                  <a:cubicBezTo>
                    <a:pt x="72" y="43"/>
                    <a:pt x="65" y="43"/>
                    <a:pt x="57" y="40"/>
                  </a:cubicBezTo>
                  <a:cubicBezTo>
                    <a:pt x="54" y="39"/>
                    <a:pt x="56" y="34"/>
                    <a:pt x="59" y="35"/>
                  </a:cubicBezTo>
                  <a:cubicBezTo>
                    <a:pt x="65" y="37"/>
                    <a:pt x="71" y="37"/>
                    <a:pt x="77" y="34"/>
                  </a:cubicBezTo>
                  <a:cubicBezTo>
                    <a:pt x="80" y="32"/>
                    <a:pt x="82" y="37"/>
                    <a:pt x="79" y="39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iṩ1ídê"/>
            <p:cNvSpPr/>
            <p:nvPr/>
          </p:nvSpPr>
          <p:spPr bwMode="auto">
            <a:xfrm>
              <a:off x="3997340" y="2227587"/>
              <a:ext cx="297886" cy="235079"/>
            </a:xfrm>
            <a:custGeom>
              <a:avLst/>
              <a:gdLst>
                <a:gd name="T0" fmla="*/ 146 w 154"/>
                <a:gd name="T1" fmla="*/ 33 h 121"/>
                <a:gd name="T2" fmla="*/ 150 w 154"/>
                <a:gd name="T3" fmla="*/ 19 h 121"/>
                <a:gd name="T4" fmla="*/ 136 w 154"/>
                <a:gd name="T5" fmla="*/ 20 h 121"/>
                <a:gd name="T6" fmla="*/ 136 w 154"/>
                <a:gd name="T7" fmla="*/ 12 h 121"/>
                <a:gd name="T8" fmla="*/ 104 w 154"/>
                <a:gd name="T9" fmla="*/ 6 h 121"/>
                <a:gd name="T10" fmla="*/ 38 w 154"/>
                <a:gd name="T11" fmla="*/ 11 h 121"/>
                <a:gd name="T12" fmla="*/ 4 w 154"/>
                <a:gd name="T13" fmla="*/ 57 h 121"/>
                <a:gd name="T14" fmla="*/ 16 w 154"/>
                <a:gd name="T15" fmla="*/ 121 h 121"/>
                <a:gd name="T16" fmla="*/ 15 w 154"/>
                <a:gd name="T17" fmla="*/ 98 h 121"/>
                <a:gd name="T18" fmla="*/ 21 w 154"/>
                <a:gd name="T19" fmla="*/ 83 h 121"/>
                <a:gd name="T20" fmla="*/ 43 w 154"/>
                <a:gd name="T21" fmla="*/ 63 h 121"/>
                <a:gd name="T22" fmla="*/ 88 w 154"/>
                <a:gd name="T23" fmla="*/ 50 h 121"/>
                <a:gd name="T24" fmla="*/ 134 w 154"/>
                <a:gd name="T25" fmla="*/ 52 h 121"/>
                <a:gd name="T26" fmla="*/ 147 w 154"/>
                <a:gd name="T27" fmla="*/ 49 h 121"/>
                <a:gd name="T28" fmla="*/ 153 w 154"/>
                <a:gd name="T29" fmla="*/ 34 h 121"/>
                <a:gd name="T30" fmla="*/ 146 w 154"/>
                <a:gd name="T31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4" h="121">
                  <a:moveTo>
                    <a:pt x="146" y="33"/>
                  </a:moveTo>
                  <a:cubicBezTo>
                    <a:pt x="148" y="29"/>
                    <a:pt x="149" y="24"/>
                    <a:pt x="150" y="19"/>
                  </a:cubicBezTo>
                  <a:cubicBezTo>
                    <a:pt x="145" y="21"/>
                    <a:pt x="140" y="21"/>
                    <a:pt x="136" y="20"/>
                  </a:cubicBezTo>
                  <a:cubicBezTo>
                    <a:pt x="136" y="17"/>
                    <a:pt x="136" y="14"/>
                    <a:pt x="136" y="12"/>
                  </a:cubicBezTo>
                  <a:cubicBezTo>
                    <a:pt x="136" y="9"/>
                    <a:pt x="106" y="6"/>
                    <a:pt x="104" y="6"/>
                  </a:cubicBezTo>
                  <a:cubicBezTo>
                    <a:pt x="81" y="3"/>
                    <a:pt x="60" y="0"/>
                    <a:pt x="38" y="11"/>
                  </a:cubicBezTo>
                  <a:cubicBezTo>
                    <a:pt x="20" y="21"/>
                    <a:pt x="8" y="37"/>
                    <a:pt x="4" y="57"/>
                  </a:cubicBezTo>
                  <a:cubicBezTo>
                    <a:pt x="0" y="77"/>
                    <a:pt x="6" y="103"/>
                    <a:pt x="16" y="121"/>
                  </a:cubicBezTo>
                  <a:cubicBezTo>
                    <a:pt x="16" y="115"/>
                    <a:pt x="14" y="103"/>
                    <a:pt x="15" y="98"/>
                  </a:cubicBezTo>
                  <a:cubicBezTo>
                    <a:pt x="16" y="93"/>
                    <a:pt x="18" y="88"/>
                    <a:pt x="21" y="83"/>
                  </a:cubicBezTo>
                  <a:cubicBezTo>
                    <a:pt x="26" y="75"/>
                    <a:pt x="34" y="68"/>
                    <a:pt x="43" y="63"/>
                  </a:cubicBezTo>
                  <a:cubicBezTo>
                    <a:pt x="56" y="55"/>
                    <a:pt x="72" y="51"/>
                    <a:pt x="88" y="50"/>
                  </a:cubicBezTo>
                  <a:cubicBezTo>
                    <a:pt x="103" y="48"/>
                    <a:pt x="120" y="47"/>
                    <a:pt x="134" y="52"/>
                  </a:cubicBezTo>
                  <a:cubicBezTo>
                    <a:pt x="141" y="54"/>
                    <a:pt x="142" y="56"/>
                    <a:pt x="147" y="49"/>
                  </a:cubicBezTo>
                  <a:cubicBezTo>
                    <a:pt x="147" y="48"/>
                    <a:pt x="154" y="34"/>
                    <a:pt x="153" y="34"/>
                  </a:cubicBezTo>
                  <a:cubicBezTo>
                    <a:pt x="151" y="34"/>
                    <a:pt x="148" y="33"/>
                    <a:pt x="146" y="33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íṣľîḋe"/>
            <p:cNvSpPr/>
            <p:nvPr/>
          </p:nvSpPr>
          <p:spPr bwMode="auto">
            <a:xfrm>
              <a:off x="5628535" y="4197941"/>
              <a:ext cx="554499" cy="428884"/>
            </a:xfrm>
            <a:custGeom>
              <a:avLst/>
              <a:gdLst>
                <a:gd name="T0" fmla="*/ 309 w 309"/>
                <a:gd name="T1" fmla="*/ 239 h 239"/>
                <a:gd name="T2" fmla="*/ 0 w 309"/>
                <a:gd name="T3" fmla="*/ 236 h 239"/>
                <a:gd name="T4" fmla="*/ 30 w 309"/>
                <a:gd name="T5" fmla="*/ 0 h 239"/>
                <a:gd name="T6" fmla="*/ 284 w 309"/>
                <a:gd name="T7" fmla="*/ 2 h 239"/>
                <a:gd name="T8" fmla="*/ 309 w 30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239">
                  <a:moveTo>
                    <a:pt x="309" y="239"/>
                  </a:moveTo>
                  <a:lnTo>
                    <a:pt x="0" y="236"/>
                  </a:lnTo>
                  <a:lnTo>
                    <a:pt x="30" y="0"/>
                  </a:lnTo>
                  <a:lnTo>
                    <a:pt x="284" y="2"/>
                  </a:lnTo>
                  <a:lnTo>
                    <a:pt x="309" y="239"/>
                  </a:lnTo>
                  <a:close/>
                </a:path>
              </a:pathLst>
            </a:custGeom>
            <a:solidFill>
              <a:srgbClr val="C2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íṥḻïďè"/>
            <p:cNvSpPr/>
            <p:nvPr/>
          </p:nvSpPr>
          <p:spPr bwMode="auto">
            <a:xfrm>
              <a:off x="5628535" y="4197941"/>
              <a:ext cx="554499" cy="428884"/>
            </a:xfrm>
            <a:custGeom>
              <a:avLst/>
              <a:gdLst>
                <a:gd name="T0" fmla="*/ 309 w 309"/>
                <a:gd name="T1" fmla="*/ 239 h 239"/>
                <a:gd name="T2" fmla="*/ 0 w 309"/>
                <a:gd name="T3" fmla="*/ 236 h 239"/>
                <a:gd name="T4" fmla="*/ 30 w 309"/>
                <a:gd name="T5" fmla="*/ 0 h 239"/>
                <a:gd name="T6" fmla="*/ 284 w 309"/>
                <a:gd name="T7" fmla="*/ 2 h 239"/>
                <a:gd name="T8" fmla="*/ 309 w 30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239">
                  <a:moveTo>
                    <a:pt x="309" y="239"/>
                  </a:moveTo>
                  <a:lnTo>
                    <a:pt x="0" y="236"/>
                  </a:lnTo>
                  <a:lnTo>
                    <a:pt x="30" y="0"/>
                  </a:lnTo>
                  <a:lnTo>
                    <a:pt x="284" y="2"/>
                  </a:lnTo>
                  <a:lnTo>
                    <a:pt x="309" y="2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îṥľîḑè"/>
            <p:cNvSpPr/>
            <p:nvPr/>
          </p:nvSpPr>
          <p:spPr bwMode="auto">
            <a:xfrm>
              <a:off x="5668014" y="4312788"/>
              <a:ext cx="1795" cy="1795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îṣ1îḋè"/>
            <p:cNvSpPr/>
            <p:nvPr/>
          </p:nvSpPr>
          <p:spPr bwMode="auto">
            <a:xfrm>
              <a:off x="5668014" y="43127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íS1iḓe"/>
            <p:cNvSpPr/>
            <p:nvPr/>
          </p:nvSpPr>
          <p:spPr bwMode="auto">
            <a:xfrm>
              <a:off x="6157910" y="4388157"/>
              <a:ext cx="3589" cy="30507"/>
            </a:xfrm>
            <a:custGeom>
              <a:avLst/>
              <a:gdLst>
                <a:gd name="T0" fmla="*/ 0 w 2"/>
                <a:gd name="T1" fmla="*/ 0 h 17"/>
                <a:gd name="T2" fmla="*/ 2 w 2"/>
                <a:gd name="T3" fmla="*/ 17 h 17"/>
                <a:gd name="T4" fmla="*/ 2 w 2"/>
                <a:gd name="T5" fmla="*/ 17 h 17"/>
                <a:gd name="T6" fmla="*/ 0 w 2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lnTo>
                    <a:pt x="2" y="17"/>
                  </a:lnTo>
                  <a:lnTo>
                    <a:pt x="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íṧľîďè"/>
            <p:cNvSpPr/>
            <p:nvPr/>
          </p:nvSpPr>
          <p:spPr bwMode="auto">
            <a:xfrm>
              <a:off x="6157910" y="4388157"/>
              <a:ext cx="3589" cy="30507"/>
            </a:xfrm>
            <a:custGeom>
              <a:avLst/>
              <a:gdLst>
                <a:gd name="T0" fmla="*/ 0 w 2"/>
                <a:gd name="T1" fmla="*/ 0 h 17"/>
                <a:gd name="T2" fmla="*/ 2 w 2"/>
                <a:gd name="T3" fmla="*/ 17 h 17"/>
                <a:gd name="T4" fmla="*/ 2 w 2"/>
                <a:gd name="T5" fmla="*/ 17 h 17"/>
                <a:gd name="T6" fmla="*/ 0 w 2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lnTo>
                    <a:pt x="2" y="17"/>
                  </a:lnTo>
                  <a:lnTo>
                    <a:pt x="2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ïṣ1íḍê"/>
            <p:cNvSpPr/>
            <p:nvPr/>
          </p:nvSpPr>
          <p:spPr bwMode="auto">
            <a:xfrm>
              <a:off x="5668014" y="4294843"/>
              <a:ext cx="493486" cy="123821"/>
            </a:xfrm>
            <a:custGeom>
              <a:avLst/>
              <a:gdLst>
                <a:gd name="T0" fmla="*/ 267 w 275"/>
                <a:gd name="T1" fmla="*/ 0 h 69"/>
                <a:gd name="T2" fmla="*/ 0 w 275"/>
                <a:gd name="T3" fmla="*/ 10 h 69"/>
                <a:gd name="T4" fmla="*/ 0 w 275"/>
                <a:gd name="T5" fmla="*/ 10 h 69"/>
                <a:gd name="T6" fmla="*/ 275 w 275"/>
                <a:gd name="T7" fmla="*/ 69 h 69"/>
                <a:gd name="T8" fmla="*/ 273 w 275"/>
                <a:gd name="T9" fmla="*/ 52 h 69"/>
                <a:gd name="T10" fmla="*/ 267 w 275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" h="69">
                  <a:moveTo>
                    <a:pt x="267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275" y="69"/>
                  </a:lnTo>
                  <a:lnTo>
                    <a:pt x="273" y="52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A7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iśliḋê"/>
            <p:cNvSpPr/>
            <p:nvPr/>
          </p:nvSpPr>
          <p:spPr bwMode="auto">
            <a:xfrm>
              <a:off x="5668014" y="4294843"/>
              <a:ext cx="493486" cy="123821"/>
            </a:xfrm>
            <a:custGeom>
              <a:avLst/>
              <a:gdLst>
                <a:gd name="T0" fmla="*/ 267 w 275"/>
                <a:gd name="T1" fmla="*/ 0 h 69"/>
                <a:gd name="T2" fmla="*/ 0 w 275"/>
                <a:gd name="T3" fmla="*/ 10 h 69"/>
                <a:gd name="T4" fmla="*/ 0 w 275"/>
                <a:gd name="T5" fmla="*/ 10 h 69"/>
                <a:gd name="T6" fmla="*/ 275 w 275"/>
                <a:gd name="T7" fmla="*/ 69 h 69"/>
                <a:gd name="T8" fmla="*/ 273 w 275"/>
                <a:gd name="T9" fmla="*/ 52 h 69"/>
                <a:gd name="T10" fmla="*/ 267 w 275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" h="69">
                  <a:moveTo>
                    <a:pt x="267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275" y="69"/>
                  </a:lnTo>
                  <a:lnTo>
                    <a:pt x="273" y="52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iṥḻîḓè"/>
            <p:cNvSpPr/>
            <p:nvPr/>
          </p:nvSpPr>
          <p:spPr bwMode="auto">
            <a:xfrm>
              <a:off x="4447758" y="2189902"/>
              <a:ext cx="2919641" cy="2122886"/>
            </a:xfrm>
            <a:custGeom>
              <a:avLst/>
              <a:gdLst>
                <a:gd name="T0" fmla="*/ 0 w 1510"/>
                <a:gd name="T1" fmla="*/ 17 h 1099"/>
                <a:gd name="T2" fmla="*/ 0 w 1510"/>
                <a:gd name="T3" fmla="*/ 1082 h 1099"/>
                <a:gd name="T4" fmla="*/ 18 w 1510"/>
                <a:gd name="T5" fmla="*/ 1099 h 1099"/>
                <a:gd name="T6" fmla="*/ 1493 w 1510"/>
                <a:gd name="T7" fmla="*/ 1099 h 1099"/>
                <a:gd name="T8" fmla="*/ 1510 w 1510"/>
                <a:gd name="T9" fmla="*/ 1082 h 1099"/>
                <a:gd name="T10" fmla="*/ 1510 w 1510"/>
                <a:gd name="T11" fmla="*/ 17 h 1099"/>
                <a:gd name="T12" fmla="*/ 1493 w 1510"/>
                <a:gd name="T13" fmla="*/ 0 h 1099"/>
                <a:gd name="T14" fmla="*/ 18 w 1510"/>
                <a:gd name="T15" fmla="*/ 0 h 1099"/>
                <a:gd name="T16" fmla="*/ 0 w 1510"/>
                <a:gd name="T17" fmla="*/ 17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0" h="1099">
                  <a:moveTo>
                    <a:pt x="0" y="17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0" y="1091"/>
                    <a:pt x="8" y="1099"/>
                    <a:pt x="18" y="1099"/>
                  </a:cubicBezTo>
                  <a:cubicBezTo>
                    <a:pt x="1493" y="1099"/>
                    <a:pt x="1493" y="1099"/>
                    <a:pt x="1493" y="1099"/>
                  </a:cubicBezTo>
                  <a:cubicBezTo>
                    <a:pt x="1503" y="1099"/>
                    <a:pt x="1510" y="1091"/>
                    <a:pt x="1510" y="1082"/>
                  </a:cubicBezTo>
                  <a:cubicBezTo>
                    <a:pt x="1510" y="17"/>
                    <a:pt x="1510" y="17"/>
                    <a:pt x="1510" y="17"/>
                  </a:cubicBezTo>
                  <a:cubicBezTo>
                    <a:pt x="1510" y="8"/>
                    <a:pt x="1503" y="0"/>
                    <a:pt x="149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C9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îŝlide"/>
            <p:cNvSpPr/>
            <p:nvPr/>
          </p:nvSpPr>
          <p:spPr bwMode="auto">
            <a:xfrm>
              <a:off x="4447758" y="2186313"/>
              <a:ext cx="2919641" cy="1864479"/>
            </a:xfrm>
            <a:custGeom>
              <a:avLst/>
              <a:gdLst>
                <a:gd name="T0" fmla="*/ 0 w 1510"/>
                <a:gd name="T1" fmla="*/ 23 h 965"/>
                <a:gd name="T2" fmla="*/ 0 w 1510"/>
                <a:gd name="T3" fmla="*/ 965 h 965"/>
                <a:gd name="T4" fmla="*/ 1510 w 1510"/>
                <a:gd name="T5" fmla="*/ 965 h 965"/>
                <a:gd name="T6" fmla="*/ 1510 w 1510"/>
                <a:gd name="T7" fmla="*/ 23 h 965"/>
                <a:gd name="T8" fmla="*/ 1487 w 1510"/>
                <a:gd name="T9" fmla="*/ 0 h 965"/>
                <a:gd name="T10" fmla="*/ 23 w 1510"/>
                <a:gd name="T11" fmla="*/ 0 h 965"/>
                <a:gd name="T12" fmla="*/ 0 w 1510"/>
                <a:gd name="T13" fmla="*/ 23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0" h="965">
                  <a:moveTo>
                    <a:pt x="0" y="23"/>
                  </a:moveTo>
                  <a:cubicBezTo>
                    <a:pt x="0" y="965"/>
                    <a:pt x="0" y="965"/>
                    <a:pt x="0" y="965"/>
                  </a:cubicBezTo>
                  <a:cubicBezTo>
                    <a:pt x="1510" y="965"/>
                    <a:pt x="1510" y="965"/>
                    <a:pt x="1510" y="965"/>
                  </a:cubicBezTo>
                  <a:cubicBezTo>
                    <a:pt x="1510" y="23"/>
                    <a:pt x="1510" y="23"/>
                    <a:pt x="1510" y="23"/>
                  </a:cubicBezTo>
                  <a:cubicBezTo>
                    <a:pt x="1510" y="11"/>
                    <a:pt x="1500" y="0"/>
                    <a:pt x="148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$ḷïḍe"/>
            <p:cNvSpPr/>
            <p:nvPr/>
          </p:nvSpPr>
          <p:spPr bwMode="auto">
            <a:xfrm>
              <a:off x="4524921" y="2270655"/>
              <a:ext cx="2767109" cy="1681441"/>
            </a:xfrm>
            <a:prstGeom prst="rect">
              <a:avLst/>
            </a:prstGeom>
            <a:solidFill>
              <a:srgbClr val="D0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isļïḓê"/>
            <p:cNvSpPr/>
            <p:nvPr/>
          </p:nvSpPr>
          <p:spPr bwMode="auto">
            <a:xfrm>
              <a:off x="5470619" y="4569400"/>
              <a:ext cx="875713" cy="152532"/>
            </a:xfrm>
            <a:prstGeom prst="rect">
              <a:avLst/>
            </a:prstGeom>
            <a:solidFill>
              <a:srgbClr val="C9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í$líḑê"/>
            <p:cNvSpPr/>
            <p:nvPr/>
          </p:nvSpPr>
          <p:spPr bwMode="auto">
            <a:xfrm>
              <a:off x="3491293" y="3112272"/>
              <a:ext cx="1301008" cy="1659907"/>
            </a:xfrm>
            <a:custGeom>
              <a:avLst/>
              <a:gdLst>
                <a:gd name="T0" fmla="*/ 660 w 672"/>
                <a:gd name="T1" fmla="*/ 859 h 859"/>
                <a:gd name="T2" fmla="*/ 12 w 672"/>
                <a:gd name="T3" fmla="*/ 859 h 859"/>
                <a:gd name="T4" fmla="*/ 0 w 672"/>
                <a:gd name="T5" fmla="*/ 847 h 859"/>
                <a:gd name="T6" fmla="*/ 0 w 672"/>
                <a:gd name="T7" fmla="*/ 12 h 859"/>
                <a:gd name="T8" fmla="*/ 12 w 672"/>
                <a:gd name="T9" fmla="*/ 0 h 859"/>
                <a:gd name="T10" fmla="*/ 660 w 672"/>
                <a:gd name="T11" fmla="*/ 0 h 859"/>
                <a:gd name="T12" fmla="*/ 672 w 672"/>
                <a:gd name="T13" fmla="*/ 12 h 859"/>
                <a:gd name="T14" fmla="*/ 672 w 672"/>
                <a:gd name="T15" fmla="*/ 847 h 859"/>
                <a:gd name="T16" fmla="*/ 660 w 672"/>
                <a:gd name="T17" fmla="*/ 859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2" h="859">
                  <a:moveTo>
                    <a:pt x="660" y="859"/>
                  </a:moveTo>
                  <a:cubicBezTo>
                    <a:pt x="12" y="859"/>
                    <a:pt x="12" y="859"/>
                    <a:pt x="12" y="859"/>
                  </a:cubicBezTo>
                  <a:cubicBezTo>
                    <a:pt x="6" y="859"/>
                    <a:pt x="0" y="853"/>
                    <a:pt x="0" y="84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7" y="0"/>
                    <a:pt x="672" y="6"/>
                    <a:pt x="672" y="12"/>
                  </a:cubicBezTo>
                  <a:cubicBezTo>
                    <a:pt x="672" y="847"/>
                    <a:pt x="672" y="847"/>
                    <a:pt x="672" y="847"/>
                  </a:cubicBezTo>
                  <a:cubicBezTo>
                    <a:pt x="672" y="853"/>
                    <a:pt x="667" y="859"/>
                    <a:pt x="660" y="859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iṡḷíďe"/>
            <p:cNvSpPr/>
            <p:nvPr/>
          </p:nvSpPr>
          <p:spPr bwMode="auto">
            <a:xfrm>
              <a:off x="3561278" y="3184051"/>
              <a:ext cx="1162832" cy="1437390"/>
            </a:xfrm>
            <a:prstGeom prst="rect">
              <a:avLst/>
            </a:prstGeom>
            <a:solidFill>
              <a:srgbClr val="D0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íṧḻïďe"/>
            <p:cNvSpPr/>
            <p:nvPr/>
          </p:nvSpPr>
          <p:spPr bwMode="auto">
            <a:xfrm>
              <a:off x="4103215" y="4655536"/>
              <a:ext cx="78958" cy="789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išļïḍe"/>
            <p:cNvSpPr/>
            <p:nvPr/>
          </p:nvSpPr>
          <p:spPr bwMode="auto">
            <a:xfrm>
              <a:off x="7012089" y="3121245"/>
              <a:ext cx="2191077" cy="1460717"/>
            </a:xfrm>
            <a:custGeom>
              <a:avLst/>
              <a:gdLst>
                <a:gd name="T0" fmla="*/ 1133 w 1133"/>
                <a:gd name="T1" fmla="*/ 756 h 756"/>
                <a:gd name="T2" fmla="*/ 0 w 1133"/>
                <a:gd name="T3" fmla="*/ 756 h 756"/>
                <a:gd name="T4" fmla="*/ 0 w 1133"/>
                <a:gd name="T5" fmla="*/ 22 h 756"/>
                <a:gd name="T6" fmla="*/ 23 w 1133"/>
                <a:gd name="T7" fmla="*/ 0 h 756"/>
                <a:gd name="T8" fmla="*/ 1111 w 1133"/>
                <a:gd name="T9" fmla="*/ 0 h 756"/>
                <a:gd name="T10" fmla="*/ 1133 w 1133"/>
                <a:gd name="T11" fmla="*/ 22 h 756"/>
                <a:gd name="T12" fmla="*/ 1133 w 1133"/>
                <a:gd name="T13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3" h="756">
                  <a:moveTo>
                    <a:pt x="1133" y="756"/>
                  </a:moveTo>
                  <a:cubicBezTo>
                    <a:pt x="0" y="756"/>
                    <a:pt x="0" y="756"/>
                    <a:pt x="0" y="75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23" y="0"/>
                    <a:pt x="1133" y="10"/>
                    <a:pt x="1133" y="22"/>
                  </a:cubicBezTo>
                  <a:lnTo>
                    <a:pt x="1133" y="756"/>
                  </a:ln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i$ḻide"/>
            <p:cNvSpPr/>
            <p:nvPr/>
          </p:nvSpPr>
          <p:spPr bwMode="auto">
            <a:xfrm>
              <a:off x="7101813" y="3221736"/>
              <a:ext cx="2015217" cy="1279474"/>
            </a:xfrm>
            <a:prstGeom prst="rect">
              <a:avLst/>
            </a:prstGeom>
            <a:solidFill>
              <a:srgbClr val="D0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iśḻïḍé"/>
            <p:cNvSpPr/>
            <p:nvPr/>
          </p:nvSpPr>
          <p:spPr bwMode="auto">
            <a:xfrm>
              <a:off x="6882885" y="4689632"/>
              <a:ext cx="2453073" cy="82547"/>
            </a:xfrm>
            <a:custGeom>
              <a:avLst/>
              <a:gdLst>
                <a:gd name="T0" fmla="*/ 1200 w 1268"/>
                <a:gd name="T1" fmla="*/ 42 h 42"/>
                <a:gd name="T2" fmla="*/ 67 w 1268"/>
                <a:gd name="T3" fmla="*/ 38 h 42"/>
                <a:gd name="T4" fmla="*/ 0 w 1268"/>
                <a:gd name="T5" fmla="*/ 0 h 42"/>
                <a:gd name="T6" fmla="*/ 1268 w 1268"/>
                <a:gd name="T7" fmla="*/ 4 h 42"/>
                <a:gd name="T8" fmla="*/ 1268 w 1268"/>
                <a:gd name="T9" fmla="*/ 4 h 42"/>
                <a:gd name="T10" fmla="*/ 1200 w 1268"/>
                <a:gd name="T1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8" h="42">
                  <a:moveTo>
                    <a:pt x="1200" y="42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40" y="38"/>
                    <a:pt x="14" y="24"/>
                    <a:pt x="0" y="0"/>
                  </a:cubicBezTo>
                  <a:cubicBezTo>
                    <a:pt x="1268" y="4"/>
                    <a:pt x="1268" y="4"/>
                    <a:pt x="1268" y="4"/>
                  </a:cubicBezTo>
                  <a:cubicBezTo>
                    <a:pt x="1268" y="4"/>
                    <a:pt x="1268" y="4"/>
                    <a:pt x="1268" y="4"/>
                  </a:cubicBezTo>
                  <a:cubicBezTo>
                    <a:pt x="1253" y="28"/>
                    <a:pt x="1228" y="42"/>
                    <a:pt x="1200" y="42"/>
                  </a:cubicBezTo>
                  <a:close/>
                </a:path>
              </a:pathLst>
            </a:custGeom>
            <a:solidFill>
              <a:srgbClr val="C0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í$líďé"/>
            <p:cNvSpPr/>
            <p:nvPr/>
          </p:nvSpPr>
          <p:spPr bwMode="auto">
            <a:xfrm>
              <a:off x="6879296" y="4578373"/>
              <a:ext cx="2458456" cy="130999"/>
            </a:xfrm>
            <a:custGeom>
              <a:avLst/>
              <a:gdLst>
                <a:gd name="T0" fmla="*/ 1263 w 1271"/>
                <a:gd name="T1" fmla="*/ 68 h 68"/>
                <a:gd name="T2" fmla="*/ 8 w 1271"/>
                <a:gd name="T3" fmla="*/ 68 h 68"/>
                <a:gd name="T4" fmla="*/ 0 w 1271"/>
                <a:gd name="T5" fmla="*/ 60 h 68"/>
                <a:gd name="T6" fmla="*/ 0 w 1271"/>
                <a:gd name="T7" fmla="*/ 8 h 68"/>
                <a:gd name="T8" fmla="*/ 8 w 1271"/>
                <a:gd name="T9" fmla="*/ 0 h 68"/>
                <a:gd name="T10" fmla="*/ 1263 w 1271"/>
                <a:gd name="T11" fmla="*/ 0 h 68"/>
                <a:gd name="T12" fmla="*/ 1271 w 1271"/>
                <a:gd name="T13" fmla="*/ 8 h 68"/>
                <a:gd name="T14" fmla="*/ 1271 w 1271"/>
                <a:gd name="T15" fmla="*/ 60 h 68"/>
                <a:gd name="T16" fmla="*/ 1263 w 1271"/>
                <a:gd name="T1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1" h="68">
                  <a:moveTo>
                    <a:pt x="1263" y="68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4" y="68"/>
                    <a:pt x="0" y="65"/>
                    <a:pt x="0" y="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63" y="0"/>
                    <a:pt x="1263" y="0"/>
                    <a:pt x="1263" y="0"/>
                  </a:cubicBezTo>
                  <a:cubicBezTo>
                    <a:pt x="1268" y="0"/>
                    <a:pt x="1271" y="4"/>
                    <a:pt x="1271" y="8"/>
                  </a:cubicBezTo>
                  <a:cubicBezTo>
                    <a:pt x="1271" y="60"/>
                    <a:pt x="1271" y="60"/>
                    <a:pt x="1271" y="60"/>
                  </a:cubicBezTo>
                  <a:cubicBezTo>
                    <a:pt x="1271" y="65"/>
                    <a:pt x="1268" y="68"/>
                    <a:pt x="1263" y="68"/>
                  </a:cubicBezTo>
                </a:path>
              </a:pathLst>
            </a:custGeom>
            <a:solidFill>
              <a:srgbClr val="C9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íŝlîḍé"/>
            <p:cNvSpPr/>
            <p:nvPr/>
          </p:nvSpPr>
          <p:spPr bwMode="auto">
            <a:xfrm>
              <a:off x="7905746" y="4617852"/>
              <a:ext cx="405555" cy="44863"/>
            </a:xfrm>
            <a:custGeom>
              <a:avLst/>
              <a:gdLst>
                <a:gd name="T0" fmla="*/ 200 w 210"/>
                <a:gd name="T1" fmla="*/ 0 h 24"/>
                <a:gd name="T2" fmla="*/ 9 w 210"/>
                <a:gd name="T3" fmla="*/ 0 h 24"/>
                <a:gd name="T4" fmla="*/ 0 w 210"/>
                <a:gd name="T5" fmla="*/ 10 h 24"/>
                <a:gd name="T6" fmla="*/ 0 w 210"/>
                <a:gd name="T7" fmla="*/ 15 h 24"/>
                <a:gd name="T8" fmla="*/ 9 w 210"/>
                <a:gd name="T9" fmla="*/ 24 h 24"/>
                <a:gd name="T10" fmla="*/ 200 w 210"/>
                <a:gd name="T11" fmla="*/ 24 h 24"/>
                <a:gd name="T12" fmla="*/ 210 w 210"/>
                <a:gd name="T13" fmla="*/ 15 h 24"/>
                <a:gd name="T14" fmla="*/ 210 w 210"/>
                <a:gd name="T15" fmla="*/ 10 h 24"/>
                <a:gd name="T16" fmla="*/ 200 w 21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4">
                  <a:moveTo>
                    <a:pt x="20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205" y="24"/>
                    <a:pt x="210" y="20"/>
                    <a:pt x="210" y="15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4"/>
                    <a:pt x="205" y="0"/>
                    <a:pt x="200" y="0"/>
                  </a:cubicBezTo>
                </a:path>
              </a:pathLst>
            </a:custGeom>
            <a:solidFill>
              <a:srgbClr val="A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islíḓê"/>
            <p:cNvSpPr/>
            <p:nvPr/>
          </p:nvSpPr>
          <p:spPr bwMode="auto">
            <a:xfrm>
              <a:off x="5856435" y="2053521"/>
              <a:ext cx="829056" cy="181244"/>
            </a:xfrm>
            <a:custGeom>
              <a:avLst/>
              <a:gdLst>
                <a:gd name="T0" fmla="*/ 53 w 428"/>
                <a:gd name="T1" fmla="*/ 27 h 93"/>
                <a:gd name="T2" fmla="*/ 78 w 428"/>
                <a:gd name="T3" fmla="*/ 20 h 93"/>
                <a:gd name="T4" fmla="*/ 208 w 428"/>
                <a:gd name="T5" fmla="*/ 5 h 93"/>
                <a:gd name="T6" fmla="*/ 406 w 428"/>
                <a:gd name="T7" fmla="*/ 29 h 93"/>
                <a:gd name="T8" fmla="*/ 425 w 428"/>
                <a:gd name="T9" fmla="*/ 56 h 93"/>
                <a:gd name="T10" fmla="*/ 403 w 428"/>
                <a:gd name="T11" fmla="*/ 73 h 93"/>
                <a:gd name="T12" fmla="*/ 136 w 428"/>
                <a:gd name="T13" fmla="*/ 86 h 93"/>
                <a:gd name="T14" fmla="*/ 53 w 428"/>
                <a:gd name="T15" fmla="*/ 2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8" h="93">
                  <a:moveTo>
                    <a:pt x="53" y="27"/>
                  </a:moveTo>
                  <a:cubicBezTo>
                    <a:pt x="61" y="22"/>
                    <a:pt x="69" y="21"/>
                    <a:pt x="78" y="20"/>
                  </a:cubicBezTo>
                  <a:cubicBezTo>
                    <a:pt x="121" y="13"/>
                    <a:pt x="165" y="8"/>
                    <a:pt x="208" y="5"/>
                  </a:cubicBezTo>
                  <a:cubicBezTo>
                    <a:pt x="275" y="0"/>
                    <a:pt x="343" y="0"/>
                    <a:pt x="406" y="29"/>
                  </a:cubicBezTo>
                  <a:cubicBezTo>
                    <a:pt x="416" y="34"/>
                    <a:pt x="428" y="43"/>
                    <a:pt x="425" y="56"/>
                  </a:cubicBezTo>
                  <a:cubicBezTo>
                    <a:pt x="423" y="67"/>
                    <a:pt x="412" y="71"/>
                    <a:pt x="403" y="73"/>
                  </a:cubicBezTo>
                  <a:cubicBezTo>
                    <a:pt x="315" y="93"/>
                    <a:pt x="225" y="89"/>
                    <a:pt x="136" y="86"/>
                  </a:cubicBezTo>
                  <a:cubicBezTo>
                    <a:pt x="119" y="86"/>
                    <a:pt x="0" y="65"/>
                    <a:pt x="53" y="27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íṩḷïḍè"/>
            <p:cNvSpPr/>
            <p:nvPr/>
          </p:nvSpPr>
          <p:spPr bwMode="auto">
            <a:xfrm>
              <a:off x="6122020" y="1775375"/>
              <a:ext cx="238668" cy="366077"/>
            </a:xfrm>
            <a:custGeom>
              <a:avLst/>
              <a:gdLst>
                <a:gd name="T0" fmla="*/ 90 w 123"/>
                <a:gd name="T1" fmla="*/ 186 h 189"/>
                <a:gd name="T2" fmla="*/ 94 w 123"/>
                <a:gd name="T3" fmla="*/ 183 h 189"/>
                <a:gd name="T4" fmla="*/ 95 w 123"/>
                <a:gd name="T5" fmla="*/ 181 h 189"/>
                <a:gd name="T6" fmla="*/ 95 w 123"/>
                <a:gd name="T7" fmla="*/ 180 h 189"/>
                <a:gd name="T8" fmla="*/ 89 w 123"/>
                <a:gd name="T9" fmla="*/ 161 h 189"/>
                <a:gd name="T10" fmla="*/ 113 w 123"/>
                <a:gd name="T11" fmla="*/ 136 h 189"/>
                <a:gd name="T12" fmla="*/ 121 w 123"/>
                <a:gd name="T13" fmla="*/ 77 h 189"/>
                <a:gd name="T14" fmla="*/ 83 w 123"/>
                <a:gd name="T15" fmla="*/ 8 h 189"/>
                <a:gd name="T16" fmla="*/ 21 w 123"/>
                <a:gd name="T17" fmla="*/ 23 h 189"/>
                <a:gd name="T18" fmla="*/ 8 w 123"/>
                <a:gd name="T19" fmla="*/ 99 h 189"/>
                <a:gd name="T20" fmla="*/ 31 w 123"/>
                <a:gd name="T21" fmla="*/ 147 h 189"/>
                <a:gd name="T22" fmla="*/ 53 w 123"/>
                <a:gd name="T23" fmla="*/ 162 h 189"/>
                <a:gd name="T24" fmla="*/ 62 w 123"/>
                <a:gd name="T25" fmla="*/ 168 h 189"/>
                <a:gd name="T26" fmla="*/ 64 w 123"/>
                <a:gd name="T27" fmla="*/ 185 h 189"/>
                <a:gd name="T28" fmla="*/ 64 w 123"/>
                <a:gd name="T29" fmla="*/ 188 h 189"/>
                <a:gd name="T30" fmla="*/ 66 w 123"/>
                <a:gd name="T31" fmla="*/ 188 h 189"/>
                <a:gd name="T32" fmla="*/ 79 w 123"/>
                <a:gd name="T33" fmla="*/ 188 h 189"/>
                <a:gd name="T34" fmla="*/ 90 w 123"/>
                <a:gd name="T35" fmla="*/ 18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89">
                  <a:moveTo>
                    <a:pt x="90" y="186"/>
                  </a:moveTo>
                  <a:cubicBezTo>
                    <a:pt x="91" y="185"/>
                    <a:pt x="93" y="184"/>
                    <a:pt x="94" y="183"/>
                  </a:cubicBezTo>
                  <a:cubicBezTo>
                    <a:pt x="95" y="182"/>
                    <a:pt x="95" y="182"/>
                    <a:pt x="95" y="181"/>
                  </a:cubicBezTo>
                  <a:cubicBezTo>
                    <a:pt x="95" y="181"/>
                    <a:pt x="95" y="180"/>
                    <a:pt x="95" y="180"/>
                  </a:cubicBezTo>
                  <a:cubicBezTo>
                    <a:pt x="94" y="178"/>
                    <a:pt x="88" y="162"/>
                    <a:pt x="89" y="161"/>
                  </a:cubicBezTo>
                  <a:cubicBezTo>
                    <a:pt x="100" y="155"/>
                    <a:pt x="108" y="146"/>
                    <a:pt x="113" y="136"/>
                  </a:cubicBezTo>
                  <a:cubicBezTo>
                    <a:pt x="123" y="118"/>
                    <a:pt x="123" y="97"/>
                    <a:pt x="121" y="77"/>
                  </a:cubicBezTo>
                  <a:cubicBezTo>
                    <a:pt x="119" y="49"/>
                    <a:pt x="109" y="18"/>
                    <a:pt x="83" y="8"/>
                  </a:cubicBezTo>
                  <a:cubicBezTo>
                    <a:pt x="63" y="0"/>
                    <a:pt x="37" y="8"/>
                    <a:pt x="21" y="23"/>
                  </a:cubicBezTo>
                  <a:cubicBezTo>
                    <a:pt x="0" y="43"/>
                    <a:pt x="4" y="74"/>
                    <a:pt x="8" y="99"/>
                  </a:cubicBezTo>
                  <a:cubicBezTo>
                    <a:pt x="11" y="117"/>
                    <a:pt x="19" y="134"/>
                    <a:pt x="31" y="147"/>
                  </a:cubicBezTo>
                  <a:cubicBezTo>
                    <a:pt x="37" y="154"/>
                    <a:pt x="45" y="159"/>
                    <a:pt x="53" y="162"/>
                  </a:cubicBezTo>
                  <a:cubicBezTo>
                    <a:pt x="57" y="164"/>
                    <a:pt x="61" y="164"/>
                    <a:pt x="62" y="168"/>
                  </a:cubicBezTo>
                  <a:cubicBezTo>
                    <a:pt x="64" y="173"/>
                    <a:pt x="63" y="180"/>
                    <a:pt x="64" y="185"/>
                  </a:cubicBezTo>
                  <a:cubicBezTo>
                    <a:pt x="64" y="186"/>
                    <a:pt x="64" y="187"/>
                    <a:pt x="64" y="188"/>
                  </a:cubicBezTo>
                  <a:cubicBezTo>
                    <a:pt x="65" y="188"/>
                    <a:pt x="66" y="188"/>
                    <a:pt x="66" y="188"/>
                  </a:cubicBezTo>
                  <a:cubicBezTo>
                    <a:pt x="71" y="189"/>
                    <a:pt x="75" y="188"/>
                    <a:pt x="79" y="188"/>
                  </a:cubicBezTo>
                  <a:cubicBezTo>
                    <a:pt x="83" y="188"/>
                    <a:pt x="87" y="188"/>
                    <a:pt x="90" y="186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išľîdé"/>
            <p:cNvSpPr/>
            <p:nvPr/>
          </p:nvSpPr>
          <p:spPr bwMode="auto">
            <a:xfrm>
              <a:off x="6179444" y="1744868"/>
              <a:ext cx="209956" cy="224312"/>
            </a:xfrm>
            <a:custGeom>
              <a:avLst/>
              <a:gdLst>
                <a:gd name="T0" fmla="*/ 65 w 108"/>
                <a:gd name="T1" fmla="*/ 62 h 116"/>
                <a:gd name="T2" fmla="*/ 83 w 108"/>
                <a:gd name="T3" fmla="*/ 90 h 116"/>
                <a:gd name="T4" fmla="*/ 96 w 108"/>
                <a:gd name="T5" fmla="*/ 99 h 116"/>
                <a:gd name="T6" fmla="*/ 90 w 108"/>
                <a:gd name="T7" fmla="*/ 115 h 116"/>
                <a:gd name="T8" fmla="*/ 104 w 108"/>
                <a:gd name="T9" fmla="*/ 106 h 116"/>
                <a:gd name="T10" fmla="*/ 108 w 108"/>
                <a:gd name="T11" fmla="*/ 88 h 116"/>
                <a:gd name="T12" fmla="*/ 100 w 108"/>
                <a:gd name="T13" fmla="*/ 35 h 116"/>
                <a:gd name="T14" fmla="*/ 61 w 108"/>
                <a:gd name="T15" fmla="*/ 1 h 116"/>
                <a:gd name="T16" fmla="*/ 45 w 108"/>
                <a:gd name="T17" fmla="*/ 1 h 116"/>
                <a:gd name="T18" fmla="*/ 32 w 108"/>
                <a:gd name="T19" fmla="*/ 5 h 116"/>
                <a:gd name="T20" fmla="*/ 65 w 108"/>
                <a:gd name="T21" fmla="*/ 6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16">
                  <a:moveTo>
                    <a:pt x="65" y="62"/>
                  </a:moveTo>
                  <a:cubicBezTo>
                    <a:pt x="75" y="68"/>
                    <a:pt x="85" y="78"/>
                    <a:pt x="83" y="90"/>
                  </a:cubicBezTo>
                  <a:cubicBezTo>
                    <a:pt x="89" y="87"/>
                    <a:pt x="95" y="93"/>
                    <a:pt x="96" y="99"/>
                  </a:cubicBezTo>
                  <a:cubicBezTo>
                    <a:pt x="97" y="105"/>
                    <a:pt x="94" y="110"/>
                    <a:pt x="90" y="115"/>
                  </a:cubicBezTo>
                  <a:cubicBezTo>
                    <a:pt x="96" y="116"/>
                    <a:pt x="102" y="112"/>
                    <a:pt x="104" y="106"/>
                  </a:cubicBezTo>
                  <a:cubicBezTo>
                    <a:pt x="107" y="101"/>
                    <a:pt x="107" y="94"/>
                    <a:pt x="108" y="88"/>
                  </a:cubicBezTo>
                  <a:cubicBezTo>
                    <a:pt x="108" y="70"/>
                    <a:pt x="107" y="52"/>
                    <a:pt x="100" y="35"/>
                  </a:cubicBezTo>
                  <a:cubicBezTo>
                    <a:pt x="93" y="19"/>
                    <a:pt x="79" y="4"/>
                    <a:pt x="61" y="1"/>
                  </a:cubicBezTo>
                  <a:cubicBezTo>
                    <a:pt x="56" y="0"/>
                    <a:pt x="50" y="1"/>
                    <a:pt x="45" y="1"/>
                  </a:cubicBezTo>
                  <a:cubicBezTo>
                    <a:pt x="40" y="2"/>
                    <a:pt x="36" y="2"/>
                    <a:pt x="32" y="5"/>
                  </a:cubicBezTo>
                  <a:cubicBezTo>
                    <a:pt x="0" y="23"/>
                    <a:pt x="52" y="54"/>
                    <a:pt x="65" y="62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íṩlíḑé"/>
            <p:cNvSpPr/>
            <p:nvPr/>
          </p:nvSpPr>
          <p:spPr bwMode="auto">
            <a:xfrm>
              <a:off x="6035884" y="1701800"/>
              <a:ext cx="285325" cy="369666"/>
            </a:xfrm>
            <a:custGeom>
              <a:avLst/>
              <a:gdLst>
                <a:gd name="T0" fmla="*/ 69 w 148"/>
                <a:gd name="T1" fmla="*/ 121 h 191"/>
                <a:gd name="T2" fmla="*/ 60 w 148"/>
                <a:gd name="T3" fmla="*/ 168 h 191"/>
                <a:gd name="T4" fmla="*/ 51 w 148"/>
                <a:gd name="T5" fmla="*/ 187 h 191"/>
                <a:gd name="T6" fmla="*/ 15 w 148"/>
                <a:gd name="T7" fmla="*/ 162 h 191"/>
                <a:gd name="T8" fmla="*/ 5 w 148"/>
                <a:gd name="T9" fmla="*/ 151 h 191"/>
                <a:gd name="T10" fmla="*/ 3 w 148"/>
                <a:gd name="T11" fmla="*/ 139 h 191"/>
                <a:gd name="T12" fmla="*/ 7 w 148"/>
                <a:gd name="T13" fmla="*/ 75 h 191"/>
                <a:gd name="T14" fmla="*/ 45 w 148"/>
                <a:gd name="T15" fmla="*/ 28 h 191"/>
                <a:gd name="T16" fmla="*/ 120 w 148"/>
                <a:gd name="T17" fmla="*/ 15 h 191"/>
                <a:gd name="T18" fmla="*/ 136 w 148"/>
                <a:gd name="T19" fmla="*/ 26 h 191"/>
                <a:gd name="T20" fmla="*/ 127 w 148"/>
                <a:gd name="T21" fmla="*/ 56 h 191"/>
                <a:gd name="T22" fmla="*/ 74 w 148"/>
                <a:gd name="T23" fmla="*/ 113 h 191"/>
                <a:gd name="T24" fmla="*/ 69 w 148"/>
                <a:gd name="T25" fmla="*/ 12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191">
                  <a:moveTo>
                    <a:pt x="69" y="121"/>
                  </a:moveTo>
                  <a:cubicBezTo>
                    <a:pt x="62" y="136"/>
                    <a:pt x="60" y="152"/>
                    <a:pt x="60" y="168"/>
                  </a:cubicBezTo>
                  <a:cubicBezTo>
                    <a:pt x="60" y="179"/>
                    <a:pt x="65" y="191"/>
                    <a:pt x="51" y="187"/>
                  </a:cubicBezTo>
                  <a:cubicBezTo>
                    <a:pt x="39" y="184"/>
                    <a:pt x="24" y="169"/>
                    <a:pt x="15" y="162"/>
                  </a:cubicBezTo>
                  <a:cubicBezTo>
                    <a:pt x="11" y="159"/>
                    <a:pt x="7" y="155"/>
                    <a:pt x="5" y="151"/>
                  </a:cubicBezTo>
                  <a:cubicBezTo>
                    <a:pt x="3" y="147"/>
                    <a:pt x="3" y="143"/>
                    <a:pt x="3" y="139"/>
                  </a:cubicBezTo>
                  <a:cubicBezTo>
                    <a:pt x="2" y="119"/>
                    <a:pt x="0" y="93"/>
                    <a:pt x="7" y="75"/>
                  </a:cubicBezTo>
                  <a:cubicBezTo>
                    <a:pt x="14" y="56"/>
                    <a:pt x="29" y="40"/>
                    <a:pt x="45" y="28"/>
                  </a:cubicBezTo>
                  <a:cubicBezTo>
                    <a:pt x="67" y="11"/>
                    <a:pt x="93" y="0"/>
                    <a:pt x="120" y="15"/>
                  </a:cubicBezTo>
                  <a:cubicBezTo>
                    <a:pt x="126" y="18"/>
                    <a:pt x="131" y="22"/>
                    <a:pt x="136" y="26"/>
                  </a:cubicBezTo>
                  <a:cubicBezTo>
                    <a:pt x="148" y="36"/>
                    <a:pt x="133" y="47"/>
                    <a:pt x="127" y="56"/>
                  </a:cubicBezTo>
                  <a:cubicBezTo>
                    <a:pt x="112" y="77"/>
                    <a:pt x="90" y="92"/>
                    <a:pt x="74" y="113"/>
                  </a:cubicBezTo>
                  <a:cubicBezTo>
                    <a:pt x="72" y="116"/>
                    <a:pt x="71" y="118"/>
                    <a:pt x="69" y="121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işḻïḍê"/>
            <p:cNvSpPr/>
            <p:nvPr/>
          </p:nvSpPr>
          <p:spPr bwMode="auto">
            <a:xfrm>
              <a:off x="6369660" y="2220409"/>
              <a:ext cx="107670" cy="113054"/>
            </a:xfrm>
            <a:custGeom>
              <a:avLst/>
              <a:gdLst>
                <a:gd name="T0" fmla="*/ 14 w 56"/>
                <a:gd name="T1" fmla="*/ 29 h 58"/>
                <a:gd name="T2" fmla="*/ 17 w 56"/>
                <a:gd name="T3" fmla="*/ 30 h 58"/>
                <a:gd name="T4" fmla="*/ 20 w 56"/>
                <a:gd name="T5" fmla="*/ 40 h 58"/>
                <a:gd name="T6" fmla="*/ 22 w 56"/>
                <a:gd name="T7" fmla="*/ 46 h 58"/>
                <a:gd name="T8" fmla="*/ 28 w 56"/>
                <a:gd name="T9" fmla="*/ 56 h 58"/>
                <a:gd name="T10" fmla="*/ 30 w 56"/>
                <a:gd name="T11" fmla="*/ 57 h 58"/>
                <a:gd name="T12" fmla="*/ 31 w 56"/>
                <a:gd name="T13" fmla="*/ 58 h 58"/>
                <a:gd name="T14" fmla="*/ 49 w 56"/>
                <a:gd name="T15" fmla="*/ 53 h 58"/>
                <a:gd name="T16" fmla="*/ 55 w 56"/>
                <a:gd name="T17" fmla="*/ 37 h 58"/>
                <a:gd name="T18" fmla="*/ 55 w 56"/>
                <a:gd name="T19" fmla="*/ 25 h 58"/>
                <a:gd name="T20" fmla="*/ 54 w 56"/>
                <a:gd name="T21" fmla="*/ 22 h 58"/>
                <a:gd name="T22" fmla="*/ 51 w 56"/>
                <a:gd name="T23" fmla="*/ 20 h 58"/>
                <a:gd name="T24" fmla="*/ 34 w 56"/>
                <a:gd name="T25" fmla="*/ 14 h 58"/>
                <a:gd name="T26" fmla="*/ 24 w 56"/>
                <a:gd name="T27" fmla="*/ 12 h 58"/>
                <a:gd name="T28" fmla="*/ 18 w 56"/>
                <a:gd name="T29" fmla="*/ 8 h 58"/>
                <a:gd name="T30" fmla="*/ 5 w 56"/>
                <a:gd name="T31" fmla="*/ 1 h 58"/>
                <a:gd name="T32" fmla="*/ 1 w 56"/>
                <a:gd name="T33" fmla="*/ 21 h 58"/>
                <a:gd name="T34" fmla="*/ 14 w 56"/>
                <a:gd name="T3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58">
                  <a:moveTo>
                    <a:pt x="14" y="29"/>
                  </a:moveTo>
                  <a:cubicBezTo>
                    <a:pt x="15" y="29"/>
                    <a:pt x="16" y="30"/>
                    <a:pt x="17" y="30"/>
                  </a:cubicBezTo>
                  <a:cubicBezTo>
                    <a:pt x="20" y="32"/>
                    <a:pt x="19" y="37"/>
                    <a:pt x="20" y="40"/>
                  </a:cubicBezTo>
                  <a:cubicBezTo>
                    <a:pt x="20" y="42"/>
                    <a:pt x="21" y="44"/>
                    <a:pt x="22" y="46"/>
                  </a:cubicBezTo>
                  <a:cubicBezTo>
                    <a:pt x="24" y="49"/>
                    <a:pt x="26" y="53"/>
                    <a:pt x="28" y="56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0" y="58"/>
                    <a:pt x="31" y="58"/>
                    <a:pt x="31" y="58"/>
                  </a:cubicBezTo>
                  <a:cubicBezTo>
                    <a:pt x="38" y="58"/>
                    <a:pt x="44" y="57"/>
                    <a:pt x="49" y="53"/>
                  </a:cubicBezTo>
                  <a:cubicBezTo>
                    <a:pt x="53" y="49"/>
                    <a:pt x="55" y="43"/>
                    <a:pt x="55" y="37"/>
                  </a:cubicBezTo>
                  <a:cubicBezTo>
                    <a:pt x="56" y="33"/>
                    <a:pt x="56" y="29"/>
                    <a:pt x="55" y="25"/>
                  </a:cubicBezTo>
                  <a:cubicBezTo>
                    <a:pt x="55" y="24"/>
                    <a:pt x="54" y="23"/>
                    <a:pt x="54" y="22"/>
                  </a:cubicBezTo>
                  <a:cubicBezTo>
                    <a:pt x="53" y="21"/>
                    <a:pt x="52" y="21"/>
                    <a:pt x="51" y="20"/>
                  </a:cubicBezTo>
                  <a:cubicBezTo>
                    <a:pt x="46" y="17"/>
                    <a:pt x="40" y="15"/>
                    <a:pt x="34" y="14"/>
                  </a:cubicBezTo>
                  <a:cubicBezTo>
                    <a:pt x="31" y="14"/>
                    <a:pt x="27" y="14"/>
                    <a:pt x="24" y="12"/>
                  </a:cubicBezTo>
                  <a:cubicBezTo>
                    <a:pt x="22" y="11"/>
                    <a:pt x="20" y="10"/>
                    <a:pt x="18" y="8"/>
                  </a:cubicBezTo>
                  <a:cubicBezTo>
                    <a:pt x="14" y="5"/>
                    <a:pt x="10" y="3"/>
                    <a:pt x="5" y="1"/>
                  </a:cubicBezTo>
                  <a:cubicBezTo>
                    <a:pt x="4" y="0"/>
                    <a:pt x="1" y="20"/>
                    <a:pt x="1" y="21"/>
                  </a:cubicBezTo>
                  <a:cubicBezTo>
                    <a:pt x="0" y="30"/>
                    <a:pt x="7" y="28"/>
                    <a:pt x="14" y="29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iṥḻídê"/>
            <p:cNvSpPr/>
            <p:nvPr/>
          </p:nvSpPr>
          <p:spPr bwMode="auto">
            <a:xfrm>
              <a:off x="5854641" y="2049932"/>
              <a:ext cx="561677" cy="244051"/>
            </a:xfrm>
            <a:custGeom>
              <a:avLst/>
              <a:gdLst>
                <a:gd name="T0" fmla="*/ 77 w 290"/>
                <a:gd name="T1" fmla="*/ 2 h 126"/>
                <a:gd name="T2" fmla="*/ 62 w 290"/>
                <a:gd name="T3" fmla="*/ 1 h 126"/>
                <a:gd name="T4" fmla="*/ 46 w 290"/>
                <a:gd name="T5" fmla="*/ 2 h 126"/>
                <a:gd name="T6" fmla="*/ 34 w 290"/>
                <a:gd name="T7" fmla="*/ 10 h 126"/>
                <a:gd name="T8" fmla="*/ 19 w 290"/>
                <a:gd name="T9" fmla="*/ 70 h 126"/>
                <a:gd name="T10" fmla="*/ 40 w 290"/>
                <a:gd name="T11" fmla="*/ 80 h 126"/>
                <a:gd name="T12" fmla="*/ 104 w 290"/>
                <a:gd name="T13" fmla="*/ 94 h 126"/>
                <a:gd name="T14" fmla="*/ 276 w 290"/>
                <a:gd name="T15" fmla="*/ 126 h 126"/>
                <a:gd name="T16" fmla="*/ 287 w 290"/>
                <a:gd name="T17" fmla="*/ 90 h 126"/>
                <a:gd name="T18" fmla="*/ 200 w 290"/>
                <a:gd name="T19" fmla="*/ 38 h 126"/>
                <a:gd name="T20" fmla="*/ 77 w 290"/>
                <a:gd name="T21" fmla="*/ 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" h="126">
                  <a:moveTo>
                    <a:pt x="77" y="2"/>
                  </a:moveTo>
                  <a:cubicBezTo>
                    <a:pt x="72" y="1"/>
                    <a:pt x="67" y="1"/>
                    <a:pt x="62" y="1"/>
                  </a:cubicBezTo>
                  <a:cubicBezTo>
                    <a:pt x="57" y="1"/>
                    <a:pt x="51" y="0"/>
                    <a:pt x="46" y="2"/>
                  </a:cubicBezTo>
                  <a:cubicBezTo>
                    <a:pt x="42" y="3"/>
                    <a:pt x="38" y="6"/>
                    <a:pt x="34" y="10"/>
                  </a:cubicBezTo>
                  <a:cubicBezTo>
                    <a:pt x="17" y="24"/>
                    <a:pt x="0" y="51"/>
                    <a:pt x="19" y="70"/>
                  </a:cubicBezTo>
                  <a:cubicBezTo>
                    <a:pt x="24" y="75"/>
                    <a:pt x="32" y="78"/>
                    <a:pt x="40" y="80"/>
                  </a:cubicBezTo>
                  <a:cubicBezTo>
                    <a:pt x="61" y="86"/>
                    <a:pt x="82" y="90"/>
                    <a:pt x="104" y="94"/>
                  </a:cubicBezTo>
                  <a:cubicBezTo>
                    <a:pt x="161" y="104"/>
                    <a:pt x="219" y="115"/>
                    <a:pt x="276" y="126"/>
                  </a:cubicBezTo>
                  <a:cubicBezTo>
                    <a:pt x="280" y="114"/>
                    <a:pt x="284" y="102"/>
                    <a:pt x="287" y="90"/>
                  </a:cubicBezTo>
                  <a:cubicBezTo>
                    <a:pt x="290" y="80"/>
                    <a:pt x="209" y="42"/>
                    <a:pt x="200" y="38"/>
                  </a:cubicBezTo>
                  <a:cubicBezTo>
                    <a:pt x="163" y="22"/>
                    <a:pt x="118" y="6"/>
                    <a:pt x="77" y="2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ïṧļiḍe"/>
            <p:cNvSpPr/>
            <p:nvPr/>
          </p:nvSpPr>
          <p:spPr bwMode="auto">
            <a:xfrm>
              <a:off x="9615899" y="4522743"/>
              <a:ext cx="78958" cy="136381"/>
            </a:xfrm>
            <a:custGeom>
              <a:avLst/>
              <a:gdLst>
                <a:gd name="T0" fmla="*/ 27 w 44"/>
                <a:gd name="T1" fmla="*/ 3 h 76"/>
                <a:gd name="T2" fmla="*/ 44 w 44"/>
                <a:gd name="T3" fmla="*/ 18 h 76"/>
                <a:gd name="T4" fmla="*/ 29 w 44"/>
                <a:gd name="T5" fmla="*/ 76 h 76"/>
                <a:gd name="T6" fmla="*/ 11 w 44"/>
                <a:gd name="T7" fmla="*/ 76 h 76"/>
                <a:gd name="T8" fmla="*/ 0 w 44"/>
                <a:gd name="T9" fmla="*/ 34 h 76"/>
                <a:gd name="T10" fmla="*/ 14 w 44"/>
                <a:gd name="T11" fmla="*/ 0 h 76"/>
                <a:gd name="T12" fmla="*/ 27 w 44"/>
                <a:gd name="T13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27" y="3"/>
                  </a:moveTo>
                  <a:lnTo>
                    <a:pt x="44" y="18"/>
                  </a:lnTo>
                  <a:lnTo>
                    <a:pt x="29" y="76"/>
                  </a:lnTo>
                  <a:lnTo>
                    <a:pt x="11" y="76"/>
                  </a:lnTo>
                  <a:lnTo>
                    <a:pt x="0" y="34"/>
                  </a:lnTo>
                  <a:lnTo>
                    <a:pt x="14" y="0"/>
                  </a:lnTo>
                  <a:lnTo>
                    <a:pt x="27" y="3"/>
                  </a:ln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śḻïḋe"/>
            <p:cNvSpPr/>
            <p:nvPr/>
          </p:nvSpPr>
          <p:spPr bwMode="auto">
            <a:xfrm>
              <a:off x="9187014" y="3589607"/>
              <a:ext cx="459390" cy="994149"/>
            </a:xfrm>
            <a:custGeom>
              <a:avLst/>
              <a:gdLst>
                <a:gd name="T0" fmla="*/ 49 w 256"/>
                <a:gd name="T1" fmla="*/ 0 h 554"/>
                <a:gd name="T2" fmla="*/ 175 w 256"/>
                <a:gd name="T3" fmla="*/ 23 h 554"/>
                <a:gd name="T4" fmla="*/ 103 w 256"/>
                <a:gd name="T5" fmla="*/ 276 h 554"/>
                <a:gd name="T6" fmla="*/ 256 w 256"/>
                <a:gd name="T7" fmla="*/ 523 h 554"/>
                <a:gd name="T8" fmla="*/ 239 w 256"/>
                <a:gd name="T9" fmla="*/ 554 h 554"/>
                <a:gd name="T10" fmla="*/ 19 w 256"/>
                <a:gd name="T11" fmla="*/ 321 h 554"/>
                <a:gd name="T12" fmla="*/ 0 w 256"/>
                <a:gd name="T13" fmla="*/ 262 h 554"/>
                <a:gd name="T14" fmla="*/ 14 w 256"/>
                <a:gd name="T15" fmla="*/ 29 h 554"/>
                <a:gd name="T16" fmla="*/ 49 w 256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554">
                  <a:moveTo>
                    <a:pt x="49" y="0"/>
                  </a:moveTo>
                  <a:lnTo>
                    <a:pt x="175" y="23"/>
                  </a:lnTo>
                  <a:lnTo>
                    <a:pt x="103" y="276"/>
                  </a:lnTo>
                  <a:lnTo>
                    <a:pt x="256" y="523"/>
                  </a:lnTo>
                  <a:lnTo>
                    <a:pt x="239" y="554"/>
                  </a:lnTo>
                  <a:lnTo>
                    <a:pt x="19" y="321"/>
                  </a:lnTo>
                  <a:lnTo>
                    <a:pt x="0" y="262"/>
                  </a:lnTo>
                  <a:lnTo>
                    <a:pt x="14" y="2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íšļîdê"/>
            <p:cNvSpPr/>
            <p:nvPr/>
          </p:nvSpPr>
          <p:spPr bwMode="auto">
            <a:xfrm>
              <a:off x="9456188" y="4630413"/>
              <a:ext cx="84342" cy="100492"/>
            </a:xfrm>
            <a:custGeom>
              <a:avLst/>
              <a:gdLst>
                <a:gd name="T0" fmla="*/ 5 w 47"/>
                <a:gd name="T1" fmla="*/ 0 h 56"/>
                <a:gd name="T2" fmla="*/ 6 w 47"/>
                <a:gd name="T3" fmla="*/ 24 h 56"/>
                <a:gd name="T4" fmla="*/ 0 w 47"/>
                <a:gd name="T5" fmla="*/ 53 h 56"/>
                <a:gd name="T6" fmla="*/ 30 w 47"/>
                <a:gd name="T7" fmla="*/ 56 h 56"/>
                <a:gd name="T8" fmla="*/ 46 w 47"/>
                <a:gd name="T9" fmla="*/ 29 h 56"/>
                <a:gd name="T10" fmla="*/ 47 w 47"/>
                <a:gd name="T11" fmla="*/ 9 h 56"/>
                <a:gd name="T12" fmla="*/ 5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5" y="0"/>
                  </a:moveTo>
                  <a:lnTo>
                    <a:pt x="6" y="24"/>
                  </a:lnTo>
                  <a:lnTo>
                    <a:pt x="0" y="53"/>
                  </a:lnTo>
                  <a:lnTo>
                    <a:pt x="30" y="56"/>
                  </a:lnTo>
                  <a:lnTo>
                    <a:pt x="46" y="29"/>
                  </a:lnTo>
                  <a:lnTo>
                    <a:pt x="47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íŝľîḍê"/>
            <p:cNvSpPr/>
            <p:nvPr/>
          </p:nvSpPr>
          <p:spPr bwMode="auto">
            <a:xfrm>
              <a:off x="9425683" y="3589607"/>
              <a:ext cx="247640" cy="1056957"/>
            </a:xfrm>
            <a:custGeom>
              <a:avLst/>
              <a:gdLst>
                <a:gd name="T0" fmla="*/ 138 w 138"/>
                <a:gd name="T1" fmla="*/ 0 h 589"/>
                <a:gd name="T2" fmla="*/ 105 w 138"/>
                <a:gd name="T3" fmla="*/ 234 h 589"/>
                <a:gd name="T4" fmla="*/ 64 w 138"/>
                <a:gd name="T5" fmla="*/ 589 h 589"/>
                <a:gd name="T6" fmla="*/ 22 w 138"/>
                <a:gd name="T7" fmla="*/ 585 h 589"/>
                <a:gd name="T8" fmla="*/ 0 w 138"/>
                <a:gd name="T9" fmla="*/ 227 h 589"/>
                <a:gd name="T10" fmla="*/ 13 w 138"/>
                <a:gd name="T11" fmla="*/ 1 h 589"/>
                <a:gd name="T12" fmla="*/ 138 w 138"/>
                <a:gd name="T13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589">
                  <a:moveTo>
                    <a:pt x="138" y="0"/>
                  </a:moveTo>
                  <a:lnTo>
                    <a:pt x="105" y="234"/>
                  </a:lnTo>
                  <a:lnTo>
                    <a:pt x="64" y="589"/>
                  </a:lnTo>
                  <a:lnTo>
                    <a:pt x="22" y="585"/>
                  </a:lnTo>
                  <a:lnTo>
                    <a:pt x="0" y="227"/>
                  </a:lnTo>
                  <a:lnTo>
                    <a:pt x="13" y="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ïṣ1iďê"/>
            <p:cNvSpPr/>
            <p:nvPr/>
          </p:nvSpPr>
          <p:spPr bwMode="auto">
            <a:xfrm>
              <a:off x="9102674" y="2780291"/>
              <a:ext cx="611923" cy="1024656"/>
            </a:xfrm>
            <a:custGeom>
              <a:avLst/>
              <a:gdLst>
                <a:gd name="T0" fmla="*/ 9 w 316"/>
                <a:gd name="T1" fmla="*/ 478 h 530"/>
                <a:gd name="T2" fmla="*/ 1 w 316"/>
                <a:gd name="T3" fmla="*/ 506 h 530"/>
                <a:gd name="T4" fmla="*/ 1 w 316"/>
                <a:gd name="T5" fmla="*/ 513 h 530"/>
                <a:gd name="T6" fmla="*/ 5 w 316"/>
                <a:gd name="T7" fmla="*/ 516 h 530"/>
                <a:gd name="T8" fmla="*/ 70 w 316"/>
                <a:gd name="T9" fmla="*/ 523 h 530"/>
                <a:gd name="T10" fmla="*/ 101 w 316"/>
                <a:gd name="T11" fmla="*/ 511 h 530"/>
                <a:gd name="T12" fmla="*/ 155 w 316"/>
                <a:gd name="T13" fmla="*/ 509 h 530"/>
                <a:gd name="T14" fmla="*/ 207 w 316"/>
                <a:gd name="T15" fmla="*/ 504 h 530"/>
                <a:gd name="T16" fmla="*/ 301 w 316"/>
                <a:gd name="T17" fmla="*/ 512 h 530"/>
                <a:gd name="T18" fmla="*/ 305 w 316"/>
                <a:gd name="T19" fmla="*/ 304 h 530"/>
                <a:gd name="T20" fmla="*/ 270 w 316"/>
                <a:gd name="T21" fmla="*/ 91 h 530"/>
                <a:gd name="T22" fmla="*/ 261 w 316"/>
                <a:gd name="T23" fmla="*/ 56 h 530"/>
                <a:gd name="T24" fmla="*/ 140 w 316"/>
                <a:gd name="T25" fmla="*/ 13 h 530"/>
                <a:gd name="T26" fmla="*/ 85 w 316"/>
                <a:gd name="T27" fmla="*/ 68 h 530"/>
                <a:gd name="T28" fmla="*/ 56 w 316"/>
                <a:gd name="T29" fmla="*/ 154 h 530"/>
                <a:gd name="T30" fmla="*/ 19 w 316"/>
                <a:gd name="T31" fmla="*/ 437 h 530"/>
                <a:gd name="T32" fmla="*/ 9 w 316"/>
                <a:gd name="T33" fmla="*/ 478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6" h="530">
                  <a:moveTo>
                    <a:pt x="9" y="478"/>
                  </a:moveTo>
                  <a:cubicBezTo>
                    <a:pt x="7" y="487"/>
                    <a:pt x="4" y="497"/>
                    <a:pt x="1" y="506"/>
                  </a:cubicBezTo>
                  <a:cubicBezTo>
                    <a:pt x="1" y="508"/>
                    <a:pt x="0" y="511"/>
                    <a:pt x="1" y="513"/>
                  </a:cubicBezTo>
                  <a:cubicBezTo>
                    <a:pt x="2" y="514"/>
                    <a:pt x="3" y="515"/>
                    <a:pt x="5" y="516"/>
                  </a:cubicBezTo>
                  <a:cubicBezTo>
                    <a:pt x="24" y="528"/>
                    <a:pt x="49" y="530"/>
                    <a:pt x="70" y="523"/>
                  </a:cubicBezTo>
                  <a:cubicBezTo>
                    <a:pt x="80" y="520"/>
                    <a:pt x="90" y="514"/>
                    <a:pt x="101" y="511"/>
                  </a:cubicBezTo>
                  <a:cubicBezTo>
                    <a:pt x="119" y="506"/>
                    <a:pt x="137" y="508"/>
                    <a:pt x="155" y="509"/>
                  </a:cubicBezTo>
                  <a:cubicBezTo>
                    <a:pt x="174" y="510"/>
                    <a:pt x="189" y="506"/>
                    <a:pt x="207" y="504"/>
                  </a:cubicBezTo>
                  <a:cubicBezTo>
                    <a:pt x="249" y="501"/>
                    <a:pt x="260" y="499"/>
                    <a:pt x="301" y="512"/>
                  </a:cubicBezTo>
                  <a:cubicBezTo>
                    <a:pt x="301" y="435"/>
                    <a:pt x="316" y="376"/>
                    <a:pt x="305" y="304"/>
                  </a:cubicBezTo>
                  <a:cubicBezTo>
                    <a:pt x="293" y="233"/>
                    <a:pt x="282" y="162"/>
                    <a:pt x="270" y="91"/>
                  </a:cubicBezTo>
                  <a:cubicBezTo>
                    <a:pt x="268" y="79"/>
                    <a:pt x="266" y="67"/>
                    <a:pt x="261" y="56"/>
                  </a:cubicBezTo>
                  <a:cubicBezTo>
                    <a:pt x="239" y="9"/>
                    <a:pt x="186" y="0"/>
                    <a:pt x="140" y="13"/>
                  </a:cubicBezTo>
                  <a:cubicBezTo>
                    <a:pt x="116" y="20"/>
                    <a:pt x="97" y="47"/>
                    <a:pt x="85" y="68"/>
                  </a:cubicBezTo>
                  <a:cubicBezTo>
                    <a:pt x="70" y="94"/>
                    <a:pt x="62" y="125"/>
                    <a:pt x="56" y="154"/>
                  </a:cubicBezTo>
                  <a:cubicBezTo>
                    <a:pt x="38" y="248"/>
                    <a:pt x="37" y="344"/>
                    <a:pt x="19" y="437"/>
                  </a:cubicBezTo>
                  <a:cubicBezTo>
                    <a:pt x="16" y="451"/>
                    <a:pt x="13" y="464"/>
                    <a:pt x="9" y="478"/>
                  </a:cubicBezTo>
                </a:path>
              </a:pathLst>
            </a:custGeom>
            <a:solidFill>
              <a:srgbClr val="F17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íṣḷíḑè"/>
            <p:cNvSpPr/>
            <p:nvPr/>
          </p:nvSpPr>
          <p:spPr bwMode="auto">
            <a:xfrm>
              <a:off x="9375437" y="2521884"/>
              <a:ext cx="217134" cy="324804"/>
            </a:xfrm>
            <a:custGeom>
              <a:avLst/>
              <a:gdLst>
                <a:gd name="T0" fmla="*/ 27 w 112"/>
                <a:gd name="T1" fmla="*/ 157 h 168"/>
                <a:gd name="T2" fmla="*/ 29 w 112"/>
                <a:gd name="T3" fmla="*/ 160 h 168"/>
                <a:gd name="T4" fmla="*/ 41 w 112"/>
                <a:gd name="T5" fmla="*/ 167 h 168"/>
                <a:gd name="T6" fmla="*/ 59 w 112"/>
                <a:gd name="T7" fmla="*/ 167 h 168"/>
                <a:gd name="T8" fmla="*/ 69 w 112"/>
                <a:gd name="T9" fmla="*/ 154 h 168"/>
                <a:gd name="T10" fmla="*/ 72 w 112"/>
                <a:gd name="T11" fmla="*/ 130 h 168"/>
                <a:gd name="T12" fmla="*/ 103 w 112"/>
                <a:gd name="T13" fmla="*/ 114 h 168"/>
                <a:gd name="T14" fmla="*/ 105 w 112"/>
                <a:gd name="T15" fmla="*/ 102 h 168"/>
                <a:gd name="T16" fmla="*/ 110 w 112"/>
                <a:gd name="T17" fmla="*/ 51 h 168"/>
                <a:gd name="T18" fmla="*/ 110 w 112"/>
                <a:gd name="T19" fmla="*/ 34 h 168"/>
                <a:gd name="T20" fmla="*/ 91 w 112"/>
                <a:gd name="T21" fmla="*/ 13 h 168"/>
                <a:gd name="T22" fmla="*/ 23 w 112"/>
                <a:gd name="T23" fmla="*/ 11 h 168"/>
                <a:gd name="T24" fmla="*/ 8 w 112"/>
                <a:gd name="T25" fmla="*/ 24 h 168"/>
                <a:gd name="T26" fmla="*/ 1 w 112"/>
                <a:gd name="T27" fmla="*/ 55 h 168"/>
                <a:gd name="T28" fmla="*/ 1 w 112"/>
                <a:gd name="T29" fmla="*/ 85 h 168"/>
                <a:gd name="T30" fmla="*/ 9 w 112"/>
                <a:gd name="T31" fmla="*/ 117 h 168"/>
                <a:gd name="T32" fmla="*/ 23 w 112"/>
                <a:gd name="T33" fmla="*/ 126 h 168"/>
                <a:gd name="T34" fmla="*/ 26 w 112"/>
                <a:gd name="T35" fmla="*/ 146 h 168"/>
                <a:gd name="T36" fmla="*/ 27 w 112"/>
                <a:gd name="T37" fmla="*/ 15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168">
                  <a:moveTo>
                    <a:pt x="27" y="157"/>
                  </a:moveTo>
                  <a:cubicBezTo>
                    <a:pt x="27" y="158"/>
                    <a:pt x="28" y="159"/>
                    <a:pt x="29" y="160"/>
                  </a:cubicBezTo>
                  <a:cubicBezTo>
                    <a:pt x="32" y="163"/>
                    <a:pt x="36" y="166"/>
                    <a:pt x="41" y="167"/>
                  </a:cubicBezTo>
                  <a:cubicBezTo>
                    <a:pt x="47" y="168"/>
                    <a:pt x="53" y="167"/>
                    <a:pt x="59" y="167"/>
                  </a:cubicBezTo>
                  <a:cubicBezTo>
                    <a:pt x="67" y="166"/>
                    <a:pt x="67" y="161"/>
                    <a:pt x="69" y="154"/>
                  </a:cubicBezTo>
                  <a:cubicBezTo>
                    <a:pt x="71" y="146"/>
                    <a:pt x="71" y="138"/>
                    <a:pt x="72" y="130"/>
                  </a:cubicBezTo>
                  <a:cubicBezTo>
                    <a:pt x="84" y="129"/>
                    <a:pt x="98" y="126"/>
                    <a:pt x="103" y="114"/>
                  </a:cubicBezTo>
                  <a:cubicBezTo>
                    <a:pt x="105" y="111"/>
                    <a:pt x="105" y="106"/>
                    <a:pt x="105" y="102"/>
                  </a:cubicBezTo>
                  <a:cubicBezTo>
                    <a:pt x="107" y="85"/>
                    <a:pt x="109" y="68"/>
                    <a:pt x="110" y="51"/>
                  </a:cubicBezTo>
                  <a:cubicBezTo>
                    <a:pt x="111" y="45"/>
                    <a:pt x="112" y="39"/>
                    <a:pt x="110" y="34"/>
                  </a:cubicBezTo>
                  <a:cubicBezTo>
                    <a:pt x="108" y="24"/>
                    <a:pt x="99" y="17"/>
                    <a:pt x="91" y="13"/>
                  </a:cubicBezTo>
                  <a:cubicBezTo>
                    <a:pt x="70" y="2"/>
                    <a:pt x="44" y="0"/>
                    <a:pt x="23" y="11"/>
                  </a:cubicBezTo>
                  <a:cubicBezTo>
                    <a:pt x="17" y="14"/>
                    <a:pt x="11" y="18"/>
                    <a:pt x="8" y="24"/>
                  </a:cubicBezTo>
                  <a:cubicBezTo>
                    <a:pt x="2" y="33"/>
                    <a:pt x="2" y="44"/>
                    <a:pt x="1" y="55"/>
                  </a:cubicBezTo>
                  <a:cubicBezTo>
                    <a:pt x="1" y="65"/>
                    <a:pt x="1" y="75"/>
                    <a:pt x="1" y="85"/>
                  </a:cubicBezTo>
                  <a:cubicBezTo>
                    <a:pt x="0" y="97"/>
                    <a:pt x="1" y="110"/>
                    <a:pt x="9" y="117"/>
                  </a:cubicBezTo>
                  <a:cubicBezTo>
                    <a:pt x="13" y="120"/>
                    <a:pt x="19" y="122"/>
                    <a:pt x="23" y="126"/>
                  </a:cubicBezTo>
                  <a:cubicBezTo>
                    <a:pt x="27" y="132"/>
                    <a:pt x="26" y="140"/>
                    <a:pt x="26" y="146"/>
                  </a:cubicBezTo>
                  <a:cubicBezTo>
                    <a:pt x="26" y="150"/>
                    <a:pt x="25" y="154"/>
                    <a:pt x="27" y="157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iṡ1íḑè"/>
            <p:cNvSpPr/>
            <p:nvPr/>
          </p:nvSpPr>
          <p:spPr bwMode="auto">
            <a:xfrm>
              <a:off x="9481311" y="2466254"/>
              <a:ext cx="172271" cy="326598"/>
            </a:xfrm>
            <a:custGeom>
              <a:avLst/>
              <a:gdLst>
                <a:gd name="T0" fmla="*/ 37 w 89"/>
                <a:gd name="T1" fmla="*/ 60 h 169"/>
                <a:gd name="T2" fmla="*/ 38 w 89"/>
                <a:gd name="T3" fmla="*/ 63 h 169"/>
                <a:gd name="T4" fmla="*/ 40 w 89"/>
                <a:gd name="T5" fmla="*/ 80 h 169"/>
                <a:gd name="T6" fmla="*/ 52 w 89"/>
                <a:gd name="T7" fmla="*/ 103 h 169"/>
                <a:gd name="T8" fmla="*/ 46 w 89"/>
                <a:gd name="T9" fmla="*/ 124 h 169"/>
                <a:gd name="T10" fmla="*/ 49 w 89"/>
                <a:gd name="T11" fmla="*/ 148 h 169"/>
                <a:gd name="T12" fmla="*/ 38 w 89"/>
                <a:gd name="T13" fmla="*/ 169 h 169"/>
                <a:gd name="T14" fmla="*/ 54 w 89"/>
                <a:gd name="T15" fmla="*/ 167 h 169"/>
                <a:gd name="T16" fmla="*/ 61 w 89"/>
                <a:gd name="T17" fmla="*/ 158 h 169"/>
                <a:gd name="T18" fmla="*/ 64 w 89"/>
                <a:gd name="T19" fmla="*/ 144 h 169"/>
                <a:gd name="T20" fmla="*/ 75 w 89"/>
                <a:gd name="T21" fmla="*/ 129 h 169"/>
                <a:gd name="T22" fmla="*/ 75 w 89"/>
                <a:gd name="T23" fmla="*/ 102 h 169"/>
                <a:gd name="T24" fmla="*/ 86 w 89"/>
                <a:gd name="T25" fmla="*/ 64 h 169"/>
                <a:gd name="T26" fmla="*/ 74 w 89"/>
                <a:gd name="T27" fmla="*/ 44 h 169"/>
                <a:gd name="T28" fmla="*/ 68 w 89"/>
                <a:gd name="T29" fmla="*/ 26 h 169"/>
                <a:gd name="T30" fmla="*/ 58 w 89"/>
                <a:gd name="T31" fmla="*/ 13 h 169"/>
                <a:gd name="T32" fmla="*/ 48 w 89"/>
                <a:gd name="T33" fmla="*/ 11 h 169"/>
                <a:gd name="T34" fmla="*/ 32 w 89"/>
                <a:gd name="T35" fmla="*/ 3 h 169"/>
                <a:gd name="T36" fmla="*/ 5 w 89"/>
                <a:gd name="T37" fmla="*/ 13 h 169"/>
                <a:gd name="T38" fmla="*/ 6 w 89"/>
                <a:gd name="T39" fmla="*/ 31 h 169"/>
                <a:gd name="T40" fmla="*/ 37 w 89"/>
                <a:gd name="T41" fmla="*/ 6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169">
                  <a:moveTo>
                    <a:pt x="37" y="60"/>
                  </a:moveTo>
                  <a:cubicBezTo>
                    <a:pt x="38" y="61"/>
                    <a:pt x="38" y="62"/>
                    <a:pt x="38" y="63"/>
                  </a:cubicBezTo>
                  <a:cubicBezTo>
                    <a:pt x="40" y="69"/>
                    <a:pt x="38" y="75"/>
                    <a:pt x="40" y="80"/>
                  </a:cubicBezTo>
                  <a:cubicBezTo>
                    <a:pt x="42" y="89"/>
                    <a:pt x="51" y="94"/>
                    <a:pt x="52" y="103"/>
                  </a:cubicBezTo>
                  <a:cubicBezTo>
                    <a:pt x="53" y="111"/>
                    <a:pt x="47" y="117"/>
                    <a:pt x="46" y="124"/>
                  </a:cubicBezTo>
                  <a:cubicBezTo>
                    <a:pt x="45" y="132"/>
                    <a:pt x="50" y="140"/>
                    <a:pt x="49" y="148"/>
                  </a:cubicBezTo>
                  <a:cubicBezTo>
                    <a:pt x="47" y="154"/>
                    <a:pt x="42" y="164"/>
                    <a:pt x="38" y="169"/>
                  </a:cubicBezTo>
                  <a:cubicBezTo>
                    <a:pt x="39" y="167"/>
                    <a:pt x="51" y="169"/>
                    <a:pt x="54" y="167"/>
                  </a:cubicBezTo>
                  <a:cubicBezTo>
                    <a:pt x="59" y="165"/>
                    <a:pt x="59" y="163"/>
                    <a:pt x="61" y="158"/>
                  </a:cubicBezTo>
                  <a:cubicBezTo>
                    <a:pt x="62" y="154"/>
                    <a:pt x="62" y="149"/>
                    <a:pt x="64" y="144"/>
                  </a:cubicBezTo>
                  <a:cubicBezTo>
                    <a:pt x="67" y="139"/>
                    <a:pt x="73" y="135"/>
                    <a:pt x="75" y="129"/>
                  </a:cubicBezTo>
                  <a:cubicBezTo>
                    <a:pt x="78" y="120"/>
                    <a:pt x="74" y="111"/>
                    <a:pt x="75" y="102"/>
                  </a:cubicBezTo>
                  <a:cubicBezTo>
                    <a:pt x="77" y="89"/>
                    <a:pt x="89" y="77"/>
                    <a:pt x="86" y="64"/>
                  </a:cubicBezTo>
                  <a:cubicBezTo>
                    <a:pt x="84" y="56"/>
                    <a:pt x="77" y="51"/>
                    <a:pt x="74" y="44"/>
                  </a:cubicBezTo>
                  <a:cubicBezTo>
                    <a:pt x="71" y="38"/>
                    <a:pt x="70" y="32"/>
                    <a:pt x="68" y="26"/>
                  </a:cubicBezTo>
                  <a:cubicBezTo>
                    <a:pt x="67" y="21"/>
                    <a:pt x="63" y="15"/>
                    <a:pt x="58" y="13"/>
                  </a:cubicBezTo>
                  <a:cubicBezTo>
                    <a:pt x="54" y="11"/>
                    <a:pt x="51" y="12"/>
                    <a:pt x="48" y="11"/>
                  </a:cubicBezTo>
                  <a:cubicBezTo>
                    <a:pt x="42" y="9"/>
                    <a:pt x="38" y="5"/>
                    <a:pt x="32" y="3"/>
                  </a:cubicBezTo>
                  <a:cubicBezTo>
                    <a:pt x="25" y="0"/>
                    <a:pt x="10" y="6"/>
                    <a:pt x="5" y="13"/>
                  </a:cubicBezTo>
                  <a:cubicBezTo>
                    <a:pt x="0" y="19"/>
                    <a:pt x="2" y="25"/>
                    <a:pt x="6" y="31"/>
                  </a:cubicBezTo>
                  <a:cubicBezTo>
                    <a:pt x="14" y="41"/>
                    <a:pt x="32" y="49"/>
                    <a:pt x="37" y="60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ïsļïḍè"/>
            <p:cNvSpPr/>
            <p:nvPr/>
          </p:nvSpPr>
          <p:spPr bwMode="auto">
            <a:xfrm>
              <a:off x="9276739" y="2444720"/>
              <a:ext cx="269174" cy="373255"/>
            </a:xfrm>
            <a:custGeom>
              <a:avLst/>
              <a:gdLst>
                <a:gd name="T0" fmla="*/ 35 w 139"/>
                <a:gd name="T1" fmla="*/ 24 h 193"/>
                <a:gd name="T2" fmla="*/ 19 w 139"/>
                <a:gd name="T3" fmla="*/ 33 h 193"/>
                <a:gd name="T4" fmla="*/ 7 w 139"/>
                <a:gd name="T5" fmla="*/ 64 h 193"/>
                <a:gd name="T6" fmla="*/ 1 w 139"/>
                <a:gd name="T7" fmla="*/ 94 h 193"/>
                <a:gd name="T8" fmla="*/ 9 w 139"/>
                <a:gd name="T9" fmla="*/ 113 h 193"/>
                <a:gd name="T10" fmla="*/ 30 w 139"/>
                <a:gd name="T11" fmla="*/ 129 h 193"/>
                <a:gd name="T12" fmla="*/ 28 w 139"/>
                <a:gd name="T13" fmla="*/ 157 h 193"/>
                <a:gd name="T14" fmla="*/ 41 w 139"/>
                <a:gd name="T15" fmla="*/ 166 h 193"/>
                <a:gd name="T16" fmla="*/ 50 w 139"/>
                <a:gd name="T17" fmla="*/ 181 h 193"/>
                <a:gd name="T18" fmla="*/ 63 w 139"/>
                <a:gd name="T19" fmla="*/ 193 h 193"/>
                <a:gd name="T20" fmla="*/ 62 w 139"/>
                <a:gd name="T21" fmla="*/ 168 h 193"/>
                <a:gd name="T22" fmla="*/ 59 w 139"/>
                <a:gd name="T23" fmla="*/ 148 h 193"/>
                <a:gd name="T24" fmla="*/ 71 w 139"/>
                <a:gd name="T25" fmla="*/ 138 h 193"/>
                <a:gd name="T26" fmla="*/ 68 w 139"/>
                <a:gd name="T27" fmla="*/ 131 h 193"/>
                <a:gd name="T28" fmla="*/ 68 w 139"/>
                <a:gd name="T29" fmla="*/ 103 h 193"/>
                <a:gd name="T30" fmla="*/ 90 w 139"/>
                <a:gd name="T31" fmla="*/ 83 h 193"/>
                <a:gd name="T32" fmla="*/ 103 w 139"/>
                <a:gd name="T33" fmla="*/ 67 h 193"/>
                <a:gd name="T34" fmla="*/ 120 w 139"/>
                <a:gd name="T35" fmla="*/ 53 h 193"/>
                <a:gd name="T36" fmla="*/ 133 w 139"/>
                <a:gd name="T37" fmla="*/ 42 h 193"/>
                <a:gd name="T38" fmla="*/ 136 w 139"/>
                <a:gd name="T39" fmla="*/ 26 h 193"/>
                <a:gd name="T40" fmla="*/ 126 w 139"/>
                <a:gd name="T41" fmla="*/ 14 h 193"/>
                <a:gd name="T42" fmla="*/ 99 w 139"/>
                <a:gd name="T43" fmla="*/ 0 h 193"/>
                <a:gd name="T44" fmla="*/ 82 w 139"/>
                <a:gd name="T45" fmla="*/ 2 h 193"/>
                <a:gd name="T46" fmla="*/ 70 w 139"/>
                <a:gd name="T47" fmla="*/ 1 h 193"/>
                <a:gd name="T48" fmla="*/ 51 w 139"/>
                <a:gd name="T49" fmla="*/ 5 h 193"/>
                <a:gd name="T50" fmla="*/ 41 w 139"/>
                <a:gd name="T51" fmla="*/ 18 h 193"/>
                <a:gd name="T52" fmla="*/ 35 w 139"/>
                <a:gd name="T53" fmla="*/ 2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93">
                  <a:moveTo>
                    <a:pt x="35" y="24"/>
                  </a:moveTo>
                  <a:cubicBezTo>
                    <a:pt x="30" y="28"/>
                    <a:pt x="24" y="30"/>
                    <a:pt x="19" y="33"/>
                  </a:cubicBezTo>
                  <a:cubicBezTo>
                    <a:pt x="10" y="41"/>
                    <a:pt x="8" y="53"/>
                    <a:pt x="7" y="64"/>
                  </a:cubicBezTo>
                  <a:cubicBezTo>
                    <a:pt x="6" y="74"/>
                    <a:pt x="0" y="83"/>
                    <a:pt x="1" y="94"/>
                  </a:cubicBezTo>
                  <a:cubicBezTo>
                    <a:pt x="1" y="101"/>
                    <a:pt x="4" y="109"/>
                    <a:pt x="9" y="113"/>
                  </a:cubicBezTo>
                  <a:cubicBezTo>
                    <a:pt x="16" y="119"/>
                    <a:pt x="27" y="121"/>
                    <a:pt x="30" y="129"/>
                  </a:cubicBezTo>
                  <a:cubicBezTo>
                    <a:pt x="33" y="138"/>
                    <a:pt x="22" y="149"/>
                    <a:pt x="28" y="157"/>
                  </a:cubicBezTo>
                  <a:cubicBezTo>
                    <a:pt x="30" y="162"/>
                    <a:pt x="37" y="163"/>
                    <a:pt x="41" y="166"/>
                  </a:cubicBezTo>
                  <a:cubicBezTo>
                    <a:pt x="46" y="170"/>
                    <a:pt x="48" y="176"/>
                    <a:pt x="50" y="181"/>
                  </a:cubicBezTo>
                  <a:cubicBezTo>
                    <a:pt x="53" y="187"/>
                    <a:pt x="57" y="192"/>
                    <a:pt x="63" y="193"/>
                  </a:cubicBezTo>
                  <a:cubicBezTo>
                    <a:pt x="64" y="183"/>
                    <a:pt x="65" y="176"/>
                    <a:pt x="62" y="168"/>
                  </a:cubicBezTo>
                  <a:cubicBezTo>
                    <a:pt x="60" y="163"/>
                    <a:pt x="54" y="153"/>
                    <a:pt x="59" y="148"/>
                  </a:cubicBezTo>
                  <a:cubicBezTo>
                    <a:pt x="63" y="144"/>
                    <a:pt x="70" y="144"/>
                    <a:pt x="71" y="138"/>
                  </a:cubicBezTo>
                  <a:cubicBezTo>
                    <a:pt x="71" y="136"/>
                    <a:pt x="70" y="133"/>
                    <a:pt x="68" y="131"/>
                  </a:cubicBezTo>
                  <a:cubicBezTo>
                    <a:pt x="64" y="122"/>
                    <a:pt x="64" y="111"/>
                    <a:pt x="68" y="103"/>
                  </a:cubicBezTo>
                  <a:cubicBezTo>
                    <a:pt x="73" y="94"/>
                    <a:pt x="81" y="87"/>
                    <a:pt x="90" y="83"/>
                  </a:cubicBezTo>
                  <a:cubicBezTo>
                    <a:pt x="101" y="79"/>
                    <a:pt x="99" y="76"/>
                    <a:pt x="103" y="67"/>
                  </a:cubicBezTo>
                  <a:cubicBezTo>
                    <a:pt x="106" y="58"/>
                    <a:pt x="112" y="56"/>
                    <a:pt x="120" y="53"/>
                  </a:cubicBezTo>
                  <a:cubicBezTo>
                    <a:pt x="128" y="51"/>
                    <a:pt x="130" y="49"/>
                    <a:pt x="133" y="42"/>
                  </a:cubicBezTo>
                  <a:cubicBezTo>
                    <a:pt x="136" y="38"/>
                    <a:pt x="139" y="32"/>
                    <a:pt x="136" y="26"/>
                  </a:cubicBezTo>
                  <a:cubicBezTo>
                    <a:pt x="134" y="21"/>
                    <a:pt x="130" y="18"/>
                    <a:pt x="126" y="14"/>
                  </a:cubicBezTo>
                  <a:cubicBezTo>
                    <a:pt x="119" y="7"/>
                    <a:pt x="110" y="0"/>
                    <a:pt x="99" y="0"/>
                  </a:cubicBezTo>
                  <a:cubicBezTo>
                    <a:pt x="93" y="0"/>
                    <a:pt x="87" y="2"/>
                    <a:pt x="82" y="2"/>
                  </a:cubicBezTo>
                  <a:cubicBezTo>
                    <a:pt x="78" y="2"/>
                    <a:pt x="74" y="1"/>
                    <a:pt x="70" y="1"/>
                  </a:cubicBezTo>
                  <a:cubicBezTo>
                    <a:pt x="63" y="0"/>
                    <a:pt x="56" y="1"/>
                    <a:pt x="51" y="5"/>
                  </a:cubicBezTo>
                  <a:cubicBezTo>
                    <a:pt x="45" y="8"/>
                    <a:pt x="45" y="13"/>
                    <a:pt x="41" y="18"/>
                  </a:cubicBezTo>
                  <a:cubicBezTo>
                    <a:pt x="40" y="21"/>
                    <a:pt x="37" y="23"/>
                    <a:pt x="35" y="24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iṩľïdè"/>
            <p:cNvSpPr/>
            <p:nvPr/>
          </p:nvSpPr>
          <p:spPr bwMode="auto">
            <a:xfrm>
              <a:off x="9174454" y="2320901"/>
              <a:ext cx="231490" cy="215339"/>
            </a:xfrm>
            <a:custGeom>
              <a:avLst/>
              <a:gdLst>
                <a:gd name="T0" fmla="*/ 114 w 120"/>
                <a:gd name="T1" fmla="*/ 53 h 111"/>
                <a:gd name="T2" fmla="*/ 109 w 120"/>
                <a:gd name="T3" fmla="*/ 36 h 111"/>
                <a:gd name="T4" fmla="*/ 99 w 120"/>
                <a:gd name="T5" fmla="*/ 34 h 111"/>
                <a:gd name="T6" fmla="*/ 86 w 120"/>
                <a:gd name="T7" fmla="*/ 17 h 111"/>
                <a:gd name="T8" fmla="*/ 84 w 120"/>
                <a:gd name="T9" fmla="*/ 14 h 111"/>
                <a:gd name="T10" fmla="*/ 80 w 120"/>
                <a:gd name="T11" fmla="*/ 14 h 111"/>
                <a:gd name="T12" fmla="*/ 61 w 120"/>
                <a:gd name="T13" fmla="*/ 4 h 111"/>
                <a:gd name="T14" fmla="*/ 38 w 120"/>
                <a:gd name="T15" fmla="*/ 13 h 111"/>
                <a:gd name="T16" fmla="*/ 35 w 120"/>
                <a:gd name="T17" fmla="*/ 24 h 111"/>
                <a:gd name="T18" fmla="*/ 7 w 120"/>
                <a:gd name="T19" fmla="*/ 58 h 111"/>
                <a:gd name="T20" fmla="*/ 11 w 120"/>
                <a:gd name="T21" fmla="*/ 88 h 111"/>
                <a:gd name="T22" fmla="*/ 0 w 120"/>
                <a:gd name="T23" fmla="*/ 104 h 111"/>
                <a:gd name="T24" fmla="*/ 9 w 120"/>
                <a:gd name="T25" fmla="*/ 111 h 111"/>
                <a:gd name="T26" fmla="*/ 20 w 120"/>
                <a:gd name="T27" fmla="*/ 107 h 111"/>
                <a:gd name="T28" fmla="*/ 35 w 120"/>
                <a:gd name="T29" fmla="*/ 93 h 111"/>
                <a:gd name="T30" fmla="*/ 53 w 120"/>
                <a:gd name="T31" fmla="*/ 87 h 111"/>
                <a:gd name="T32" fmla="*/ 72 w 120"/>
                <a:gd name="T33" fmla="*/ 93 h 111"/>
                <a:gd name="T34" fmla="*/ 86 w 120"/>
                <a:gd name="T35" fmla="*/ 87 h 111"/>
                <a:gd name="T36" fmla="*/ 100 w 120"/>
                <a:gd name="T37" fmla="*/ 89 h 111"/>
                <a:gd name="T38" fmla="*/ 112 w 120"/>
                <a:gd name="T39" fmla="*/ 83 h 111"/>
                <a:gd name="T40" fmla="*/ 112 w 120"/>
                <a:gd name="T41" fmla="*/ 79 h 111"/>
                <a:gd name="T42" fmla="*/ 120 w 120"/>
                <a:gd name="T43" fmla="*/ 74 h 111"/>
                <a:gd name="T44" fmla="*/ 112 w 120"/>
                <a:gd name="T45" fmla="*/ 66 h 111"/>
                <a:gd name="T46" fmla="*/ 114 w 120"/>
                <a:gd name="T47" fmla="*/ 5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11">
                  <a:moveTo>
                    <a:pt x="114" y="53"/>
                  </a:moveTo>
                  <a:cubicBezTo>
                    <a:pt x="115" y="47"/>
                    <a:pt x="115" y="38"/>
                    <a:pt x="109" y="36"/>
                  </a:cubicBezTo>
                  <a:cubicBezTo>
                    <a:pt x="106" y="34"/>
                    <a:pt x="102" y="35"/>
                    <a:pt x="99" y="34"/>
                  </a:cubicBezTo>
                  <a:cubicBezTo>
                    <a:pt x="92" y="32"/>
                    <a:pt x="90" y="23"/>
                    <a:pt x="86" y="17"/>
                  </a:cubicBezTo>
                  <a:cubicBezTo>
                    <a:pt x="86" y="16"/>
                    <a:pt x="85" y="15"/>
                    <a:pt x="84" y="14"/>
                  </a:cubicBezTo>
                  <a:cubicBezTo>
                    <a:pt x="83" y="13"/>
                    <a:pt x="81" y="14"/>
                    <a:pt x="80" y="14"/>
                  </a:cubicBezTo>
                  <a:cubicBezTo>
                    <a:pt x="72" y="14"/>
                    <a:pt x="67" y="7"/>
                    <a:pt x="61" y="4"/>
                  </a:cubicBezTo>
                  <a:cubicBezTo>
                    <a:pt x="52" y="0"/>
                    <a:pt x="41" y="4"/>
                    <a:pt x="38" y="13"/>
                  </a:cubicBezTo>
                  <a:cubicBezTo>
                    <a:pt x="37" y="16"/>
                    <a:pt x="37" y="20"/>
                    <a:pt x="35" y="24"/>
                  </a:cubicBezTo>
                  <a:cubicBezTo>
                    <a:pt x="30" y="38"/>
                    <a:pt x="9" y="43"/>
                    <a:pt x="7" y="58"/>
                  </a:cubicBezTo>
                  <a:cubicBezTo>
                    <a:pt x="6" y="68"/>
                    <a:pt x="15" y="78"/>
                    <a:pt x="11" y="88"/>
                  </a:cubicBezTo>
                  <a:cubicBezTo>
                    <a:pt x="8" y="93"/>
                    <a:pt x="0" y="97"/>
                    <a:pt x="0" y="104"/>
                  </a:cubicBezTo>
                  <a:cubicBezTo>
                    <a:pt x="0" y="108"/>
                    <a:pt x="4" y="111"/>
                    <a:pt x="9" y="111"/>
                  </a:cubicBezTo>
                  <a:cubicBezTo>
                    <a:pt x="13" y="111"/>
                    <a:pt x="17" y="109"/>
                    <a:pt x="20" y="107"/>
                  </a:cubicBezTo>
                  <a:cubicBezTo>
                    <a:pt x="26" y="103"/>
                    <a:pt x="30" y="97"/>
                    <a:pt x="35" y="93"/>
                  </a:cubicBezTo>
                  <a:cubicBezTo>
                    <a:pt x="40" y="89"/>
                    <a:pt x="47" y="86"/>
                    <a:pt x="53" y="87"/>
                  </a:cubicBezTo>
                  <a:cubicBezTo>
                    <a:pt x="60" y="88"/>
                    <a:pt x="65" y="94"/>
                    <a:pt x="72" y="93"/>
                  </a:cubicBezTo>
                  <a:cubicBezTo>
                    <a:pt x="77" y="92"/>
                    <a:pt x="81" y="88"/>
                    <a:pt x="86" y="87"/>
                  </a:cubicBezTo>
                  <a:cubicBezTo>
                    <a:pt x="91" y="86"/>
                    <a:pt x="95" y="89"/>
                    <a:pt x="100" y="89"/>
                  </a:cubicBezTo>
                  <a:cubicBezTo>
                    <a:pt x="105" y="90"/>
                    <a:pt x="111" y="88"/>
                    <a:pt x="112" y="83"/>
                  </a:cubicBezTo>
                  <a:cubicBezTo>
                    <a:pt x="112" y="82"/>
                    <a:pt x="112" y="81"/>
                    <a:pt x="112" y="79"/>
                  </a:cubicBezTo>
                  <a:cubicBezTo>
                    <a:pt x="113" y="76"/>
                    <a:pt x="119" y="77"/>
                    <a:pt x="120" y="74"/>
                  </a:cubicBezTo>
                  <a:cubicBezTo>
                    <a:pt x="118" y="70"/>
                    <a:pt x="114" y="71"/>
                    <a:pt x="112" y="66"/>
                  </a:cubicBezTo>
                  <a:cubicBezTo>
                    <a:pt x="111" y="62"/>
                    <a:pt x="113" y="57"/>
                    <a:pt x="114" y="53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íṩľïdê"/>
            <p:cNvSpPr/>
            <p:nvPr/>
          </p:nvSpPr>
          <p:spPr bwMode="auto">
            <a:xfrm>
              <a:off x="9405943" y="3223530"/>
              <a:ext cx="179449" cy="227901"/>
            </a:xfrm>
            <a:custGeom>
              <a:avLst/>
              <a:gdLst>
                <a:gd name="T0" fmla="*/ 92 w 92"/>
                <a:gd name="T1" fmla="*/ 5 h 118"/>
                <a:gd name="T2" fmla="*/ 91 w 92"/>
                <a:gd name="T3" fmla="*/ 4 h 118"/>
                <a:gd name="T4" fmla="*/ 89 w 92"/>
                <a:gd name="T5" fmla="*/ 4 h 118"/>
                <a:gd name="T6" fmla="*/ 73 w 92"/>
                <a:gd name="T7" fmla="*/ 1 h 118"/>
                <a:gd name="T8" fmla="*/ 46 w 92"/>
                <a:gd name="T9" fmla="*/ 0 h 118"/>
                <a:gd name="T10" fmla="*/ 19 w 92"/>
                <a:gd name="T11" fmla="*/ 1 h 118"/>
                <a:gd name="T12" fmla="*/ 3 w 92"/>
                <a:gd name="T13" fmla="*/ 4 h 118"/>
                <a:gd name="T14" fmla="*/ 0 w 92"/>
                <a:gd name="T15" fmla="*/ 7 h 118"/>
                <a:gd name="T16" fmla="*/ 0 w 92"/>
                <a:gd name="T17" fmla="*/ 8 h 118"/>
                <a:gd name="T18" fmla="*/ 0 w 92"/>
                <a:gd name="T19" fmla="*/ 11 h 118"/>
                <a:gd name="T20" fmla="*/ 0 w 92"/>
                <a:gd name="T21" fmla="*/ 22 h 118"/>
                <a:gd name="T22" fmla="*/ 0 w 92"/>
                <a:gd name="T23" fmla="*/ 35 h 118"/>
                <a:gd name="T24" fmla="*/ 0 w 92"/>
                <a:gd name="T25" fmla="*/ 51 h 118"/>
                <a:gd name="T26" fmla="*/ 0 w 92"/>
                <a:gd name="T27" fmla="*/ 67 h 118"/>
                <a:gd name="T28" fmla="*/ 0 w 92"/>
                <a:gd name="T29" fmla="*/ 82 h 118"/>
                <a:gd name="T30" fmla="*/ 0 w 92"/>
                <a:gd name="T31" fmla="*/ 96 h 118"/>
                <a:gd name="T32" fmla="*/ 0 w 92"/>
                <a:gd name="T33" fmla="*/ 106 h 118"/>
                <a:gd name="T34" fmla="*/ 0 w 92"/>
                <a:gd name="T35" fmla="*/ 109 h 118"/>
                <a:gd name="T36" fmla="*/ 1 w 92"/>
                <a:gd name="T37" fmla="*/ 113 h 118"/>
                <a:gd name="T38" fmla="*/ 3 w 92"/>
                <a:gd name="T39" fmla="*/ 114 h 118"/>
                <a:gd name="T40" fmla="*/ 9 w 92"/>
                <a:gd name="T41" fmla="*/ 115 h 118"/>
                <a:gd name="T42" fmla="*/ 30 w 92"/>
                <a:gd name="T43" fmla="*/ 117 h 118"/>
                <a:gd name="T44" fmla="*/ 46 w 92"/>
                <a:gd name="T45" fmla="*/ 118 h 118"/>
                <a:gd name="T46" fmla="*/ 92 w 92"/>
                <a:gd name="T47" fmla="*/ 112 h 118"/>
                <a:gd name="T48" fmla="*/ 92 w 92"/>
                <a:gd name="T49" fmla="*/ 111 h 118"/>
                <a:gd name="T50" fmla="*/ 92 w 92"/>
                <a:gd name="T51" fmla="*/ 111 h 118"/>
                <a:gd name="T52" fmla="*/ 92 w 92"/>
                <a:gd name="T53" fmla="*/ 111 h 118"/>
                <a:gd name="T54" fmla="*/ 92 w 92"/>
                <a:gd name="T55" fmla="*/ 105 h 118"/>
                <a:gd name="T56" fmla="*/ 92 w 92"/>
                <a:gd name="T57" fmla="*/ 95 h 118"/>
                <a:gd name="T58" fmla="*/ 92 w 92"/>
                <a:gd name="T59" fmla="*/ 81 h 118"/>
                <a:gd name="T60" fmla="*/ 92 w 92"/>
                <a:gd name="T61" fmla="*/ 66 h 118"/>
                <a:gd name="T62" fmla="*/ 92 w 92"/>
                <a:gd name="T63" fmla="*/ 50 h 118"/>
                <a:gd name="T64" fmla="*/ 92 w 92"/>
                <a:gd name="T65" fmla="*/ 35 h 118"/>
                <a:gd name="T66" fmla="*/ 92 w 92"/>
                <a:gd name="T67" fmla="*/ 21 h 118"/>
                <a:gd name="T68" fmla="*/ 92 w 92"/>
                <a:gd name="T69" fmla="*/ 11 h 118"/>
                <a:gd name="T70" fmla="*/ 92 w 92"/>
                <a:gd name="T71" fmla="*/ 8 h 118"/>
                <a:gd name="T72" fmla="*/ 92 w 92"/>
                <a:gd name="T73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118">
                  <a:moveTo>
                    <a:pt x="92" y="5"/>
                  </a:moveTo>
                  <a:cubicBezTo>
                    <a:pt x="91" y="5"/>
                    <a:pt x="91" y="5"/>
                    <a:pt x="91" y="4"/>
                  </a:cubicBezTo>
                  <a:cubicBezTo>
                    <a:pt x="90" y="4"/>
                    <a:pt x="90" y="4"/>
                    <a:pt x="89" y="4"/>
                  </a:cubicBezTo>
                  <a:cubicBezTo>
                    <a:pt x="84" y="2"/>
                    <a:pt x="78" y="1"/>
                    <a:pt x="73" y="1"/>
                  </a:cubicBezTo>
                  <a:cubicBezTo>
                    <a:pt x="64" y="0"/>
                    <a:pt x="55" y="0"/>
                    <a:pt x="46" y="0"/>
                  </a:cubicBezTo>
                  <a:cubicBezTo>
                    <a:pt x="37" y="0"/>
                    <a:pt x="28" y="0"/>
                    <a:pt x="19" y="1"/>
                  </a:cubicBezTo>
                  <a:cubicBezTo>
                    <a:pt x="14" y="1"/>
                    <a:pt x="8" y="2"/>
                    <a:pt x="3" y="4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5"/>
                    <a:pt x="0" y="18"/>
                    <a:pt x="0" y="22"/>
                  </a:cubicBezTo>
                  <a:cubicBezTo>
                    <a:pt x="0" y="26"/>
                    <a:pt x="0" y="31"/>
                    <a:pt x="0" y="35"/>
                  </a:cubicBezTo>
                  <a:cubicBezTo>
                    <a:pt x="0" y="40"/>
                    <a:pt x="0" y="45"/>
                    <a:pt x="0" y="51"/>
                  </a:cubicBezTo>
                  <a:cubicBezTo>
                    <a:pt x="0" y="56"/>
                    <a:pt x="0" y="61"/>
                    <a:pt x="0" y="67"/>
                  </a:cubicBezTo>
                  <a:cubicBezTo>
                    <a:pt x="0" y="72"/>
                    <a:pt x="0" y="77"/>
                    <a:pt x="0" y="82"/>
                  </a:cubicBezTo>
                  <a:cubicBezTo>
                    <a:pt x="0" y="87"/>
                    <a:pt x="0" y="91"/>
                    <a:pt x="0" y="96"/>
                  </a:cubicBezTo>
                  <a:cubicBezTo>
                    <a:pt x="0" y="99"/>
                    <a:pt x="0" y="102"/>
                    <a:pt x="0" y="106"/>
                  </a:cubicBezTo>
                  <a:cubicBezTo>
                    <a:pt x="0" y="107"/>
                    <a:pt x="0" y="108"/>
                    <a:pt x="0" y="109"/>
                  </a:cubicBezTo>
                  <a:cubicBezTo>
                    <a:pt x="0" y="111"/>
                    <a:pt x="0" y="112"/>
                    <a:pt x="1" y="113"/>
                  </a:cubicBezTo>
                  <a:cubicBezTo>
                    <a:pt x="1" y="113"/>
                    <a:pt x="2" y="113"/>
                    <a:pt x="3" y="114"/>
                  </a:cubicBezTo>
                  <a:cubicBezTo>
                    <a:pt x="5" y="114"/>
                    <a:pt x="7" y="115"/>
                    <a:pt x="9" y="115"/>
                  </a:cubicBezTo>
                  <a:cubicBezTo>
                    <a:pt x="16" y="116"/>
                    <a:pt x="23" y="117"/>
                    <a:pt x="30" y="117"/>
                  </a:cubicBezTo>
                  <a:cubicBezTo>
                    <a:pt x="36" y="117"/>
                    <a:pt x="41" y="118"/>
                    <a:pt x="46" y="118"/>
                  </a:cubicBezTo>
                  <a:cubicBezTo>
                    <a:pt x="71" y="118"/>
                    <a:pt x="92" y="115"/>
                    <a:pt x="92" y="112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2" y="109"/>
                    <a:pt x="92" y="107"/>
                    <a:pt x="92" y="105"/>
                  </a:cubicBezTo>
                  <a:cubicBezTo>
                    <a:pt x="92" y="102"/>
                    <a:pt x="92" y="98"/>
                    <a:pt x="92" y="95"/>
                  </a:cubicBezTo>
                  <a:cubicBezTo>
                    <a:pt x="92" y="90"/>
                    <a:pt x="92" y="86"/>
                    <a:pt x="92" y="81"/>
                  </a:cubicBezTo>
                  <a:cubicBezTo>
                    <a:pt x="92" y="76"/>
                    <a:pt x="92" y="71"/>
                    <a:pt x="92" y="66"/>
                  </a:cubicBezTo>
                  <a:cubicBezTo>
                    <a:pt x="92" y="61"/>
                    <a:pt x="92" y="55"/>
                    <a:pt x="92" y="50"/>
                  </a:cubicBezTo>
                  <a:cubicBezTo>
                    <a:pt x="92" y="45"/>
                    <a:pt x="92" y="40"/>
                    <a:pt x="92" y="35"/>
                  </a:cubicBezTo>
                  <a:cubicBezTo>
                    <a:pt x="92" y="30"/>
                    <a:pt x="92" y="26"/>
                    <a:pt x="92" y="21"/>
                  </a:cubicBezTo>
                  <a:cubicBezTo>
                    <a:pt x="92" y="18"/>
                    <a:pt x="92" y="15"/>
                    <a:pt x="92" y="11"/>
                  </a:cubicBezTo>
                  <a:cubicBezTo>
                    <a:pt x="92" y="10"/>
                    <a:pt x="92" y="9"/>
                    <a:pt x="92" y="8"/>
                  </a:cubicBezTo>
                  <a:cubicBezTo>
                    <a:pt x="92" y="7"/>
                    <a:pt x="92" y="6"/>
                    <a:pt x="92" y="5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ïṧliḍé"/>
            <p:cNvSpPr/>
            <p:nvPr/>
          </p:nvSpPr>
          <p:spPr bwMode="auto">
            <a:xfrm>
              <a:off x="9407738" y="3225325"/>
              <a:ext cx="174066" cy="21534"/>
            </a:xfrm>
            <a:prstGeom prst="ellipse">
              <a:avLst/>
            </a:prstGeom>
            <a:solidFill>
              <a:srgbClr val="B89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işlíḍé"/>
            <p:cNvSpPr/>
            <p:nvPr/>
          </p:nvSpPr>
          <p:spPr bwMode="auto">
            <a:xfrm>
              <a:off x="9416710" y="3239681"/>
              <a:ext cx="152532" cy="7178"/>
            </a:xfrm>
            <a:custGeom>
              <a:avLst/>
              <a:gdLst>
                <a:gd name="T0" fmla="*/ 79 w 79"/>
                <a:gd name="T1" fmla="*/ 1 h 4"/>
                <a:gd name="T2" fmla="*/ 42 w 79"/>
                <a:gd name="T3" fmla="*/ 4 h 4"/>
                <a:gd name="T4" fmla="*/ 79 w 79"/>
                <a:gd name="T5" fmla="*/ 1 h 4"/>
                <a:gd name="T6" fmla="*/ 0 w 79"/>
                <a:gd name="T7" fmla="*/ 0 h 4"/>
                <a:gd name="T8" fmla="*/ 41 w 79"/>
                <a:gd name="T9" fmla="*/ 4 h 4"/>
                <a:gd name="T10" fmla="*/ 41 w 79"/>
                <a:gd name="T11" fmla="*/ 4 h 4"/>
                <a:gd name="T12" fmla="*/ 0 w 79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4">
                  <a:moveTo>
                    <a:pt x="79" y="1"/>
                  </a:moveTo>
                  <a:cubicBezTo>
                    <a:pt x="71" y="3"/>
                    <a:pt x="58" y="4"/>
                    <a:pt x="42" y="4"/>
                  </a:cubicBezTo>
                  <a:cubicBezTo>
                    <a:pt x="58" y="4"/>
                    <a:pt x="73" y="3"/>
                    <a:pt x="79" y="1"/>
                  </a:cubicBezTo>
                  <a:moveTo>
                    <a:pt x="0" y="0"/>
                  </a:moveTo>
                  <a:cubicBezTo>
                    <a:pt x="5" y="2"/>
                    <a:pt x="2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2" y="4"/>
                    <a:pt x="7" y="2"/>
                    <a:pt x="0" y="0"/>
                  </a:cubicBezTo>
                </a:path>
              </a:pathLst>
            </a:custGeom>
            <a:solidFill>
              <a:srgbClr val="4747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ïSliḓe"/>
            <p:cNvSpPr/>
            <p:nvPr/>
          </p:nvSpPr>
          <p:spPr bwMode="auto">
            <a:xfrm>
              <a:off x="9416710" y="3228914"/>
              <a:ext cx="156121" cy="17945"/>
            </a:xfrm>
            <a:custGeom>
              <a:avLst/>
              <a:gdLst>
                <a:gd name="T0" fmla="*/ 39 w 81"/>
                <a:gd name="T1" fmla="*/ 0 h 9"/>
                <a:gd name="T2" fmla="*/ 0 w 81"/>
                <a:gd name="T3" fmla="*/ 5 h 9"/>
                <a:gd name="T4" fmla="*/ 0 w 81"/>
                <a:gd name="T5" fmla="*/ 5 h 9"/>
                <a:gd name="T6" fmla="*/ 41 w 81"/>
                <a:gd name="T7" fmla="*/ 9 h 9"/>
                <a:gd name="T8" fmla="*/ 42 w 81"/>
                <a:gd name="T9" fmla="*/ 9 h 9"/>
                <a:gd name="T10" fmla="*/ 79 w 81"/>
                <a:gd name="T11" fmla="*/ 6 h 9"/>
                <a:gd name="T12" fmla="*/ 79 w 81"/>
                <a:gd name="T13" fmla="*/ 6 h 9"/>
                <a:gd name="T14" fmla="*/ 81 w 81"/>
                <a:gd name="T15" fmla="*/ 6 h 9"/>
                <a:gd name="T16" fmla="*/ 39 w 8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39" y="0"/>
                  </a:moveTo>
                  <a:cubicBezTo>
                    <a:pt x="18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7"/>
                    <a:pt x="22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58" y="9"/>
                    <a:pt x="71" y="8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2"/>
                    <a:pt x="61" y="0"/>
                    <a:pt x="39" y="0"/>
                  </a:cubicBezTo>
                </a:path>
              </a:pathLst>
            </a:custGeom>
            <a:solidFill>
              <a:srgbClr val="3F3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işlîďé"/>
            <p:cNvSpPr/>
            <p:nvPr/>
          </p:nvSpPr>
          <p:spPr bwMode="auto">
            <a:xfrm>
              <a:off x="9325191" y="3257626"/>
              <a:ext cx="118437" cy="138177"/>
            </a:xfrm>
            <a:custGeom>
              <a:avLst/>
              <a:gdLst>
                <a:gd name="T0" fmla="*/ 56 w 61"/>
                <a:gd name="T1" fmla="*/ 15 h 71"/>
                <a:gd name="T2" fmla="*/ 21 w 61"/>
                <a:gd name="T3" fmla="*/ 5 h 71"/>
                <a:gd name="T4" fmla="*/ 3 w 61"/>
                <a:gd name="T5" fmla="*/ 30 h 71"/>
                <a:gd name="T6" fmla="*/ 46 w 61"/>
                <a:gd name="T7" fmla="*/ 63 h 71"/>
                <a:gd name="T8" fmla="*/ 42 w 61"/>
                <a:gd name="T9" fmla="*/ 54 h 71"/>
                <a:gd name="T10" fmla="*/ 14 w 61"/>
                <a:gd name="T11" fmla="*/ 29 h 71"/>
                <a:gd name="T12" fmla="*/ 49 w 61"/>
                <a:gd name="T13" fmla="*/ 22 h 71"/>
                <a:gd name="T14" fmla="*/ 56 w 61"/>
                <a:gd name="T15" fmla="*/ 1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71">
                  <a:moveTo>
                    <a:pt x="56" y="15"/>
                  </a:moveTo>
                  <a:cubicBezTo>
                    <a:pt x="47" y="6"/>
                    <a:pt x="34" y="0"/>
                    <a:pt x="21" y="5"/>
                  </a:cubicBezTo>
                  <a:cubicBezTo>
                    <a:pt x="11" y="8"/>
                    <a:pt x="4" y="19"/>
                    <a:pt x="3" y="30"/>
                  </a:cubicBezTo>
                  <a:cubicBezTo>
                    <a:pt x="0" y="53"/>
                    <a:pt x="27" y="71"/>
                    <a:pt x="46" y="63"/>
                  </a:cubicBezTo>
                  <a:cubicBezTo>
                    <a:pt x="51" y="60"/>
                    <a:pt x="47" y="52"/>
                    <a:pt x="42" y="54"/>
                  </a:cubicBezTo>
                  <a:cubicBezTo>
                    <a:pt x="28" y="61"/>
                    <a:pt x="10" y="44"/>
                    <a:pt x="14" y="29"/>
                  </a:cubicBezTo>
                  <a:cubicBezTo>
                    <a:pt x="20" y="12"/>
                    <a:pt x="37" y="11"/>
                    <a:pt x="49" y="22"/>
                  </a:cubicBezTo>
                  <a:cubicBezTo>
                    <a:pt x="54" y="27"/>
                    <a:pt x="61" y="19"/>
                    <a:pt x="56" y="15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íṥļíďe"/>
            <p:cNvSpPr/>
            <p:nvPr/>
          </p:nvSpPr>
          <p:spPr bwMode="auto">
            <a:xfrm>
              <a:off x="9447217" y="3076382"/>
              <a:ext cx="46657" cy="120232"/>
            </a:xfrm>
            <a:custGeom>
              <a:avLst/>
              <a:gdLst>
                <a:gd name="T0" fmla="*/ 20 w 24"/>
                <a:gd name="T1" fmla="*/ 7 h 62"/>
                <a:gd name="T2" fmla="*/ 20 w 24"/>
                <a:gd name="T3" fmla="*/ 0 h 62"/>
                <a:gd name="T4" fmla="*/ 0 w 24"/>
                <a:gd name="T5" fmla="*/ 16 h 62"/>
                <a:gd name="T6" fmla="*/ 4 w 24"/>
                <a:gd name="T7" fmla="*/ 29 h 62"/>
                <a:gd name="T8" fmla="*/ 10 w 24"/>
                <a:gd name="T9" fmla="*/ 54 h 62"/>
                <a:gd name="T10" fmla="*/ 13 w 24"/>
                <a:gd name="T11" fmla="*/ 59 h 62"/>
                <a:gd name="T12" fmla="*/ 21 w 24"/>
                <a:gd name="T13" fmla="*/ 41 h 62"/>
                <a:gd name="T14" fmla="*/ 15 w 24"/>
                <a:gd name="T15" fmla="*/ 32 h 62"/>
                <a:gd name="T16" fmla="*/ 8 w 24"/>
                <a:gd name="T17" fmla="*/ 23 h 62"/>
                <a:gd name="T18" fmla="*/ 20 w 24"/>
                <a:gd name="T19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62">
                  <a:moveTo>
                    <a:pt x="20" y="7"/>
                  </a:moveTo>
                  <a:cubicBezTo>
                    <a:pt x="24" y="7"/>
                    <a:pt x="24" y="0"/>
                    <a:pt x="20" y="0"/>
                  </a:cubicBezTo>
                  <a:cubicBezTo>
                    <a:pt x="10" y="0"/>
                    <a:pt x="1" y="5"/>
                    <a:pt x="0" y="16"/>
                  </a:cubicBezTo>
                  <a:cubicBezTo>
                    <a:pt x="0" y="21"/>
                    <a:pt x="1" y="25"/>
                    <a:pt x="4" y="29"/>
                  </a:cubicBezTo>
                  <a:cubicBezTo>
                    <a:pt x="9" y="36"/>
                    <a:pt x="22" y="45"/>
                    <a:pt x="10" y="54"/>
                  </a:cubicBezTo>
                  <a:cubicBezTo>
                    <a:pt x="6" y="56"/>
                    <a:pt x="10" y="62"/>
                    <a:pt x="13" y="59"/>
                  </a:cubicBezTo>
                  <a:cubicBezTo>
                    <a:pt x="19" y="55"/>
                    <a:pt x="22" y="48"/>
                    <a:pt x="21" y="41"/>
                  </a:cubicBezTo>
                  <a:cubicBezTo>
                    <a:pt x="20" y="37"/>
                    <a:pt x="18" y="35"/>
                    <a:pt x="15" y="32"/>
                  </a:cubicBezTo>
                  <a:cubicBezTo>
                    <a:pt x="13" y="29"/>
                    <a:pt x="9" y="27"/>
                    <a:pt x="8" y="23"/>
                  </a:cubicBezTo>
                  <a:cubicBezTo>
                    <a:pt x="5" y="14"/>
                    <a:pt x="10" y="6"/>
                    <a:pt x="20" y="7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ïślíḍé"/>
            <p:cNvSpPr/>
            <p:nvPr/>
          </p:nvSpPr>
          <p:spPr bwMode="auto">
            <a:xfrm>
              <a:off x="9504640" y="3088944"/>
              <a:ext cx="46657" cy="118437"/>
            </a:xfrm>
            <a:custGeom>
              <a:avLst/>
              <a:gdLst>
                <a:gd name="T0" fmla="*/ 20 w 24"/>
                <a:gd name="T1" fmla="*/ 7 h 62"/>
                <a:gd name="T2" fmla="*/ 20 w 24"/>
                <a:gd name="T3" fmla="*/ 1 h 62"/>
                <a:gd name="T4" fmla="*/ 0 w 24"/>
                <a:gd name="T5" fmla="*/ 16 h 62"/>
                <a:gd name="T6" fmla="*/ 4 w 24"/>
                <a:gd name="T7" fmla="*/ 29 h 62"/>
                <a:gd name="T8" fmla="*/ 10 w 24"/>
                <a:gd name="T9" fmla="*/ 54 h 62"/>
                <a:gd name="T10" fmla="*/ 13 w 24"/>
                <a:gd name="T11" fmla="*/ 60 h 62"/>
                <a:gd name="T12" fmla="*/ 21 w 24"/>
                <a:gd name="T13" fmla="*/ 41 h 62"/>
                <a:gd name="T14" fmla="*/ 15 w 24"/>
                <a:gd name="T15" fmla="*/ 32 h 62"/>
                <a:gd name="T16" fmla="*/ 8 w 24"/>
                <a:gd name="T17" fmla="*/ 24 h 62"/>
                <a:gd name="T18" fmla="*/ 20 w 24"/>
                <a:gd name="T19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62">
                  <a:moveTo>
                    <a:pt x="20" y="7"/>
                  </a:moveTo>
                  <a:cubicBezTo>
                    <a:pt x="24" y="7"/>
                    <a:pt x="24" y="1"/>
                    <a:pt x="20" y="1"/>
                  </a:cubicBezTo>
                  <a:cubicBezTo>
                    <a:pt x="10" y="0"/>
                    <a:pt x="1" y="6"/>
                    <a:pt x="0" y="16"/>
                  </a:cubicBezTo>
                  <a:cubicBezTo>
                    <a:pt x="0" y="21"/>
                    <a:pt x="1" y="25"/>
                    <a:pt x="4" y="29"/>
                  </a:cubicBezTo>
                  <a:cubicBezTo>
                    <a:pt x="9" y="37"/>
                    <a:pt x="22" y="45"/>
                    <a:pt x="10" y="54"/>
                  </a:cubicBezTo>
                  <a:cubicBezTo>
                    <a:pt x="6" y="57"/>
                    <a:pt x="10" y="62"/>
                    <a:pt x="13" y="60"/>
                  </a:cubicBezTo>
                  <a:cubicBezTo>
                    <a:pt x="19" y="55"/>
                    <a:pt x="23" y="49"/>
                    <a:pt x="21" y="41"/>
                  </a:cubicBezTo>
                  <a:cubicBezTo>
                    <a:pt x="20" y="38"/>
                    <a:pt x="18" y="35"/>
                    <a:pt x="15" y="32"/>
                  </a:cubicBezTo>
                  <a:cubicBezTo>
                    <a:pt x="13" y="29"/>
                    <a:pt x="9" y="27"/>
                    <a:pt x="8" y="24"/>
                  </a:cubicBezTo>
                  <a:cubicBezTo>
                    <a:pt x="5" y="14"/>
                    <a:pt x="10" y="6"/>
                    <a:pt x="20" y="7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iŝḷiḓè"/>
            <p:cNvSpPr/>
            <p:nvPr/>
          </p:nvSpPr>
          <p:spPr bwMode="auto">
            <a:xfrm>
              <a:off x="9228288" y="3252242"/>
              <a:ext cx="166888" cy="120232"/>
            </a:xfrm>
            <a:custGeom>
              <a:avLst/>
              <a:gdLst>
                <a:gd name="T0" fmla="*/ 85 w 86"/>
                <a:gd name="T1" fmla="*/ 33 h 62"/>
                <a:gd name="T2" fmla="*/ 85 w 86"/>
                <a:gd name="T3" fmla="*/ 31 h 62"/>
                <a:gd name="T4" fmla="*/ 73 w 86"/>
                <a:gd name="T5" fmla="*/ 21 h 62"/>
                <a:gd name="T6" fmla="*/ 68 w 86"/>
                <a:gd name="T7" fmla="*/ 14 h 62"/>
                <a:gd name="T8" fmla="*/ 57 w 86"/>
                <a:gd name="T9" fmla="*/ 17 h 62"/>
                <a:gd name="T10" fmla="*/ 45 w 86"/>
                <a:gd name="T11" fmla="*/ 17 h 62"/>
                <a:gd name="T12" fmla="*/ 6 w 86"/>
                <a:gd name="T13" fmla="*/ 12 h 62"/>
                <a:gd name="T14" fmla="*/ 1 w 86"/>
                <a:gd name="T15" fmla="*/ 20 h 62"/>
                <a:gd name="T16" fmla="*/ 1 w 86"/>
                <a:gd name="T17" fmla="*/ 27 h 62"/>
                <a:gd name="T18" fmla="*/ 2 w 86"/>
                <a:gd name="T19" fmla="*/ 33 h 62"/>
                <a:gd name="T20" fmla="*/ 9 w 86"/>
                <a:gd name="T21" fmla="*/ 34 h 62"/>
                <a:gd name="T22" fmla="*/ 25 w 86"/>
                <a:gd name="T23" fmla="*/ 37 h 62"/>
                <a:gd name="T24" fmla="*/ 37 w 86"/>
                <a:gd name="T25" fmla="*/ 45 h 62"/>
                <a:gd name="T26" fmla="*/ 38 w 86"/>
                <a:gd name="T27" fmla="*/ 49 h 62"/>
                <a:gd name="T28" fmla="*/ 41 w 86"/>
                <a:gd name="T29" fmla="*/ 51 h 62"/>
                <a:gd name="T30" fmla="*/ 53 w 86"/>
                <a:gd name="T31" fmla="*/ 59 h 62"/>
                <a:gd name="T32" fmla="*/ 79 w 86"/>
                <a:gd name="T33" fmla="*/ 51 h 62"/>
                <a:gd name="T34" fmla="*/ 84 w 86"/>
                <a:gd name="T35" fmla="*/ 48 h 62"/>
                <a:gd name="T36" fmla="*/ 86 w 86"/>
                <a:gd name="T37" fmla="*/ 39 h 62"/>
                <a:gd name="T38" fmla="*/ 85 w 86"/>
                <a:gd name="T39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62"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3" y="26"/>
                    <a:pt x="77" y="26"/>
                    <a:pt x="73" y="21"/>
                  </a:cubicBezTo>
                  <a:cubicBezTo>
                    <a:pt x="72" y="20"/>
                    <a:pt x="72" y="12"/>
                    <a:pt x="68" y="14"/>
                  </a:cubicBezTo>
                  <a:cubicBezTo>
                    <a:pt x="67" y="14"/>
                    <a:pt x="62" y="15"/>
                    <a:pt x="57" y="17"/>
                  </a:cubicBezTo>
                  <a:cubicBezTo>
                    <a:pt x="53" y="17"/>
                    <a:pt x="49" y="17"/>
                    <a:pt x="45" y="17"/>
                  </a:cubicBezTo>
                  <a:cubicBezTo>
                    <a:pt x="34" y="15"/>
                    <a:pt x="15" y="0"/>
                    <a:pt x="6" y="12"/>
                  </a:cubicBezTo>
                  <a:cubicBezTo>
                    <a:pt x="4" y="14"/>
                    <a:pt x="2" y="17"/>
                    <a:pt x="1" y="20"/>
                  </a:cubicBezTo>
                  <a:cubicBezTo>
                    <a:pt x="1" y="22"/>
                    <a:pt x="1" y="24"/>
                    <a:pt x="1" y="27"/>
                  </a:cubicBezTo>
                  <a:cubicBezTo>
                    <a:pt x="1" y="28"/>
                    <a:pt x="0" y="31"/>
                    <a:pt x="2" y="33"/>
                  </a:cubicBezTo>
                  <a:cubicBezTo>
                    <a:pt x="3" y="34"/>
                    <a:pt x="8" y="34"/>
                    <a:pt x="9" y="34"/>
                  </a:cubicBezTo>
                  <a:cubicBezTo>
                    <a:pt x="15" y="35"/>
                    <a:pt x="20" y="36"/>
                    <a:pt x="25" y="37"/>
                  </a:cubicBezTo>
                  <a:cubicBezTo>
                    <a:pt x="30" y="38"/>
                    <a:pt x="36" y="40"/>
                    <a:pt x="37" y="45"/>
                  </a:cubicBezTo>
                  <a:cubicBezTo>
                    <a:pt x="38" y="46"/>
                    <a:pt x="38" y="47"/>
                    <a:pt x="38" y="49"/>
                  </a:cubicBezTo>
                  <a:cubicBezTo>
                    <a:pt x="39" y="50"/>
                    <a:pt x="40" y="51"/>
                    <a:pt x="41" y="51"/>
                  </a:cubicBezTo>
                  <a:cubicBezTo>
                    <a:pt x="44" y="54"/>
                    <a:pt x="48" y="57"/>
                    <a:pt x="53" y="59"/>
                  </a:cubicBezTo>
                  <a:cubicBezTo>
                    <a:pt x="60" y="62"/>
                    <a:pt x="72" y="55"/>
                    <a:pt x="79" y="51"/>
                  </a:cubicBezTo>
                  <a:cubicBezTo>
                    <a:pt x="81" y="50"/>
                    <a:pt x="82" y="49"/>
                    <a:pt x="84" y="48"/>
                  </a:cubicBezTo>
                  <a:cubicBezTo>
                    <a:pt x="86" y="45"/>
                    <a:pt x="86" y="42"/>
                    <a:pt x="86" y="39"/>
                  </a:cubicBezTo>
                  <a:cubicBezTo>
                    <a:pt x="86" y="37"/>
                    <a:pt x="86" y="35"/>
                    <a:pt x="85" y="33"/>
                  </a:cubicBezTo>
                  <a:close/>
                </a:path>
              </a:pathLst>
            </a:custGeom>
            <a:solidFill>
              <a:srgbClr val="EAC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išḻîde"/>
            <p:cNvSpPr/>
            <p:nvPr/>
          </p:nvSpPr>
          <p:spPr bwMode="auto">
            <a:xfrm>
              <a:off x="9025510" y="2800030"/>
              <a:ext cx="376844" cy="538348"/>
            </a:xfrm>
            <a:custGeom>
              <a:avLst/>
              <a:gdLst>
                <a:gd name="T0" fmla="*/ 6 w 195"/>
                <a:gd name="T1" fmla="*/ 171 h 278"/>
                <a:gd name="T2" fmla="*/ 1 w 195"/>
                <a:gd name="T3" fmla="*/ 199 h 278"/>
                <a:gd name="T4" fmla="*/ 15 w 195"/>
                <a:gd name="T5" fmla="*/ 226 h 278"/>
                <a:gd name="T6" fmla="*/ 41 w 195"/>
                <a:gd name="T7" fmla="*/ 243 h 278"/>
                <a:gd name="T8" fmla="*/ 128 w 195"/>
                <a:gd name="T9" fmla="*/ 278 h 278"/>
                <a:gd name="T10" fmla="*/ 143 w 195"/>
                <a:gd name="T11" fmla="*/ 247 h 278"/>
                <a:gd name="T12" fmla="*/ 144 w 195"/>
                <a:gd name="T13" fmla="*/ 240 h 278"/>
                <a:gd name="T14" fmla="*/ 139 w 195"/>
                <a:gd name="T15" fmla="*/ 234 h 278"/>
                <a:gd name="T16" fmla="*/ 106 w 195"/>
                <a:gd name="T17" fmla="*/ 217 h 278"/>
                <a:gd name="T18" fmla="*/ 80 w 195"/>
                <a:gd name="T19" fmla="*/ 195 h 278"/>
                <a:gd name="T20" fmla="*/ 104 w 195"/>
                <a:gd name="T21" fmla="*/ 155 h 278"/>
                <a:gd name="T22" fmla="*/ 149 w 195"/>
                <a:gd name="T23" fmla="*/ 109 h 278"/>
                <a:gd name="T24" fmla="*/ 183 w 195"/>
                <a:gd name="T25" fmla="*/ 62 h 278"/>
                <a:gd name="T26" fmla="*/ 148 w 195"/>
                <a:gd name="T27" fmla="*/ 15 h 278"/>
                <a:gd name="T28" fmla="*/ 87 w 195"/>
                <a:gd name="T29" fmla="*/ 62 h 278"/>
                <a:gd name="T30" fmla="*/ 6 w 195"/>
                <a:gd name="T31" fmla="*/ 17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278">
                  <a:moveTo>
                    <a:pt x="6" y="171"/>
                  </a:moveTo>
                  <a:cubicBezTo>
                    <a:pt x="2" y="179"/>
                    <a:pt x="0" y="189"/>
                    <a:pt x="1" y="199"/>
                  </a:cubicBezTo>
                  <a:cubicBezTo>
                    <a:pt x="2" y="209"/>
                    <a:pt x="7" y="219"/>
                    <a:pt x="15" y="226"/>
                  </a:cubicBezTo>
                  <a:cubicBezTo>
                    <a:pt x="23" y="233"/>
                    <a:pt x="32" y="238"/>
                    <a:pt x="41" y="243"/>
                  </a:cubicBezTo>
                  <a:cubicBezTo>
                    <a:pt x="69" y="257"/>
                    <a:pt x="98" y="269"/>
                    <a:pt x="128" y="278"/>
                  </a:cubicBezTo>
                  <a:cubicBezTo>
                    <a:pt x="133" y="268"/>
                    <a:pt x="138" y="257"/>
                    <a:pt x="143" y="247"/>
                  </a:cubicBezTo>
                  <a:cubicBezTo>
                    <a:pt x="144" y="245"/>
                    <a:pt x="145" y="242"/>
                    <a:pt x="144" y="240"/>
                  </a:cubicBezTo>
                  <a:cubicBezTo>
                    <a:pt x="144" y="237"/>
                    <a:pt x="141" y="236"/>
                    <a:pt x="139" y="234"/>
                  </a:cubicBezTo>
                  <a:cubicBezTo>
                    <a:pt x="128" y="228"/>
                    <a:pt x="117" y="223"/>
                    <a:pt x="106" y="217"/>
                  </a:cubicBezTo>
                  <a:cubicBezTo>
                    <a:pt x="96" y="211"/>
                    <a:pt x="85" y="205"/>
                    <a:pt x="80" y="195"/>
                  </a:cubicBezTo>
                  <a:cubicBezTo>
                    <a:pt x="71" y="175"/>
                    <a:pt x="93" y="166"/>
                    <a:pt x="104" y="155"/>
                  </a:cubicBezTo>
                  <a:cubicBezTo>
                    <a:pt x="119" y="140"/>
                    <a:pt x="134" y="125"/>
                    <a:pt x="149" y="109"/>
                  </a:cubicBezTo>
                  <a:cubicBezTo>
                    <a:pt x="163" y="95"/>
                    <a:pt x="177" y="80"/>
                    <a:pt x="183" y="62"/>
                  </a:cubicBezTo>
                  <a:cubicBezTo>
                    <a:pt x="195" y="25"/>
                    <a:pt x="183" y="0"/>
                    <a:pt x="148" y="15"/>
                  </a:cubicBezTo>
                  <a:cubicBezTo>
                    <a:pt x="126" y="24"/>
                    <a:pt x="110" y="41"/>
                    <a:pt x="87" y="62"/>
                  </a:cubicBezTo>
                  <a:cubicBezTo>
                    <a:pt x="56" y="91"/>
                    <a:pt x="21" y="131"/>
                    <a:pt x="6" y="171"/>
                  </a:cubicBezTo>
                  <a:close/>
                </a:path>
              </a:pathLst>
            </a:custGeom>
            <a:solidFill>
              <a:srgbClr val="F17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iṩḷiḑe"/>
            <p:cNvSpPr/>
            <p:nvPr/>
          </p:nvSpPr>
          <p:spPr bwMode="auto">
            <a:xfrm>
              <a:off x="2610197" y="3553717"/>
              <a:ext cx="222517" cy="315831"/>
            </a:xfrm>
            <a:custGeom>
              <a:avLst/>
              <a:gdLst>
                <a:gd name="T0" fmla="*/ 11 w 115"/>
                <a:gd name="T1" fmla="*/ 60 h 163"/>
                <a:gd name="T2" fmla="*/ 109 w 115"/>
                <a:gd name="T3" fmla="*/ 55 h 163"/>
                <a:gd name="T4" fmla="*/ 112 w 115"/>
                <a:gd name="T5" fmla="*/ 105 h 163"/>
                <a:gd name="T6" fmla="*/ 82 w 115"/>
                <a:gd name="T7" fmla="*/ 144 h 163"/>
                <a:gd name="T8" fmla="*/ 81 w 115"/>
                <a:gd name="T9" fmla="*/ 144 h 163"/>
                <a:gd name="T10" fmla="*/ 83 w 115"/>
                <a:gd name="T11" fmla="*/ 157 h 163"/>
                <a:gd name="T12" fmla="*/ 82 w 115"/>
                <a:gd name="T13" fmla="*/ 159 h 163"/>
                <a:gd name="T14" fmla="*/ 79 w 115"/>
                <a:gd name="T15" fmla="*/ 161 h 163"/>
                <a:gd name="T16" fmla="*/ 64 w 115"/>
                <a:gd name="T17" fmla="*/ 162 h 163"/>
                <a:gd name="T18" fmla="*/ 57 w 115"/>
                <a:gd name="T19" fmla="*/ 162 h 163"/>
                <a:gd name="T20" fmla="*/ 49 w 115"/>
                <a:gd name="T21" fmla="*/ 148 h 163"/>
                <a:gd name="T22" fmla="*/ 50 w 115"/>
                <a:gd name="T23" fmla="*/ 144 h 163"/>
                <a:gd name="T24" fmla="*/ 11 w 115"/>
                <a:gd name="T25" fmla="*/ 6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63">
                  <a:moveTo>
                    <a:pt x="11" y="60"/>
                  </a:moveTo>
                  <a:cubicBezTo>
                    <a:pt x="28" y="14"/>
                    <a:pt x="95" y="0"/>
                    <a:pt x="109" y="55"/>
                  </a:cubicBezTo>
                  <a:cubicBezTo>
                    <a:pt x="113" y="71"/>
                    <a:pt x="115" y="89"/>
                    <a:pt x="112" y="105"/>
                  </a:cubicBezTo>
                  <a:cubicBezTo>
                    <a:pt x="108" y="122"/>
                    <a:pt x="97" y="137"/>
                    <a:pt x="82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8"/>
                    <a:pt x="82" y="152"/>
                    <a:pt x="83" y="157"/>
                  </a:cubicBezTo>
                  <a:cubicBezTo>
                    <a:pt x="83" y="158"/>
                    <a:pt x="83" y="159"/>
                    <a:pt x="82" y="159"/>
                  </a:cubicBezTo>
                  <a:cubicBezTo>
                    <a:pt x="82" y="160"/>
                    <a:pt x="81" y="160"/>
                    <a:pt x="79" y="161"/>
                  </a:cubicBezTo>
                  <a:cubicBezTo>
                    <a:pt x="74" y="161"/>
                    <a:pt x="69" y="162"/>
                    <a:pt x="64" y="162"/>
                  </a:cubicBezTo>
                  <a:cubicBezTo>
                    <a:pt x="62" y="163"/>
                    <a:pt x="59" y="163"/>
                    <a:pt x="57" y="162"/>
                  </a:cubicBezTo>
                  <a:cubicBezTo>
                    <a:pt x="51" y="160"/>
                    <a:pt x="49" y="154"/>
                    <a:pt x="49" y="148"/>
                  </a:cubicBezTo>
                  <a:cubicBezTo>
                    <a:pt x="49" y="147"/>
                    <a:pt x="49" y="145"/>
                    <a:pt x="50" y="144"/>
                  </a:cubicBezTo>
                  <a:cubicBezTo>
                    <a:pt x="20" y="132"/>
                    <a:pt x="0" y="90"/>
                    <a:pt x="11" y="6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îśḻîḓê"/>
            <p:cNvSpPr/>
            <p:nvPr/>
          </p:nvSpPr>
          <p:spPr bwMode="auto">
            <a:xfrm>
              <a:off x="2726838" y="3528594"/>
              <a:ext cx="170477" cy="317626"/>
            </a:xfrm>
            <a:custGeom>
              <a:avLst/>
              <a:gdLst>
                <a:gd name="T0" fmla="*/ 46 w 88"/>
                <a:gd name="T1" fmla="*/ 82 h 164"/>
                <a:gd name="T2" fmla="*/ 47 w 88"/>
                <a:gd name="T3" fmla="*/ 123 h 164"/>
                <a:gd name="T4" fmla="*/ 40 w 88"/>
                <a:gd name="T5" fmla="*/ 162 h 164"/>
                <a:gd name="T6" fmla="*/ 47 w 88"/>
                <a:gd name="T7" fmla="*/ 162 h 164"/>
                <a:gd name="T8" fmla="*/ 83 w 88"/>
                <a:gd name="T9" fmla="*/ 138 h 164"/>
                <a:gd name="T10" fmla="*/ 87 w 88"/>
                <a:gd name="T11" fmla="*/ 135 h 164"/>
                <a:gd name="T12" fmla="*/ 88 w 88"/>
                <a:gd name="T13" fmla="*/ 130 h 164"/>
                <a:gd name="T14" fmla="*/ 59 w 88"/>
                <a:gd name="T15" fmla="*/ 33 h 164"/>
                <a:gd name="T16" fmla="*/ 8 w 88"/>
                <a:gd name="T17" fmla="*/ 16 h 164"/>
                <a:gd name="T18" fmla="*/ 1 w 88"/>
                <a:gd name="T19" fmla="*/ 30 h 164"/>
                <a:gd name="T20" fmla="*/ 0 w 88"/>
                <a:gd name="T21" fmla="*/ 39 h 164"/>
                <a:gd name="T22" fmla="*/ 21 w 88"/>
                <a:gd name="T23" fmla="*/ 56 h 164"/>
                <a:gd name="T24" fmla="*/ 46 w 88"/>
                <a:gd name="T25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4">
                  <a:moveTo>
                    <a:pt x="46" y="82"/>
                  </a:moveTo>
                  <a:cubicBezTo>
                    <a:pt x="52" y="95"/>
                    <a:pt x="50" y="110"/>
                    <a:pt x="47" y="123"/>
                  </a:cubicBezTo>
                  <a:cubicBezTo>
                    <a:pt x="44" y="136"/>
                    <a:pt x="44" y="149"/>
                    <a:pt x="40" y="162"/>
                  </a:cubicBezTo>
                  <a:cubicBezTo>
                    <a:pt x="41" y="164"/>
                    <a:pt x="45" y="163"/>
                    <a:pt x="47" y="162"/>
                  </a:cubicBezTo>
                  <a:cubicBezTo>
                    <a:pt x="59" y="154"/>
                    <a:pt x="71" y="146"/>
                    <a:pt x="83" y="138"/>
                  </a:cubicBezTo>
                  <a:cubicBezTo>
                    <a:pt x="85" y="137"/>
                    <a:pt x="86" y="136"/>
                    <a:pt x="87" y="135"/>
                  </a:cubicBezTo>
                  <a:cubicBezTo>
                    <a:pt x="88" y="133"/>
                    <a:pt x="88" y="131"/>
                    <a:pt x="88" y="130"/>
                  </a:cubicBezTo>
                  <a:cubicBezTo>
                    <a:pt x="88" y="93"/>
                    <a:pt x="77" y="64"/>
                    <a:pt x="59" y="33"/>
                  </a:cubicBezTo>
                  <a:cubicBezTo>
                    <a:pt x="50" y="18"/>
                    <a:pt x="25" y="0"/>
                    <a:pt x="8" y="16"/>
                  </a:cubicBezTo>
                  <a:cubicBezTo>
                    <a:pt x="4" y="19"/>
                    <a:pt x="3" y="25"/>
                    <a:pt x="1" y="30"/>
                  </a:cubicBezTo>
                  <a:cubicBezTo>
                    <a:pt x="0" y="33"/>
                    <a:pt x="0" y="36"/>
                    <a:pt x="0" y="39"/>
                  </a:cubicBezTo>
                  <a:cubicBezTo>
                    <a:pt x="2" y="51"/>
                    <a:pt x="13" y="51"/>
                    <a:pt x="21" y="56"/>
                  </a:cubicBezTo>
                  <a:cubicBezTo>
                    <a:pt x="32" y="62"/>
                    <a:pt x="41" y="72"/>
                    <a:pt x="46" y="82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iŝ1iḍe"/>
            <p:cNvSpPr/>
            <p:nvPr/>
          </p:nvSpPr>
          <p:spPr bwMode="auto">
            <a:xfrm>
              <a:off x="2498938" y="3478348"/>
              <a:ext cx="308653" cy="385817"/>
            </a:xfrm>
            <a:custGeom>
              <a:avLst/>
              <a:gdLst>
                <a:gd name="T0" fmla="*/ 78 w 159"/>
                <a:gd name="T1" fmla="*/ 125 h 199"/>
                <a:gd name="T2" fmla="*/ 81 w 159"/>
                <a:gd name="T3" fmla="*/ 158 h 199"/>
                <a:gd name="T4" fmla="*/ 87 w 159"/>
                <a:gd name="T5" fmla="*/ 172 h 199"/>
                <a:gd name="T6" fmla="*/ 67 w 159"/>
                <a:gd name="T7" fmla="*/ 199 h 199"/>
                <a:gd name="T8" fmla="*/ 5 w 159"/>
                <a:gd name="T9" fmla="*/ 157 h 199"/>
                <a:gd name="T10" fmla="*/ 1 w 159"/>
                <a:gd name="T11" fmla="*/ 153 h 199"/>
                <a:gd name="T12" fmla="*/ 1 w 159"/>
                <a:gd name="T13" fmla="*/ 148 h 199"/>
                <a:gd name="T14" fmla="*/ 31 w 159"/>
                <a:gd name="T15" fmla="*/ 53 h 199"/>
                <a:gd name="T16" fmla="*/ 113 w 159"/>
                <a:gd name="T17" fmla="*/ 5 h 199"/>
                <a:gd name="T18" fmla="*/ 146 w 159"/>
                <a:gd name="T19" fmla="*/ 60 h 199"/>
                <a:gd name="T20" fmla="*/ 92 w 159"/>
                <a:gd name="T21" fmla="*/ 97 h 199"/>
                <a:gd name="T22" fmla="*/ 78 w 159"/>
                <a:gd name="T23" fmla="*/ 12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9" h="199">
                  <a:moveTo>
                    <a:pt x="78" y="125"/>
                  </a:moveTo>
                  <a:cubicBezTo>
                    <a:pt x="77" y="135"/>
                    <a:pt x="78" y="147"/>
                    <a:pt x="81" y="158"/>
                  </a:cubicBezTo>
                  <a:cubicBezTo>
                    <a:pt x="81" y="161"/>
                    <a:pt x="87" y="170"/>
                    <a:pt x="87" y="172"/>
                  </a:cubicBezTo>
                  <a:cubicBezTo>
                    <a:pt x="87" y="179"/>
                    <a:pt x="72" y="194"/>
                    <a:pt x="67" y="199"/>
                  </a:cubicBezTo>
                  <a:cubicBezTo>
                    <a:pt x="47" y="185"/>
                    <a:pt x="26" y="171"/>
                    <a:pt x="5" y="157"/>
                  </a:cubicBezTo>
                  <a:cubicBezTo>
                    <a:pt x="4" y="156"/>
                    <a:pt x="2" y="155"/>
                    <a:pt x="1" y="153"/>
                  </a:cubicBezTo>
                  <a:cubicBezTo>
                    <a:pt x="0" y="151"/>
                    <a:pt x="1" y="149"/>
                    <a:pt x="1" y="148"/>
                  </a:cubicBezTo>
                  <a:cubicBezTo>
                    <a:pt x="3" y="113"/>
                    <a:pt x="14" y="83"/>
                    <a:pt x="31" y="53"/>
                  </a:cubicBezTo>
                  <a:cubicBezTo>
                    <a:pt x="47" y="23"/>
                    <a:pt x="79" y="0"/>
                    <a:pt x="113" y="5"/>
                  </a:cubicBezTo>
                  <a:cubicBezTo>
                    <a:pt x="141" y="10"/>
                    <a:pt x="159" y="32"/>
                    <a:pt x="146" y="60"/>
                  </a:cubicBezTo>
                  <a:cubicBezTo>
                    <a:pt x="136" y="82"/>
                    <a:pt x="108" y="84"/>
                    <a:pt x="92" y="97"/>
                  </a:cubicBezTo>
                  <a:cubicBezTo>
                    <a:pt x="82" y="106"/>
                    <a:pt x="79" y="115"/>
                    <a:pt x="78" y="125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íṣļíďe"/>
            <p:cNvSpPr/>
            <p:nvPr/>
          </p:nvSpPr>
          <p:spPr bwMode="auto">
            <a:xfrm>
              <a:off x="2398447" y="4407896"/>
              <a:ext cx="861357" cy="366077"/>
            </a:xfrm>
            <a:custGeom>
              <a:avLst/>
              <a:gdLst>
                <a:gd name="T0" fmla="*/ 33 w 445"/>
                <a:gd name="T1" fmla="*/ 14 h 189"/>
                <a:gd name="T2" fmla="*/ 100 w 445"/>
                <a:gd name="T3" fmla="*/ 33 h 189"/>
                <a:gd name="T4" fmla="*/ 210 w 445"/>
                <a:gd name="T5" fmla="*/ 121 h 189"/>
                <a:gd name="T6" fmla="*/ 242 w 445"/>
                <a:gd name="T7" fmla="*/ 104 h 189"/>
                <a:gd name="T8" fmla="*/ 354 w 445"/>
                <a:gd name="T9" fmla="*/ 42 h 189"/>
                <a:gd name="T10" fmla="*/ 419 w 445"/>
                <a:gd name="T11" fmla="*/ 40 h 189"/>
                <a:gd name="T12" fmla="*/ 439 w 445"/>
                <a:gd name="T13" fmla="*/ 104 h 189"/>
                <a:gd name="T14" fmla="*/ 402 w 445"/>
                <a:gd name="T15" fmla="*/ 139 h 189"/>
                <a:gd name="T16" fmla="*/ 274 w 445"/>
                <a:gd name="T17" fmla="*/ 187 h 189"/>
                <a:gd name="T18" fmla="*/ 214 w 445"/>
                <a:gd name="T19" fmla="*/ 187 h 189"/>
                <a:gd name="T20" fmla="*/ 116 w 445"/>
                <a:gd name="T21" fmla="*/ 175 h 189"/>
                <a:gd name="T22" fmla="*/ 85 w 445"/>
                <a:gd name="T23" fmla="*/ 166 h 189"/>
                <a:gd name="T24" fmla="*/ 6 w 445"/>
                <a:gd name="T25" fmla="*/ 99 h 189"/>
                <a:gd name="T26" fmla="*/ 33 w 445"/>
                <a:gd name="T27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5" h="189">
                  <a:moveTo>
                    <a:pt x="33" y="14"/>
                  </a:moveTo>
                  <a:cubicBezTo>
                    <a:pt x="58" y="0"/>
                    <a:pt x="82" y="17"/>
                    <a:pt x="100" y="33"/>
                  </a:cubicBezTo>
                  <a:cubicBezTo>
                    <a:pt x="135" y="65"/>
                    <a:pt x="173" y="93"/>
                    <a:pt x="210" y="121"/>
                  </a:cubicBezTo>
                  <a:cubicBezTo>
                    <a:pt x="223" y="114"/>
                    <a:pt x="236" y="107"/>
                    <a:pt x="242" y="104"/>
                  </a:cubicBezTo>
                  <a:cubicBezTo>
                    <a:pt x="280" y="84"/>
                    <a:pt x="319" y="65"/>
                    <a:pt x="354" y="42"/>
                  </a:cubicBezTo>
                  <a:cubicBezTo>
                    <a:pt x="372" y="31"/>
                    <a:pt x="396" y="20"/>
                    <a:pt x="419" y="40"/>
                  </a:cubicBezTo>
                  <a:cubicBezTo>
                    <a:pt x="438" y="57"/>
                    <a:pt x="445" y="86"/>
                    <a:pt x="439" y="104"/>
                  </a:cubicBezTo>
                  <a:cubicBezTo>
                    <a:pt x="433" y="123"/>
                    <a:pt x="417" y="132"/>
                    <a:pt x="402" y="139"/>
                  </a:cubicBezTo>
                  <a:cubicBezTo>
                    <a:pt x="363" y="158"/>
                    <a:pt x="317" y="182"/>
                    <a:pt x="274" y="187"/>
                  </a:cubicBezTo>
                  <a:cubicBezTo>
                    <a:pt x="255" y="189"/>
                    <a:pt x="233" y="187"/>
                    <a:pt x="214" y="187"/>
                  </a:cubicBezTo>
                  <a:cubicBezTo>
                    <a:pt x="181" y="186"/>
                    <a:pt x="148" y="180"/>
                    <a:pt x="116" y="175"/>
                  </a:cubicBezTo>
                  <a:cubicBezTo>
                    <a:pt x="105" y="173"/>
                    <a:pt x="94" y="171"/>
                    <a:pt x="85" y="166"/>
                  </a:cubicBezTo>
                  <a:cubicBezTo>
                    <a:pt x="51" y="148"/>
                    <a:pt x="16" y="141"/>
                    <a:pt x="6" y="99"/>
                  </a:cubicBezTo>
                  <a:cubicBezTo>
                    <a:pt x="0" y="70"/>
                    <a:pt x="5" y="30"/>
                    <a:pt x="33" y="14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íslïḑê"/>
            <p:cNvSpPr/>
            <p:nvPr/>
          </p:nvSpPr>
          <p:spPr bwMode="auto">
            <a:xfrm>
              <a:off x="2516883" y="4433019"/>
              <a:ext cx="628073" cy="324804"/>
            </a:xfrm>
            <a:custGeom>
              <a:avLst/>
              <a:gdLst>
                <a:gd name="T0" fmla="*/ 2 w 325"/>
                <a:gd name="T1" fmla="*/ 81 h 168"/>
                <a:gd name="T2" fmla="*/ 41 w 325"/>
                <a:gd name="T3" fmla="*/ 25 h 168"/>
                <a:gd name="T4" fmla="*/ 101 w 325"/>
                <a:gd name="T5" fmla="*/ 12 h 168"/>
                <a:gd name="T6" fmla="*/ 237 w 325"/>
                <a:gd name="T7" fmla="*/ 2 h 168"/>
                <a:gd name="T8" fmla="*/ 314 w 325"/>
                <a:gd name="T9" fmla="*/ 66 h 168"/>
                <a:gd name="T10" fmla="*/ 308 w 325"/>
                <a:gd name="T11" fmla="*/ 111 h 168"/>
                <a:gd name="T12" fmla="*/ 263 w 325"/>
                <a:gd name="T13" fmla="*/ 149 h 168"/>
                <a:gd name="T14" fmla="*/ 140 w 325"/>
                <a:gd name="T15" fmla="*/ 159 h 168"/>
                <a:gd name="T16" fmla="*/ 38 w 325"/>
                <a:gd name="T17" fmla="*/ 128 h 168"/>
                <a:gd name="T18" fmla="*/ 2 w 325"/>
                <a:gd name="T19" fmla="*/ 8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" h="168">
                  <a:moveTo>
                    <a:pt x="2" y="81"/>
                  </a:moveTo>
                  <a:cubicBezTo>
                    <a:pt x="5" y="56"/>
                    <a:pt x="18" y="36"/>
                    <a:pt x="41" y="25"/>
                  </a:cubicBezTo>
                  <a:cubicBezTo>
                    <a:pt x="60" y="16"/>
                    <a:pt x="81" y="14"/>
                    <a:pt x="101" y="12"/>
                  </a:cubicBezTo>
                  <a:cubicBezTo>
                    <a:pt x="147" y="6"/>
                    <a:pt x="191" y="0"/>
                    <a:pt x="237" y="2"/>
                  </a:cubicBezTo>
                  <a:cubicBezTo>
                    <a:pt x="274" y="3"/>
                    <a:pt x="297" y="35"/>
                    <a:pt x="314" y="66"/>
                  </a:cubicBezTo>
                  <a:cubicBezTo>
                    <a:pt x="325" y="86"/>
                    <a:pt x="322" y="95"/>
                    <a:pt x="308" y="111"/>
                  </a:cubicBezTo>
                  <a:cubicBezTo>
                    <a:pt x="296" y="126"/>
                    <a:pt x="280" y="139"/>
                    <a:pt x="263" y="149"/>
                  </a:cubicBezTo>
                  <a:cubicBezTo>
                    <a:pt x="229" y="168"/>
                    <a:pt x="177" y="163"/>
                    <a:pt x="140" y="159"/>
                  </a:cubicBezTo>
                  <a:cubicBezTo>
                    <a:pt x="104" y="155"/>
                    <a:pt x="70" y="145"/>
                    <a:pt x="38" y="128"/>
                  </a:cubicBezTo>
                  <a:cubicBezTo>
                    <a:pt x="18" y="118"/>
                    <a:pt x="0" y="105"/>
                    <a:pt x="2" y="81"/>
                  </a:cubicBez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îŝľíḋé"/>
            <p:cNvSpPr/>
            <p:nvPr/>
          </p:nvSpPr>
          <p:spPr bwMode="auto">
            <a:xfrm>
              <a:off x="2493554" y="3833658"/>
              <a:ext cx="597567" cy="721386"/>
            </a:xfrm>
            <a:custGeom>
              <a:avLst/>
              <a:gdLst>
                <a:gd name="T0" fmla="*/ 135 w 309"/>
                <a:gd name="T1" fmla="*/ 12 h 373"/>
                <a:gd name="T2" fmla="*/ 85 w 309"/>
                <a:gd name="T3" fmla="*/ 13 h 373"/>
                <a:gd name="T4" fmla="*/ 70 w 309"/>
                <a:gd name="T5" fmla="*/ 46 h 373"/>
                <a:gd name="T6" fmla="*/ 49 w 309"/>
                <a:gd name="T7" fmla="*/ 164 h 373"/>
                <a:gd name="T8" fmla="*/ 42 w 309"/>
                <a:gd name="T9" fmla="*/ 223 h 373"/>
                <a:gd name="T10" fmla="*/ 45 w 309"/>
                <a:gd name="T11" fmla="*/ 269 h 373"/>
                <a:gd name="T12" fmla="*/ 28 w 309"/>
                <a:gd name="T13" fmla="*/ 299 h 373"/>
                <a:gd name="T14" fmla="*/ 10 w 309"/>
                <a:gd name="T15" fmla="*/ 304 h 373"/>
                <a:gd name="T16" fmla="*/ 3 w 309"/>
                <a:gd name="T17" fmla="*/ 318 h 373"/>
                <a:gd name="T18" fmla="*/ 9 w 309"/>
                <a:gd name="T19" fmla="*/ 324 h 373"/>
                <a:gd name="T20" fmla="*/ 50 w 309"/>
                <a:gd name="T21" fmla="*/ 347 h 373"/>
                <a:gd name="T22" fmla="*/ 83 w 309"/>
                <a:gd name="T23" fmla="*/ 362 h 373"/>
                <a:gd name="T24" fmla="*/ 133 w 309"/>
                <a:gd name="T25" fmla="*/ 371 h 373"/>
                <a:gd name="T26" fmla="*/ 264 w 309"/>
                <a:gd name="T27" fmla="*/ 357 h 373"/>
                <a:gd name="T28" fmla="*/ 303 w 309"/>
                <a:gd name="T29" fmla="*/ 313 h 373"/>
                <a:gd name="T30" fmla="*/ 274 w 309"/>
                <a:gd name="T31" fmla="*/ 236 h 373"/>
                <a:gd name="T32" fmla="*/ 246 w 309"/>
                <a:gd name="T33" fmla="*/ 140 h 373"/>
                <a:gd name="T34" fmla="*/ 213 w 309"/>
                <a:gd name="T35" fmla="*/ 46 h 373"/>
                <a:gd name="T36" fmla="*/ 213 w 309"/>
                <a:gd name="T37" fmla="*/ 45 h 373"/>
                <a:gd name="T38" fmla="*/ 199 w 309"/>
                <a:gd name="T39" fmla="*/ 13 h 373"/>
                <a:gd name="T40" fmla="*/ 167 w 309"/>
                <a:gd name="T41" fmla="*/ 13 h 373"/>
                <a:gd name="T42" fmla="*/ 135 w 309"/>
                <a:gd name="T43" fmla="*/ 1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9" h="373">
                  <a:moveTo>
                    <a:pt x="135" y="12"/>
                  </a:moveTo>
                  <a:cubicBezTo>
                    <a:pt x="117" y="10"/>
                    <a:pt x="100" y="7"/>
                    <a:pt x="85" y="13"/>
                  </a:cubicBezTo>
                  <a:cubicBezTo>
                    <a:pt x="73" y="19"/>
                    <a:pt x="73" y="34"/>
                    <a:pt x="70" y="46"/>
                  </a:cubicBezTo>
                  <a:cubicBezTo>
                    <a:pt x="61" y="85"/>
                    <a:pt x="54" y="125"/>
                    <a:pt x="49" y="164"/>
                  </a:cubicBezTo>
                  <a:cubicBezTo>
                    <a:pt x="46" y="183"/>
                    <a:pt x="42" y="204"/>
                    <a:pt x="42" y="223"/>
                  </a:cubicBezTo>
                  <a:cubicBezTo>
                    <a:pt x="42" y="238"/>
                    <a:pt x="46" y="253"/>
                    <a:pt x="45" y="269"/>
                  </a:cubicBezTo>
                  <a:cubicBezTo>
                    <a:pt x="44" y="281"/>
                    <a:pt x="39" y="294"/>
                    <a:pt x="28" y="299"/>
                  </a:cubicBezTo>
                  <a:cubicBezTo>
                    <a:pt x="22" y="301"/>
                    <a:pt x="16" y="301"/>
                    <a:pt x="10" y="304"/>
                  </a:cubicBezTo>
                  <a:cubicBezTo>
                    <a:pt x="5" y="306"/>
                    <a:pt x="0" y="313"/>
                    <a:pt x="3" y="318"/>
                  </a:cubicBezTo>
                  <a:cubicBezTo>
                    <a:pt x="4" y="321"/>
                    <a:pt x="7" y="322"/>
                    <a:pt x="9" y="324"/>
                  </a:cubicBezTo>
                  <a:cubicBezTo>
                    <a:pt x="23" y="331"/>
                    <a:pt x="37" y="339"/>
                    <a:pt x="50" y="347"/>
                  </a:cubicBezTo>
                  <a:cubicBezTo>
                    <a:pt x="61" y="352"/>
                    <a:pt x="72" y="358"/>
                    <a:pt x="83" y="362"/>
                  </a:cubicBezTo>
                  <a:cubicBezTo>
                    <a:pt x="99" y="368"/>
                    <a:pt x="116" y="370"/>
                    <a:pt x="133" y="371"/>
                  </a:cubicBezTo>
                  <a:cubicBezTo>
                    <a:pt x="177" y="373"/>
                    <a:pt x="221" y="368"/>
                    <a:pt x="264" y="357"/>
                  </a:cubicBezTo>
                  <a:cubicBezTo>
                    <a:pt x="287" y="350"/>
                    <a:pt x="309" y="339"/>
                    <a:pt x="303" y="313"/>
                  </a:cubicBezTo>
                  <a:cubicBezTo>
                    <a:pt x="297" y="287"/>
                    <a:pt x="286" y="260"/>
                    <a:pt x="274" y="236"/>
                  </a:cubicBezTo>
                  <a:cubicBezTo>
                    <a:pt x="260" y="206"/>
                    <a:pt x="256" y="171"/>
                    <a:pt x="246" y="140"/>
                  </a:cubicBezTo>
                  <a:cubicBezTo>
                    <a:pt x="235" y="108"/>
                    <a:pt x="224" y="77"/>
                    <a:pt x="213" y="46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09" y="34"/>
                    <a:pt x="207" y="22"/>
                    <a:pt x="199" y="13"/>
                  </a:cubicBezTo>
                  <a:cubicBezTo>
                    <a:pt x="186" y="0"/>
                    <a:pt x="181" y="11"/>
                    <a:pt x="167" y="13"/>
                  </a:cubicBezTo>
                  <a:cubicBezTo>
                    <a:pt x="157" y="15"/>
                    <a:pt x="146" y="14"/>
                    <a:pt x="135" y="12"/>
                  </a:cubicBezTo>
                  <a:close/>
                </a:path>
              </a:pathLst>
            </a:custGeom>
            <a:solidFill>
              <a:srgbClr val="F17187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íṣļiḓe"/>
            <p:cNvSpPr/>
            <p:nvPr/>
          </p:nvSpPr>
          <p:spPr bwMode="auto">
            <a:xfrm>
              <a:off x="4106804" y="3070999"/>
              <a:ext cx="134588" cy="80753"/>
            </a:xfrm>
            <a:custGeom>
              <a:avLst/>
              <a:gdLst>
                <a:gd name="T0" fmla="*/ 4 w 75"/>
                <a:gd name="T1" fmla="*/ 4 h 45"/>
                <a:gd name="T2" fmla="*/ 26 w 75"/>
                <a:gd name="T3" fmla="*/ 10 h 45"/>
                <a:gd name="T4" fmla="*/ 42 w 75"/>
                <a:gd name="T5" fmla="*/ 0 h 45"/>
                <a:gd name="T6" fmla="*/ 46 w 75"/>
                <a:gd name="T7" fmla="*/ 2 h 45"/>
                <a:gd name="T8" fmla="*/ 43 w 75"/>
                <a:gd name="T9" fmla="*/ 7 h 45"/>
                <a:gd name="T10" fmla="*/ 59 w 75"/>
                <a:gd name="T11" fmla="*/ 3 h 45"/>
                <a:gd name="T12" fmla="*/ 72 w 75"/>
                <a:gd name="T13" fmla="*/ 10 h 45"/>
                <a:gd name="T14" fmla="*/ 75 w 75"/>
                <a:gd name="T15" fmla="*/ 27 h 45"/>
                <a:gd name="T16" fmla="*/ 67 w 75"/>
                <a:gd name="T17" fmla="*/ 44 h 45"/>
                <a:gd name="T18" fmla="*/ 48 w 75"/>
                <a:gd name="T19" fmla="*/ 45 h 45"/>
                <a:gd name="T20" fmla="*/ 29 w 75"/>
                <a:gd name="T21" fmla="*/ 35 h 45"/>
                <a:gd name="T22" fmla="*/ 0 w 75"/>
                <a:gd name="T23" fmla="*/ 29 h 45"/>
                <a:gd name="T24" fmla="*/ 4 w 75"/>
                <a:gd name="T25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5">
                  <a:moveTo>
                    <a:pt x="4" y="4"/>
                  </a:moveTo>
                  <a:lnTo>
                    <a:pt x="26" y="10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3" y="7"/>
                  </a:lnTo>
                  <a:lnTo>
                    <a:pt x="59" y="3"/>
                  </a:lnTo>
                  <a:lnTo>
                    <a:pt x="72" y="10"/>
                  </a:lnTo>
                  <a:lnTo>
                    <a:pt x="75" y="27"/>
                  </a:lnTo>
                  <a:lnTo>
                    <a:pt x="67" y="44"/>
                  </a:lnTo>
                  <a:lnTo>
                    <a:pt x="48" y="45"/>
                  </a:lnTo>
                  <a:lnTo>
                    <a:pt x="29" y="35"/>
                  </a:lnTo>
                  <a:lnTo>
                    <a:pt x="0" y="29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îṡḻïďê"/>
            <p:cNvSpPr/>
            <p:nvPr/>
          </p:nvSpPr>
          <p:spPr bwMode="auto">
            <a:xfrm>
              <a:off x="3837630" y="2661854"/>
              <a:ext cx="305064" cy="486308"/>
            </a:xfrm>
            <a:custGeom>
              <a:avLst/>
              <a:gdLst>
                <a:gd name="T0" fmla="*/ 158 w 158"/>
                <a:gd name="T1" fmla="*/ 207 h 252"/>
                <a:gd name="T2" fmla="*/ 87 w 158"/>
                <a:gd name="T3" fmla="*/ 133 h 252"/>
                <a:gd name="T4" fmla="*/ 95 w 158"/>
                <a:gd name="T5" fmla="*/ 15 h 252"/>
                <a:gd name="T6" fmla="*/ 89 w 158"/>
                <a:gd name="T7" fmla="*/ 5 h 252"/>
                <a:gd name="T8" fmla="*/ 68 w 158"/>
                <a:gd name="T9" fmla="*/ 7 h 252"/>
                <a:gd name="T10" fmla="*/ 56 w 158"/>
                <a:gd name="T11" fmla="*/ 26 h 252"/>
                <a:gd name="T12" fmla="*/ 12 w 158"/>
                <a:gd name="T13" fmla="*/ 142 h 252"/>
                <a:gd name="T14" fmla="*/ 7 w 158"/>
                <a:gd name="T15" fmla="*/ 185 h 252"/>
                <a:gd name="T16" fmla="*/ 23 w 158"/>
                <a:gd name="T17" fmla="*/ 200 h 252"/>
                <a:gd name="T18" fmla="*/ 82 w 158"/>
                <a:gd name="T19" fmla="*/ 229 h 252"/>
                <a:gd name="T20" fmla="*/ 144 w 158"/>
                <a:gd name="T21" fmla="*/ 248 h 252"/>
                <a:gd name="T22" fmla="*/ 158 w 158"/>
                <a:gd name="T23" fmla="*/ 20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8" h="252">
                  <a:moveTo>
                    <a:pt x="158" y="207"/>
                  </a:moveTo>
                  <a:cubicBezTo>
                    <a:pt x="128" y="189"/>
                    <a:pt x="75" y="174"/>
                    <a:pt x="87" y="133"/>
                  </a:cubicBezTo>
                  <a:cubicBezTo>
                    <a:pt x="98" y="94"/>
                    <a:pt x="110" y="52"/>
                    <a:pt x="95" y="15"/>
                  </a:cubicBezTo>
                  <a:cubicBezTo>
                    <a:pt x="94" y="11"/>
                    <a:pt x="92" y="7"/>
                    <a:pt x="89" y="5"/>
                  </a:cubicBezTo>
                  <a:cubicBezTo>
                    <a:pt x="83" y="0"/>
                    <a:pt x="74" y="2"/>
                    <a:pt x="68" y="7"/>
                  </a:cubicBezTo>
                  <a:cubicBezTo>
                    <a:pt x="62" y="12"/>
                    <a:pt x="59" y="19"/>
                    <a:pt x="56" y="26"/>
                  </a:cubicBezTo>
                  <a:cubicBezTo>
                    <a:pt x="46" y="50"/>
                    <a:pt x="16" y="127"/>
                    <a:pt x="12" y="142"/>
                  </a:cubicBezTo>
                  <a:cubicBezTo>
                    <a:pt x="8" y="156"/>
                    <a:pt x="0" y="171"/>
                    <a:pt x="7" y="185"/>
                  </a:cubicBezTo>
                  <a:cubicBezTo>
                    <a:pt x="10" y="191"/>
                    <a:pt x="17" y="196"/>
                    <a:pt x="23" y="200"/>
                  </a:cubicBezTo>
                  <a:cubicBezTo>
                    <a:pt x="42" y="212"/>
                    <a:pt x="62" y="221"/>
                    <a:pt x="82" y="229"/>
                  </a:cubicBezTo>
                  <a:cubicBezTo>
                    <a:pt x="86" y="230"/>
                    <a:pt x="143" y="252"/>
                    <a:pt x="144" y="248"/>
                  </a:cubicBezTo>
                  <a:lnTo>
                    <a:pt x="158" y="207"/>
                  </a:lnTo>
                  <a:close/>
                </a:path>
              </a:pathLst>
            </a:custGeom>
            <a:solidFill>
              <a:srgbClr val="424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íşľïḋè"/>
            <p:cNvSpPr/>
            <p:nvPr/>
          </p:nvSpPr>
          <p:spPr bwMode="auto">
            <a:xfrm>
              <a:off x="6509630" y="3446047"/>
              <a:ext cx="766249" cy="1326131"/>
            </a:xfrm>
            <a:custGeom>
              <a:avLst/>
              <a:gdLst>
                <a:gd name="T0" fmla="*/ 383 w 396"/>
                <a:gd name="T1" fmla="*/ 686 h 686"/>
                <a:gd name="T2" fmla="*/ 14 w 396"/>
                <a:gd name="T3" fmla="*/ 686 h 686"/>
                <a:gd name="T4" fmla="*/ 0 w 396"/>
                <a:gd name="T5" fmla="*/ 673 h 686"/>
                <a:gd name="T6" fmla="*/ 0 w 396"/>
                <a:gd name="T7" fmla="*/ 13 h 686"/>
                <a:gd name="T8" fmla="*/ 14 w 396"/>
                <a:gd name="T9" fmla="*/ 0 h 686"/>
                <a:gd name="T10" fmla="*/ 383 w 396"/>
                <a:gd name="T11" fmla="*/ 0 h 686"/>
                <a:gd name="T12" fmla="*/ 396 w 396"/>
                <a:gd name="T13" fmla="*/ 13 h 686"/>
                <a:gd name="T14" fmla="*/ 396 w 396"/>
                <a:gd name="T15" fmla="*/ 673 h 686"/>
                <a:gd name="T16" fmla="*/ 383 w 396"/>
                <a:gd name="T17" fmla="*/ 686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686">
                  <a:moveTo>
                    <a:pt x="383" y="686"/>
                  </a:moveTo>
                  <a:cubicBezTo>
                    <a:pt x="14" y="686"/>
                    <a:pt x="14" y="686"/>
                    <a:pt x="14" y="686"/>
                  </a:cubicBezTo>
                  <a:cubicBezTo>
                    <a:pt x="6" y="686"/>
                    <a:pt x="0" y="680"/>
                    <a:pt x="0" y="67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390" y="0"/>
                    <a:pt x="396" y="6"/>
                    <a:pt x="396" y="13"/>
                  </a:cubicBezTo>
                  <a:cubicBezTo>
                    <a:pt x="396" y="673"/>
                    <a:pt x="396" y="673"/>
                    <a:pt x="396" y="673"/>
                  </a:cubicBezTo>
                  <a:cubicBezTo>
                    <a:pt x="396" y="680"/>
                    <a:pt x="390" y="686"/>
                    <a:pt x="383" y="686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íŝļîḓé"/>
            <p:cNvSpPr/>
            <p:nvPr/>
          </p:nvSpPr>
          <p:spPr bwMode="auto">
            <a:xfrm>
              <a:off x="6567054" y="3516033"/>
              <a:ext cx="651402" cy="1071313"/>
            </a:xfrm>
            <a:prstGeom prst="rect">
              <a:avLst/>
            </a:prstGeom>
            <a:solidFill>
              <a:srgbClr val="D0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ïŝḷïde"/>
            <p:cNvSpPr/>
            <p:nvPr/>
          </p:nvSpPr>
          <p:spPr bwMode="auto">
            <a:xfrm>
              <a:off x="6807516" y="4660920"/>
              <a:ext cx="170477" cy="57424"/>
            </a:xfrm>
            <a:custGeom>
              <a:avLst/>
              <a:gdLst>
                <a:gd name="T0" fmla="*/ 80 w 88"/>
                <a:gd name="T1" fmla="*/ 29 h 29"/>
                <a:gd name="T2" fmla="*/ 8 w 88"/>
                <a:gd name="T3" fmla="*/ 29 h 29"/>
                <a:gd name="T4" fmla="*/ 0 w 88"/>
                <a:gd name="T5" fmla="*/ 21 h 29"/>
                <a:gd name="T6" fmla="*/ 0 w 88"/>
                <a:gd name="T7" fmla="*/ 8 h 29"/>
                <a:gd name="T8" fmla="*/ 8 w 88"/>
                <a:gd name="T9" fmla="*/ 0 h 29"/>
                <a:gd name="T10" fmla="*/ 80 w 88"/>
                <a:gd name="T11" fmla="*/ 0 h 29"/>
                <a:gd name="T12" fmla="*/ 88 w 88"/>
                <a:gd name="T13" fmla="*/ 8 h 29"/>
                <a:gd name="T14" fmla="*/ 88 w 88"/>
                <a:gd name="T15" fmla="*/ 21 h 29"/>
                <a:gd name="T16" fmla="*/ 80 w 88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29">
                  <a:moveTo>
                    <a:pt x="8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4" y="29"/>
                    <a:pt x="0" y="25"/>
                    <a:pt x="0" y="2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4"/>
                    <a:pt x="88" y="8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88" y="25"/>
                    <a:pt x="85" y="29"/>
                    <a:pt x="8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íŝľíḓê"/>
            <p:cNvSpPr/>
            <p:nvPr/>
          </p:nvSpPr>
          <p:spPr bwMode="auto">
            <a:xfrm>
              <a:off x="3146750" y="4468909"/>
              <a:ext cx="321215" cy="303270"/>
            </a:xfrm>
            <a:prstGeom prst="rect">
              <a:avLst/>
            </a:prstGeom>
            <a:solidFill>
              <a:srgbClr val="F17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îṡḻîḓé"/>
            <p:cNvSpPr/>
            <p:nvPr/>
          </p:nvSpPr>
          <p:spPr bwMode="auto">
            <a:xfrm>
              <a:off x="3146750" y="3483732"/>
              <a:ext cx="321215" cy="305064"/>
            </a:xfrm>
            <a:prstGeom prst="rect">
              <a:avLst/>
            </a:prstGeom>
            <a:solidFill>
              <a:srgbClr val="F17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iṣlíḍé"/>
            <p:cNvSpPr/>
            <p:nvPr/>
          </p:nvSpPr>
          <p:spPr bwMode="auto">
            <a:xfrm>
              <a:off x="3035491" y="3844425"/>
              <a:ext cx="547321" cy="565266"/>
            </a:xfrm>
            <a:custGeom>
              <a:avLst/>
              <a:gdLst>
                <a:gd name="T0" fmla="*/ 265 w 283"/>
                <a:gd name="T1" fmla="*/ 293 h 293"/>
                <a:gd name="T2" fmla="*/ 18 w 283"/>
                <a:gd name="T3" fmla="*/ 293 h 293"/>
                <a:gd name="T4" fmla="*/ 0 w 283"/>
                <a:gd name="T5" fmla="*/ 275 h 293"/>
                <a:gd name="T6" fmla="*/ 0 w 283"/>
                <a:gd name="T7" fmla="*/ 18 h 293"/>
                <a:gd name="T8" fmla="*/ 18 w 283"/>
                <a:gd name="T9" fmla="*/ 0 h 293"/>
                <a:gd name="T10" fmla="*/ 265 w 283"/>
                <a:gd name="T11" fmla="*/ 0 h 293"/>
                <a:gd name="T12" fmla="*/ 283 w 283"/>
                <a:gd name="T13" fmla="*/ 18 h 293"/>
                <a:gd name="T14" fmla="*/ 283 w 283"/>
                <a:gd name="T15" fmla="*/ 275 h 293"/>
                <a:gd name="T16" fmla="*/ 265 w 283"/>
                <a:gd name="T1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93">
                  <a:moveTo>
                    <a:pt x="265" y="293"/>
                  </a:moveTo>
                  <a:cubicBezTo>
                    <a:pt x="18" y="293"/>
                    <a:pt x="18" y="293"/>
                    <a:pt x="18" y="293"/>
                  </a:cubicBezTo>
                  <a:cubicBezTo>
                    <a:pt x="8" y="293"/>
                    <a:pt x="0" y="285"/>
                    <a:pt x="0" y="27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75" y="0"/>
                    <a:pt x="283" y="8"/>
                    <a:pt x="283" y="18"/>
                  </a:cubicBezTo>
                  <a:cubicBezTo>
                    <a:pt x="283" y="275"/>
                    <a:pt x="283" y="275"/>
                    <a:pt x="283" y="275"/>
                  </a:cubicBezTo>
                  <a:cubicBezTo>
                    <a:pt x="283" y="285"/>
                    <a:pt x="275" y="293"/>
                    <a:pt x="265" y="293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îṧľïdé"/>
            <p:cNvSpPr/>
            <p:nvPr/>
          </p:nvSpPr>
          <p:spPr bwMode="auto">
            <a:xfrm>
              <a:off x="3096504" y="3905438"/>
              <a:ext cx="423500" cy="443240"/>
            </a:xfrm>
            <a:prstGeom prst="rect">
              <a:avLst/>
            </a:prstGeom>
            <a:solidFill>
              <a:srgbClr val="D0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iŝḻiḋe"/>
            <p:cNvSpPr/>
            <p:nvPr/>
          </p:nvSpPr>
          <p:spPr bwMode="auto">
            <a:xfrm>
              <a:off x="3057025" y="3718810"/>
              <a:ext cx="502458" cy="183038"/>
            </a:xfrm>
            <a:custGeom>
              <a:avLst/>
              <a:gdLst>
                <a:gd name="T0" fmla="*/ 239 w 260"/>
                <a:gd name="T1" fmla="*/ 95 h 95"/>
                <a:gd name="T2" fmla="*/ 21 w 260"/>
                <a:gd name="T3" fmla="*/ 95 h 95"/>
                <a:gd name="T4" fmla="*/ 3 w 260"/>
                <a:gd name="T5" fmla="*/ 74 h 95"/>
                <a:gd name="T6" fmla="*/ 31 w 260"/>
                <a:gd name="T7" fmla="*/ 12 h 95"/>
                <a:gd name="T8" fmla="*/ 49 w 260"/>
                <a:gd name="T9" fmla="*/ 0 h 95"/>
                <a:gd name="T10" fmla="*/ 212 w 260"/>
                <a:gd name="T11" fmla="*/ 0 h 95"/>
                <a:gd name="T12" fmla="*/ 230 w 260"/>
                <a:gd name="T13" fmla="*/ 12 h 95"/>
                <a:gd name="T14" fmla="*/ 257 w 260"/>
                <a:gd name="T15" fmla="*/ 74 h 95"/>
                <a:gd name="T16" fmla="*/ 239 w 260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95">
                  <a:moveTo>
                    <a:pt x="239" y="95"/>
                  </a:moveTo>
                  <a:cubicBezTo>
                    <a:pt x="21" y="95"/>
                    <a:pt x="21" y="95"/>
                    <a:pt x="21" y="95"/>
                  </a:cubicBezTo>
                  <a:cubicBezTo>
                    <a:pt x="9" y="95"/>
                    <a:pt x="0" y="85"/>
                    <a:pt x="3" y="7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3" y="5"/>
                    <a:pt x="41" y="0"/>
                    <a:pt x="49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20" y="0"/>
                    <a:pt x="227" y="5"/>
                    <a:pt x="230" y="12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60" y="85"/>
                    <a:pt x="252" y="95"/>
                    <a:pt x="239" y="95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íŝlïḍe"/>
            <p:cNvSpPr/>
            <p:nvPr/>
          </p:nvSpPr>
          <p:spPr bwMode="auto">
            <a:xfrm>
              <a:off x="3057025" y="4354061"/>
              <a:ext cx="502458" cy="181244"/>
            </a:xfrm>
            <a:custGeom>
              <a:avLst/>
              <a:gdLst>
                <a:gd name="T0" fmla="*/ 21 w 260"/>
                <a:gd name="T1" fmla="*/ 0 h 94"/>
                <a:gd name="T2" fmla="*/ 239 w 260"/>
                <a:gd name="T3" fmla="*/ 0 h 94"/>
                <a:gd name="T4" fmla="*/ 257 w 260"/>
                <a:gd name="T5" fmla="*/ 20 h 94"/>
                <a:gd name="T6" fmla="*/ 230 w 260"/>
                <a:gd name="T7" fmla="*/ 82 h 94"/>
                <a:gd name="T8" fmla="*/ 212 w 260"/>
                <a:gd name="T9" fmla="*/ 94 h 94"/>
                <a:gd name="T10" fmla="*/ 49 w 260"/>
                <a:gd name="T11" fmla="*/ 94 h 94"/>
                <a:gd name="T12" fmla="*/ 31 w 260"/>
                <a:gd name="T13" fmla="*/ 82 h 94"/>
                <a:gd name="T14" fmla="*/ 3 w 260"/>
                <a:gd name="T15" fmla="*/ 20 h 94"/>
                <a:gd name="T16" fmla="*/ 21 w 260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94">
                  <a:moveTo>
                    <a:pt x="21" y="0"/>
                  </a:moveTo>
                  <a:cubicBezTo>
                    <a:pt x="239" y="0"/>
                    <a:pt x="239" y="0"/>
                    <a:pt x="239" y="0"/>
                  </a:cubicBezTo>
                  <a:cubicBezTo>
                    <a:pt x="252" y="0"/>
                    <a:pt x="260" y="10"/>
                    <a:pt x="257" y="20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7" y="89"/>
                    <a:pt x="220" y="94"/>
                    <a:pt x="21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1" y="94"/>
                    <a:pt x="33" y="89"/>
                    <a:pt x="31" y="8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10"/>
                    <a:pt x="9" y="0"/>
                    <a:pt x="21" y="0"/>
                  </a:cubicBezTo>
                  <a:close/>
                </a:path>
              </a:pathLst>
            </a:custGeom>
            <a:solidFill>
              <a:srgbClr val="242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îşlîḋê"/>
            <p:cNvSpPr/>
            <p:nvPr/>
          </p:nvSpPr>
          <p:spPr bwMode="auto">
            <a:xfrm>
              <a:off x="2936795" y="4293048"/>
              <a:ext cx="161504" cy="123821"/>
            </a:xfrm>
            <a:custGeom>
              <a:avLst/>
              <a:gdLst>
                <a:gd name="T0" fmla="*/ 81 w 84"/>
                <a:gd name="T1" fmla="*/ 44 h 64"/>
                <a:gd name="T2" fmla="*/ 74 w 84"/>
                <a:gd name="T3" fmla="*/ 25 h 64"/>
                <a:gd name="T4" fmla="*/ 69 w 84"/>
                <a:gd name="T5" fmla="*/ 18 h 64"/>
                <a:gd name="T6" fmla="*/ 58 w 84"/>
                <a:gd name="T7" fmla="*/ 21 h 64"/>
                <a:gd name="T8" fmla="*/ 45 w 84"/>
                <a:gd name="T9" fmla="*/ 19 h 64"/>
                <a:gd name="T10" fmla="*/ 6 w 84"/>
                <a:gd name="T11" fmla="*/ 12 h 64"/>
                <a:gd name="T12" fmla="*/ 1 w 84"/>
                <a:gd name="T13" fmla="*/ 19 h 64"/>
                <a:gd name="T14" fmla="*/ 1 w 84"/>
                <a:gd name="T15" fmla="*/ 26 h 64"/>
                <a:gd name="T16" fmla="*/ 2 w 84"/>
                <a:gd name="T17" fmla="*/ 32 h 64"/>
                <a:gd name="T18" fmla="*/ 9 w 84"/>
                <a:gd name="T19" fmla="*/ 34 h 64"/>
                <a:gd name="T20" fmla="*/ 25 w 84"/>
                <a:gd name="T21" fmla="*/ 39 h 64"/>
                <a:gd name="T22" fmla="*/ 38 w 84"/>
                <a:gd name="T23" fmla="*/ 47 h 64"/>
                <a:gd name="T24" fmla="*/ 39 w 84"/>
                <a:gd name="T25" fmla="*/ 51 h 64"/>
                <a:gd name="T26" fmla="*/ 41 w 84"/>
                <a:gd name="T27" fmla="*/ 54 h 64"/>
                <a:gd name="T28" fmla="*/ 54 w 84"/>
                <a:gd name="T29" fmla="*/ 62 h 64"/>
                <a:gd name="T30" fmla="*/ 64 w 84"/>
                <a:gd name="T31" fmla="*/ 61 h 64"/>
                <a:gd name="T32" fmla="*/ 78 w 84"/>
                <a:gd name="T33" fmla="*/ 60 h 64"/>
                <a:gd name="T34" fmla="*/ 83 w 84"/>
                <a:gd name="T35" fmla="*/ 54 h 64"/>
                <a:gd name="T36" fmla="*/ 82 w 84"/>
                <a:gd name="T37" fmla="*/ 48 h 64"/>
                <a:gd name="T38" fmla="*/ 81 w 84"/>
                <a:gd name="T39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64">
                  <a:moveTo>
                    <a:pt x="81" y="44"/>
                  </a:moveTo>
                  <a:cubicBezTo>
                    <a:pt x="79" y="38"/>
                    <a:pt x="76" y="31"/>
                    <a:pt x="74" y="25"/>
                  </a:cubicBezTo>
                  <a:cubicBezTo>
                    <a:pt x="73" y="23"/>
                    <a:pt x="72" y="17"/>
                    <a:pt x="69" y="18"/>
                  </a:cubicBezTo>
                  <a:cubicBezTo>
                    <a:pt x="68" y="18"/>
                    <a:pt x="63" y="19"/>
                    <a:pt x="58" y="21"/>
                  </a:cubicBezTo>
                  <a:cubicBezTo>
                    <a:pt x="54" y="20"/>
                    <a:pt x="49" y="20"/>
                    <a:pt x="45" y="19"/>
                  </a:cubicBezTo>
                  <a:cubicBezTo>
                    <a:pt x="35" y="17"/>
                    <a:pt x="15" y="0"/>
                    <a:pt x="6" y="12"/>
                  </a:cubicBezTo>
                  <a:cubicBezTo>
                    <a:pt x="4" y="14"/>
                    <a:pt x="2" y="16"/>
                    <a:pt x="1" y="19"/>
                  </a:cubicBezTo>
                  <a:cubicBezTo>
                    <a:pt x="0" y="21"/>
                    <a:pt x="0" y="24"/>
                    <a:pt x="1" y="26"/>
                  </a:cubicBezTo>
                  <a:cubicBezTo>
                    <a:pt x="1" y="28"/>
                    <a:pt x="0" y="31"/>
                    <a:pt x="2" y="32"/>
                  </a:cubicBezTo>
                  <a:cubicBezTo>
                    <a:pt x="3" y="33"/>
                    <a:pt x="8" y="34"/>
                    <a:pt x="9" y="34"/>
                  </a:cubicBezTo>
                  <a:cubicBezTo>
                    <a:pt x="15" y="36"/>
                    <a:pt x="20" y="37"/>
                    <a:pt x="25" y="39"/>
                  </a:cubicBezTo>
                  <a:cubicBezTo>
                    <a:pt x="31" y="40"/>
                    <a:pt x="36" y="42"/>
                    <a:pt x="38" y="47"/>
                  </a:cubicBezTo>
                  <a:cubicBezTo>
                    <a:pt x="38" y="48"/>
                    <a:pt x="38" y="50"/>
                    <a:pt x="39" y="51"/>
                  </a:cubicBezTo>
                  <a:cubicBezTo>
                    <a:pt x="39" y="52"/>
                    <a:pt x="40" y="53"/>
                    <a:pt x="41" y="54"/>
                  </a:cubicBezTo>
                  <a:cubicBezTo>
                    <a:pt x="45" y="57"/>
                    <a:pt x="49" y="60"/>
                    <a:pt x="54" y="62"/>
                  </a:cubicBezTo>
                  <a:cubicBezTo>
                    <a:pt x="57" y="64"/>
                    <a:pt x="60" y="62"/>
                    <a:pt x="64" y="61"/>
                  </a:cubicBezTo>
                  <a:cubicBezTo>
                    <a:pt x="69" y="59"/>
                    <a:pt x="73" y="61"/>
                    <a:pt x="78" y="60"/>
                  </a:cubicBezTo>
                  <a:cubicBezTo>
                    <a:pt x="80" y="59"/>
                    <a:pt x="83" y="57"/>
                    <a:pt x="83" y="54"/>
                  </a:cubicBezTo>
                  <a:cubicBezTo>
                    <a:pt x="84" y="52"/>
                    <a:pt x="83" y="50"/>
                    <a:pt x="82" y="48"/>
                  </a:cubicBezTo>
                  <a:cubicBezTo>
                    <a:pt x="82" y="47"/>
                    <a:pt x="81" y="45"/>
                    <a:pt x="81" y="44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îšḻiḑe"/>
            <p:cNvSpPr/>
            <p:nvPr/>
          </p:nvSpPr>
          <p:spPr bwMode="auto">
            <a:xfrm>
              <a:off x="2644292" y="3874932"/>
              <a:ext cx="348132" cy="509636"/>
            </a:xfrm>
            <a:custGeom>
              <a:avLst/>
              <a:gdLst>
                <a:gd name="T0" fmla="*/ 42 w 180"/>
                <a:gd name="T1" fmla="*/ 203 h 264"/>
                <a:gd name="T2" fmla="*/ 70 w 180"/>
                <a:gd name="T3" fmla="*/ 228 h 264"/>
                <a:gd name="T4" fmla="*/ 165 w 180"/>
                <a:gd name="T5" fmla="*/ 264 h 264"/>
                <a:gd name="T6" fmla="*/ 180 w 180"/>
                <a:gd name="T7" fmla="*/ 219 h 264"/>
                <a:gd name="T8" fmla="*/ 108 w 180"/>
                <a:gd name="T9" fmla="*/ 177 h 264"/>
                <a:gd name="T10" fmla="*/ 87 w 180"/>
                <a:gd name="T11" fmla="*/ 146 h 264"/>
                <a:gd name="T12" fmla="*/ 89 w 180"/>
                <a:gd name="T13" fmla="*/ 50 h 264"/>
                <a:gd name="T14" fmla="*/ 89 w 180"/>
                <a:gd name="T15" fmla="*/ 29 h 264"/>
                <a:gd name="T16" fmla="*/ 62 w 180"/>
                <a:gd name="T17" fmla="*/ 3 h 264"/>
                <a:gd name="T18" fmla="*/ 24 w 180"/>
                <a:gd name="T19" fmla="*/ 9 h 264"/>
                <a:gd name="T20" fmla="*/ 4 w 180"/>
                <a:gd name="T21" fmla="*/ 28 h 264"/>
                <a:gd name="T22" fmla="*/ 2 w 180"/>
                <a:gd name="T23" fmla="*/ 56 h 264"/>
                <a:gd name="T24" fmla="*/ 31 w 180"/>
                <a:gd name="T25" fmla="*/ 182 h 264"/>
                <a:gd name="T26" fmla="*/ 42 w 180"/>
                <a:gd name="T27" fmla="*/ 20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64">
                  <a:moveTo>
                    <a:pt x="42" y="203"/>
                  </a:moveTo>
                  <a:cubicBezTo>
                    <a:pt x="49" y="213"/>
                    <a:pt x="58" y="221"/>
                    <a:pt x="70" y="228"/>
                  </a:cubicBezTo>
                  <a:cubicBezTo>
                    <a:pt x="100" y="245"/>
                    <a:pt x="132" y="257"/>
                    <a:pt x="165" y="264"/>
                  </a:cubicBezTo>
                  <a:cubicBezTo>
                    <a:pt x="173" y="250"/>
                    <a:pt x="178" y="235"/>
                    <a:pt x="180" y="219"/>
                  </a:cubicBezTo>
                  <a:cubicBezTo>
                    <a:pt x="155" y="207"/>
                    <a:pt x="131" y="193"/>
                    <a:pt x="108" y="177"/>
                  </a:cubicBezTo>
                  <a:cubicBezTo>
                    <a:pt x="96" y="169"/>
                    <a:pt x="87" y="161"/>
                    <a:pt x="87" y="146"/>
                  </a:cubicBezTo>
                  <a:cubicBezTo>
                    <a:pt x="85" y="114"/>
                    <a:pt x="86" y="82"/>
                    <a:pt x="89" y="50"/>
                  </a:cubicBezTo>
                  <a:cubicBezTo>
                    <a:pt x="90" y="43"/>
                    <a:pt x="91" y="36"/>
                    <a:pt x="89" y="29"/>
                  </a:cubicBezTo>
                  <a:cubicBezTo>
                    <a:pt x="86" y="16"/>
                    <a:pt x="75" y="6"/>
                    <a:pt x="62" y="3"/>
                  </a:cubicBezTo>
                  <a:cubicBezTo>
                    <a:pt x="49" y="0"/>
                    <a:pt x="36" y="3"/>
                    <a:pt x="24" y="9"/>
                  </a:cubicBezTo>
                  <a:cubicBezTo>
                    <a:pt x="16" y="13"/>
                    <a:pt x="8" y="19"/>
                    <a:pt x="4" y="28"/>
                  </a:cubicBezTo>
                  <a:cubicBezTo>
                    <a:pt x="0" y="37"/>
                    <a:pt x="1" y="47"/>
                    <a:pt x="2" y="56"/>
                  </a:cubicBezTo>
                  <a:cubicBezTo>
                    <a:pt x="5" y="99"/>
                    <a:pt x="15" y="142"/>
                    <a:pt x="31" y="182"/>
                  </a:cubicBezTo>
                  <a:cubicBezTo>
                    <a:pt x="34" y="190"/>
                    <a:pt x="38" y="197"/>
                    <a:pt x="42" y="203"/>
                  </a:cubicBezTo>
                  <a:close/>
                </a:path>
              </a:pathLst>
            </a:custGeom>
            <a:solidFill>
              <a:srgbClr val="ED456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íṣliḍè"/>
            <p:cNvSpPr/>
            <p:nvPr/>
          </p:nvSpPr>
          <p:spPr bwMode="auto">
            <a:xfrm>
              <a:off x="9499256" y="3297105"/>
              <a:ext cx="138177" cy="80753"/>
            </a:xfrm>
            <a:custGeom>
              <a:avLst/>
              <a:gdLst>
                <a:gd name="T0" fmla="*/ 0 w 77"/>
                <a:gd name="T1" fmla="*/ 28 h 45"/>
                <a:gd name="T2" fmla="*/ 12 w 77"/>
                <a:gd name="T3" fmla="*/ 0 h 45"/>
                <a:gd name="T4" fmla="*/ 46 w 77"/>
                <a:gd name="T5" fmla="*/ 0 h 45"/>
                <a:gd name="T6" fmla="*/ 77 w 77"/>
                <a:gd name="T7" fmla="*/ 28 h 45"/>
                <a:gd name="T8" fmla="*/ 38 w 77"/>
                <a:gd name="T9" fmla="*/ 45 h 45"/>
                <a:gd name="T10" fmla="*/ 0 w 77"/>
                <a:gd name="T11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45">
                  <a:moveTo>
                    <a:pt x="0" y="28"/>
                  </a:moveTo>
                  <a:lnTo>
                    <a:pt x="12" y="0"/>
                  </a:lnTo>
                  <a:lnTo>
                    <a:pt x="46" y="0"/>
                  </a:lnTo>
                  <a:lnTo>
                    <a:pt x="77" y="28"/>
                  </a:lnTo>
                  <a:lnTo>
                    <a:pt x="38" y="45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EAC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Char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87097" y="2831690"/>
            <a:ext cx="5043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 You</a:t>
            </a:r>
            <a:endParaRPr lang="zh-CN" altLang="en-US" sz="7200" b="1" dirty="0">
              <a:latin typeface="Adobe Gothic Std B" panose="020B0800000000000000" pitchFamily="34" charset="-128"/>
            </a:endParaRPr>
          </a:p>
        </p:txBody>
      </p:sp>
      <p:grpSp>
        <p:nvGrpSpPr>
          <p:cNvPr id="5" name="b1a35102-f3bd-4dec-8a8d-8d1fbc06def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38752" y="2361790"/>
            <a:ext cx="4367851" cy="4476976"/>
            <a:chOff x="3679825" y="952500"/>
            <a:chExt cx="4829175" cy="4949826"/>
          </a:xfrm>
        </p:grpSpPr>
        <p:sp>
          <p:nvSpPr>
            <p:cNvPr id="6" name="ïśḻíḑe"/>
            <p:cNvSpPr/>
            <p:nvPr/>
          </p:nvSpPr>
          <p:spPr bwMode="auto">
            <a:xfrm>
              <a:off x="4600575" y="1657350"/>
              <a:ext cx="2713038" cy="3243263"/>
            </a:xfrm>
            <a:custGeom>
              <a:avLst/>
              <a:gdLst>
                <a:gd name="T0" fmla="*/ 201 w 822"/>
                <a:gd name="T1" fmla="*/ 984 h 984"/>
                <a:gd name="T2" fmla="*/ 154 w 822"/>
                <a:gd name="T3" fmla="*/ 965 h 984"/>
                <a:gd name="T4" fmla="*/ 123 w 822"/>
                <a:gd name="T5" fmla="*/ 936 h 984"/>
                <a:gd name="T6" fmla="*/ 0 w 822"/>
                <a:gd name="T7" fmla="*/ 936 h 984"/>
                <a:gd name="T8" fmla="*/ 0 w 822"/>
                <a:gd name="T9" fmla="*/ 453 h 984"/>
                <a:gd name="T10" fmla="*/ 92 w 822"/>
                <a:gd name="T11" fmla="*/ 453 h 984"/>
                <a:gd name="T12" fmla="*/ 101 w 822"/>
                <a:gd name="T13" fmla="*/ 452 h 984"/>
                <a:gd name="T14" fmla="*/ 206 w 822"/>
                <a:gd name="T15" fmla="*/ 356 h 984"/>
                <a:gd name="T16" fmla="*/ 218 w 822"/>
                <a:gd name="T17" fmla="*/ 349 h 984"/>
                <a:gd name="T18" fmla="*/ 323 w 822"/>
                <a:gd name="T19" fmla="*/ 194 h 984"/>
                <a:gd name="T20" fmla="*/ 332 w 822"/>
                <a:gd name="T21" fmla="*/ 142 h 984"/>
                <a:gd name="T22" fmla="*/ 431 w 822"/>
                <a:gd name="T23" fmla="*/ 0 h 984"/>
                <a:gd name="T24" fmla="*/ 434 w 822"/>
                <a:gd name="T25" fmla="*/ 0 h 984"/>
                <a:gd name="T26" fmla="*/ 505 w 822"/>
                <a:gd name="T27" fmla="*/ 24 h 984"/>
                <a:gd name="T28" fmla="*/ 528 w 822"/>
                <a:gd name="T29" fmla="*/ 102 h 984"/>
                <a:gd name="T30" fmla="*/ 528 w 822"/>
                <a:gd name="T31" fmla="*/ 152 h 984"/>
                <a:gd name="T32" fmla="*/ 514 w 822"/>
                <a:gd name="T33" fmla="*/ 273 h 984"/>
                <a:gd name="T34" fmla="*/ 514 w 822"/>
                <a:gd name="T35" fmla="*/ 274 h 984"/>
                <a:gd name="T36" fmla="*/ 513 w 822"/>
                <a:gd name="T37" fmla="*/ 276 h 984"/>
                <a:gd name="T38" fmla="*/ 510 w 822"/>
                <a:gd name="T39" fmla="*/ 354 h 984"/>
                <a:gd name="T40" fmla="*/ 541 w 822"/>
                <a:gd name="T41" fmla="*/ 367 h 984"/>
                <a:gd name="T42" fmla="*/ 699 w 822"/>
                <a:gd name="T43" fmla="*/ 367 h 984"/>
                <a:gd name="T44" fmla="*/ 751 w 822"/>
                <a:gd name="T45" fmla="*/ 389 h 984"/>
                <a:gd name="T46" fmla="*/ 804 w 822"/>
                <a:gd name="T47" fmla="*/ 448 h 984"/>
                <a:gd name="T48" fmla="*/ 822 w 822"/>
                <a:gd name="T49" fmla="*/ 495 h 984"/>
                <a:gd name="T50" fmla="*/ 822 w 822"/>
                <a:gd name="T51" fmla="*/ 496 h 984"/>
                <a:gd name="T52" fmla="*/ 759 w 822"/>
                <a:gd name="T53" fmla="*/ 858 h 984"/>
                <a:gd name="T54" fmla="*/ 741 w 822"/>
                <a:gd name="T55" fmla="*/ 904 h 984"/>
                <a:gd name="T56" fmla="*/ 689 w 822"/>
                <a:gd name="T57" fmla="*/ 961 h 984"/>
                <a:gd name="T58" fmla="*/ 638 w 822"/>
                <a:gd name="T59" fmla="*/ 984 h 984"/>
                <a:gd name="T60" fmla="*/ 201 w 822"/>
                <a:gd name="T61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2" h="984">
                  <a:moveTo>
                    <a:pt x="201" y="984"/>
                  </a:moveTo>
                  <a:cubicBezTo>
                    <a:pt x="184" y="984"/>
                    <a:pt x="167" y="977"/>
                    <a:pt x="154" y="965"/>
                  </a:cubicBezTo>
                  <a:cubicBezTo>
                    <a:pt x="123" y="936"/>
                    <a:pt x="123" y="936"/>
                    <a:pt x="123" y="936"/>
                  </a:cubicBezTo>
                  <a:cubicBezTo>
                    <a:pt x="0" y="936"/>
                    <a:pt x="0" y="936"/>
                    <a:pt x="0" y="936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92" y="453"/>
                    <a:pt x="92" y="453"/>
                    <a:pt x="92" y="453"/>
                  </a:cubicBezTo>
                  <a:cubicBezTo>
                    <a:pt x="95" y="453"/>
                    <a:pt x="99" y="452"/>
                    <a:pt x="101" y="452"/>
                  </a:cubicBezTo>
                  <a:cubicBezTo>
                    <a:pt x="113" y="427"/>
                    <a:pt x="144" y="384"/>
                    <a:pt x="206" y="356"/>
                  </a:cubicBezTo>
                  <a:cubicBezTo>
                    <a:pt x="211" y="354"/>
                    <a:pt x="215" y="352"/>
                    <a:pt x="218" y="349"/>
                  </a:cubicBezTo>
                  <a:cubicBezTo>
                    <a:pt x="238" y="330"/>
                    <a:pt x="308" y="265"/>
                    <a:pt x="323" y="194"/>
                  </a:cubicBezTo>
                  <a:cubicBezTo>
                    <a:pt x="327" y="176"/>
                    <a:pt x="330" y="159"/>
                    <a:pt x="332" y="142"/>
                  </a:cubicBezTo>
                  <a:cubicBezTo>
                    <a:pt x="344" y="72"/>
                    <a:pt x="355" y="1"/>
                    <a:pt x="431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65" y="0"/>
                    <a:pt x="489" y="8"/>
                    <a:pt x="505" y="24"/>
                  </a:cubicBezTo>
                  <a:cubicBezTo>
                    <a:pt x="529" y="48"/>
                    <a:pt x="529" y="82"/>
                    <a:pt x="528" y="102"/>
                  </a:cubicBezTo>
                  <a:cubicBezTo>
                    <a:pt x="528" y="152"/>
                    <a:pt x="528" y="152"/>
                    <a:pt x="528" y="152"/>
                  </a:cubicBezTo>
                  <a:cubicBezTo>
                    <a:pt x="528" y="168"/>
                    <a:pt x="525" y="193"/>
                    <a:pt x="514" y="273"/>
                  </a:cubicBezTo>
                  <a:cubicBezTo>
                    <a:pt x="514" y="274"/>
                    <a:pt x="514" y="274"/>
                    <a:pt x="514" y="274"/>
                  </a:cubicBezTo>
                  <a:cubicBezTo>
                    <a:pt x="513" y="276"/>
                    <a:pt x="513" y="276"/>
                    <a:pt x="513" y="276"/>
                  </a:cubicBezTo>
                  <a:cubicBezTo>
                    <a:pt x="506" y="296"/>
                    <a:pt x="497" y="335"/>
                    <a:pt x="510" y="354"/>
                  </a:cubicBezTo>
                  <a:cubicBezTo>
                    <a:pt x="516" y="363"/>
                    <a:pt x="526" y="367"/>
                    <a:pt x="541" y="367"/>
                  </a:cubicBezTo>
                  <a:cubicBezTo>
                    <a:pt x="699" y="367"/>
                    <a:pt x="699" y="367"/>
                    <a:pt x="699" y="367"/>
                  </a:cubicBezTo>
                  <a:cubicBezTo>
                    <a:pt x="719" y="367"/>
                    <a:pt x="737" y="375"/>
                    <a:pt x="751" y="389"/>
                  </a:cubicBezTo>
                  <a:cubicBezTo>
                    <a:pt x="804" y="448"/>
                    <a:pt x="804" y="448"/>
                    <a:pt x="804" y="448"/>
                  </a:cubicBezTo>
                  <a:cubicBezTo>
                    <a:pt x="816" y="461"/>
                    <a:pt x="822" y="477"/>
                    <a:pt x="822" y="495"/>
                  </a:cubicBezTo>
                  <a:cubicBezTo>
                    <a:pt x="822" y="496"/>
                    <a:pt x="822" y="496"/>
                    <a:pt x="822" y="496"/>
                  </a:cubicBezTo>
                  <a:cubicBezTo>
                    <a:pt x="759" y="858"/>
                    <a:pt x="759" y="858"/>
                    <a:pt x="759" y="858"/>
                  </a:cubicBezTo>
                  <a:cubicBezTo>
                    <a:pt x="759" y="876"/>
                    <a:pt x="752" y="892"/>
                    <a:pt x="741" y="904"/>
                  </a:cubicBezTo>
                  <a:cubicBezTo>
                    <a:pt x="689" y="961"/>
                    <a:pt x="689" y="961"/>
                    <a:pt x="689" y="961"/>
                  </a:cubicBezTo>
                  <a:cubicBezTo>
                    <a:pt x="676" y="975"/>
                    <a:pt x="657" y="984"/>
                    <a:pt x="638" y="984"/>
                  </a:cubicBezTo>
                  <a:cubicBezTo>
                    <a:pt x="201" y="984"/>
                    <a:pt x="201" y="984"/>
                    <a:pt x="201" y="9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iŝľîḑè"/>
            <p:cNvSpPr/>
            <p:nvPr/>
          </p:nvSpPr>
          <p:spPr bwMode="auto">
            <a:xfrm>
              <a:off x="4551363" y="1608138"/>
              <a:ext cx="2811463" cy="3338513"/>
            </a:xfrm>
            <a:custGeom>
              <a:avLst/>
              <a:gdLst>
                <a:gd name="T0" fmla="*/ 449 w 852"/>
                <a:gd name="T1" fmla="*/ 29 h 1013"/>
                <a:gd name="T2" fmla="*/ 529 w 852"/>
                <a:gd name="T3" fmla="*/ 119 h 1013"/>
                <a:gd name="T4" fmla="*/ 529 w 852"/>
                <a:gd name="T5" fmla="*/ 167 h 1013"/>
                <a:gd name="T6" fmla="*/ 515 w 852"/>
                <a:gd name="T7" fmla="*/ 285 h 1013"/>
                <a:gd name="T8" fmla="*/ 556 w 852"/>
                <a:gd name="T9" fmla="*/ 396 h 1013"/>
                <a:gd name="T10" fmla="*/ 714 w 852"/>
                <a:gd name="T11" fmla="*/ 396 h 1013"/>
                <a:gd name="T12" fmla="*/ 755 w 852"/>
                <a:gd name="T13" fmla="*/ 414 h 1013"/>
                <a:gd name="T14" fmla="*/ 808 w 852"/>
                <a:gd name="T15" fmla="*/ 472 h 1013"/>
                <a:gd name="T16" fmla="*/ 823 w 852"/>
                <a:gd name="T17" fmla="*/ 510 h 1013"/>
                <a:gd name="T18" fmla="*/ 760 w 852"/>
                <a:gd name="T19" fmla="*/ 872 h 1013"/>
                <a:gd name="T20" fmla="*/ 745 w 852"/>
                <a:gd name="T21" fmla="*/ 910 h 1013"/>
                <a:gd name="T22" fmla="*/ 694 w 852"/>
                <a:gd name="T23" fmla="*/ 966 h 1013"/>
                <a:gd name="T24" fmla="*/ 653 w 852"/>
                <a:gd name="T25" fmla="*/ 984 h 1013"/>
                <a:gd name="T26" fmla="*/ 216 w 852"/>
                <a:gd name="T27" fmla="*/ 984 h 1013"/>
                <a:gd name="T28" fmla="*/ 179 w 852"/>
                <a:gd name="T29" fmla="*/ 969 h 1013"/>
                <a:gd name="T30" fmla="*/ 144 w 852"/>
                <a:gd name="T31" fmla="*/ 937 h 1013"/>
                <a:gd name="T32" fmla="*/ 29 w 852"/>
                <a:gd name="T33" fmla="*/ 937 h 1013"/>
                <a:gd name="T34" fmla="*/ 29 w 852"/>
                <a:gd name="T35" fmla="*/ 482 h 1013"/>
                <a:gd name="T36" fmla="*/ 107 w 852"/>
                <a:gd name="T37" fmla="*/ 482 h 1013"/>
                <a:gd name="T38" fmla="*/ 128 w 852"/>
                <a:gd name="T39" fmla="*/ 475 h 1013"/>
                <a:gd name="T40" fmla="*/ 227 w 852"/>
                <a:gd name="T41" fmla="*/ 384 h 1013"/>
                <a:gd name="T42" fmla="*/ 242 w 852"/>
                <a:gd name="T43" fmla="*/ 375 h 1013"/>
                <a:gd name="T44" fmla="*/ 352 w 852"/>
                <a:gd name="T45" fmla="*/ 212 h 1013"/>
                <a:gd name="T46" fmla="*/ 446 w 852"/>
                <a:gd name="T47" fmla="*/ 29 h 1013"/>
                <a:gd name="T48" fmla="*/ 449 w 852"/>
                <a:gd name="T49" fmla="*/ 29 h 1013"/>
                <a:gd name="T50" fmla="*/ 449 w 852"/>
                <a:gd name="T51" fmla="*/ 0 h 1013"/>
                <a:gd name="T52" fmla="*/ 446 w 852"/>
                <a:gd name="T53" fmla="*/ 0 h 1013"/>
                <a:gd name="T54" fmla="*/ 358 w 852"/>
                <a:gd name="T55" fmla="*/ 55 h 1013"/>
                <a:gd name="T56" fmla="*/ 333 w 852"/>
                <a:gd name="T57" fmla="*/ 155 h 1013"/>
                <a:gd name="T58" fmla="*/ 324 w 852"/>
                <a:gd name="T59" fmla="*/ 206 h 1013"/>
                <a:gd name="T60" fmla="*/ 223 w 852"/>
                <a:gd name="T61" fmla="*/ 353 h 1013"/>
                <a:gd name="T62" fmla="*/ 216 w 852"/>
                <a:gd name="T63" fmla="*/ 358 h 1013"/>
                <a:gd name="T64" fmla="*/ 106 w 852"/>
                <a:gd name="T65" fmla="*/ 454 h 1013"/>
                <a:gd name="T66" fmla="*/ 29 w 852"/>
                <a:gd name="T67" fmla="*/ 454 h 1013"/>
                <a:gd name="T68" fmla="*/ 0 w 852"/>
                <a:gd name="T69" fmla="*/ 454 h 1013"/>
                <a:gd name="T70" fmla="*/ 0 w 852"/>
                <a:gd name="T71" fmla="*/ 482 h 1013"/>
                <a:gd name="T72" fmla="*/ 0 w 852"/>
                <a:gd name="T73" fmla="*/ 937 h 1013"/>
                <a:gd name="T74" fmla="*/ 0 w 852"/>
                <a:gd name="T75" fmla="*/ 966 h 1013"/>
                <a:gd name="T76" fmla="*/ 29 w 852"/>
                <a:gd name="T77" fmla="*/ 966 h 1013"/>
                <a:gd name="T78" fmla="*/ 132 w 852"/>
                <a:gd name="T79" fmla="*/ 966 h 1013"/>
                <a:gd name="T80" fmla="*/ 159 w 852"/>
                <a:gd name="T81" fmla="*/ 991 h 1013"/>
                <a:gd name="T82" fmla="*/ 216 w 852"/>
                <a:gd name="T83" fmla="*/ 1013 h 1013"/>
                <a:gd name="T84" fmla="*/ 653 w 852"/>
                <a:gd name="T85" fmla="*/ 1013 h 1013"/>
                <a:gd name="T86" fmla="*/ 715 w 852"/>
                <a:gd name="T87" fmla="*/ 985 h 1013"/>
                <a:gd name="T88" fmla="*/ 766 w 852"/>
                <a:gd name="T89" fmla="*/ 929 h 1013"/>
                <a:gd name="T90" fmla="*/ 788 w 852"/>
                <a:gd name="T91" fmla="*/ 875 h 1013"/>
                <a:gd name="T92" fmla="*/ 851 w 852"/>
                <a:gd name="T93" fmla="*/ 515 h 1013"/>
                <a:gd name="T94" fmla="*/ 852 w 852"/>
                <a:gd name="T95" fmla="*/ 512 h 1013"/>
                <a:gd name="T96" fmla="*/ 852 w 852"/>
                <a:gd name="T97" fmla="*/ 510 h 1013"/>
                <a:gd name="T98" fmla="*/ 830 w 852"/>
                <a:gd name="T99" fmla="*/ 453 h 1013"/>
                <a:gd name="T100" fmla="*/ 776 w 852"/>
                <a:gd name="T101" fmla="*/ 395 h 1013"/>
                <a:gd name="T102" fmla="*/ 714 w 852"/>
                <a:gd name="T103" fmla="*/ 367 h 1013"/>
                <a:gd name="T104" fmla="*/ 556 w 852"/>
                <a:gd name="T105" fmla="*/ 367 h 1013"/>
                <a:gd name="T106" fmla="*/ 537 w 852"/>
                <a:gd name="T107" fmla="*/ 361 h 1013"/>
                <a:gd name="T108" fmla="*/ 542 w 852"/>
                <a:gd name="T109" fmla="*/ 296 h 1013"/>
                <a:gd name="T110" fmla="*/ 543 w 852"/>
                <a:gd name="T111" fmla="*/ 290 h 1013"/>
                <a:gd name="T112" fmla="*/ 558 w 852"/>
                <a:gd name="T113" fmla="*/ 167 h 1013"/>
                <a:gd name="T114" fmla="*/ 558 w 852"/>
                <a:gd name="T115" fmla="*/ 119 h 1013"/>
                <a:gd name="T116" fmla="*/ 558 w 852"/>
                <a:gd name="T117" fmla="*/ 117 h 1013"/>
                <a:gd name="T118" fmla="*/ 530 w 852"/>
                <a:gd name="T119" fmla="*/ 29 h 1013"/>
                <a:gd name="T120" fmla="*/ 449 w 852"/>
                <a:gd name="T121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2" h="1013">
                  <a:moveTo>
                    <a:pt x="449" y="29"/>
                  </a:moveTo>
                  <a:cubicBezTo>
                    <a:pt x="532" y="29"/>
                    <a:pt x="529" y="91"/>
                    <a:pt x="529" y="119"/>
                  </a:cubicBezTo>
                  <a:cubicBezTo>
                    <a:pt x="529" y="167"/>
                    <a:pt x="529" y="167"/>
                    <a:pt x="529" y="167"/>
                  </a:cubicBezTo>
                  <a:cubicBezTo>
                    <a:pt x="529" y="182"/>
                    <a:pt x="526" y="210"/>
                    <a:pt x="515" y="285"/>
                  </a:cubicBezTo>
                  <a:cubicBezTo>
                    <a:pt x="515" y="286"/>
                    <a:pt x="472" y="396"/>
                    <a:pt x="556" y="396"/>
                  </a:cubicBezTo>
                  <a:cubicBezTo>
                    <a:pt x="714" y="396"/>
                    <a:pt x="714" y="396"/>
                    <a:pt x="714" y="396"/>
                  </a:cubicBezTo>
                  <a:cubicBezTo>
                    <a:pt x="730" y="396"/>
                    <a:pt x="745" y="403"/>
                    <a:pt x="755" y="414"/>
                  </a:cubicBezTo>
                  <a:cubicBezTo>
                    <a:pt x="808" y="472"/>
                    <a:pt x="808" y="472"/>
                    <a:pt x="808" y="472"/>
                  </a:cubicBezTo>
                  <a:cubicBezTo>
                    <a:pt x="818" y="483"/>
                    <a:pt x="823" y="496"/>
                    <a:pt x="823" y="510"/>
                  </a:cubicBezTo>
                  <a:cubicBezTo>
                    <a:pt x="760" y="872"/>
                    <a:pt x="760" y="872"/>
                    <a:pt x="760" y="872"/>
                  </a:cubicBezTo>
                  <a:cubicBezTo>
                    <a:pt x="760" y="886"/>
                    <a:pt x="754" y="899"/>
                    <a:pt x="745" y="910"/>
                  </a:cubicBezTo>
                  <a:cubicBezTo>
                    <a:pt x="694" y="966"/>
                    <a:pt x="694" y="966"/>
                    <a:pt x="694" y="966"/>
                  </a:cubicBezTo>
                  <a:cubicBezTo>
                    <a:pt x="683" y="978"/>
                    <a:pt x="668" y="984"/>
                    <a:pt x="653" y="984"/>
                  </a:cubicBezTo>
                  <a:cubicBezTo>
                    <a:pt x="216" y="984"/>
                    <a:pt x="216" y="984"/>
                    <a:pt x="216" y="984"/>
                  </a:cubicBezTo>
                  <a:cubicBezTo>
                    <a:pt x="202" y="984"/>
                    <a:pt x="189" y="979"/>
                    <a:pt x="179" y="969"/>
                  </a:cubicBezTo>
                  <a:cubicBezTo>
                    <a:pt x="144" y="937"/>
                    <a:pt x="144" y="937"/>
                    <a:pt x="144" y="937"/>
                  </a:cubicBezTo>
                  <a:cubicBezTo>
                    <a:pt x="29" y="937"/>
                    <a:pt x="29" y="937"/>
                    <a:pt x="29" y="937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107" y="482"/>
                    <a:pt x="107" y="482"/>
                    <a:pt x="107" y="482"/>
                  </a:cubicBezTo>
                  <a:cubicBezTo>
                    <a:pt x="107" y="482"/>
                    <a:pt x="124" y="482"/>
                    <a:pt x="128" y="475"/>
                  </a:cubicBezTo>
                  <a:cubicBezTo>
                    <a:pt x="139" y="453"/>
                    <a:pt x="167" y="411"/>
                    <a:pt x="227" y="384"/>
                  </a:cubicBezTo>
                  <a:cubicBezTo>
                    <a:pt x="233" y="382"/>
                    <a:pt x="238" y="379"/>
                    <a:pt x="242" y="375"/>
                  </a:cubicBezTo>
                  <a:cubicBezTo>
                    <a:pt x="265" y="355"/>
                    <a:pt x="336" y="287"/>
                    <a:pt x="352" y="212"/>
                  </a:cubicBezTo>
                  <a:cubicBezTo>
                    <a:pt x="371" y="121"/>
                    <a:pt x="367" y="30"/>
                    <a:pt x="446" y="29"/>
                  </a:cubicBezTo>
                  <a:cubicBezTo>
                    <a:pt x="447" y="29"/>
                    <a:pt x="448" y="29"/>
                    <a:pt x="449" y="29"/>
                  </a:cubicBezTo>
                  <a:moveTo>
                    <a:pt x="449" y="0"/>
                  </a:moveTo>
                  <a:cubicBezTo>
                    <a:pt x="448" y="0"/>
                    <a:pt x="447" y="0"/>
                    <a:pt x="446" y="0"/>
                  </a:cubicBezTo>
                  <a:cubicBezTo>
                    <a:pt x="406" y="1"/>
                    <a:pt x="376" y="19"/>
                    <a:pt x="358" y="55"/>
                  </a:cubicBezTo>
                  <a:cubicBezTo>
                    <a:pt x="345" y="83"/>
                    <a:pt x="339" y="118"/>
                    <a:pt x="333" y="155"/>
                  </a:cubicBezTo>
                  <a:cubicBezTo>
                    <a:pt x="330" y="171"/>
                    <a:pt x="328" y="189"/>
                    <a:pt x="324" y="206"/>
                  </a:cubicBezTo>
                  <a:cubicBezTo>
                    <a:pt x="310" y="273"/>
                    <a:pt x="243" y="335"/>
                    <a:pt x="223" y="353"/>
                  </a:cubicBezTo>
                  <a:cubicBezTo>
                    <a:pt x="221" y="355"/>
                    <a:pt x="219" y="356"/>
                    <a:pt x="216" y="358"/>
                  </a:cubicBezTo>
                  <a:cubicBezTo>
                    <a:pt x="154" y="385"/>
                    <a:pt x="122" y="427"/>
                    <a:pt x="106" y="454"/>
                  </a:cubicBezTo>
                  <a:cubicBezTo>
                    <a:pt x="29" y="454"/>
                    <a:pt x="29" y="454"/>
                    <a:pt x="29" y="454"/>
                  </a:cubicBezTo>
                  <a:cubicBezTo>
                    <a:pt x="0" y="454"/>
                    <a:pt x="0" y="454"/>
                    <a:pt x="0" y="454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0" y="937"/>
                    <a:pt x="0" y="937"/>
                    <a:pt x="0" y="937"/>
                  </a:cubicBezTo>
                  <a:cubicBezTo>
                    <a:pt x="0" y="966"/>
                    <a:pt x="0" y="966"/>
                    <a:pt x="0" y="966"/>
                  </a:cubicBezTo>
                  <a:cubicBezTo>
                    <a:pt x="29" y="966"/>
                    <a:pt x="29" y="966"/>
                    <a:pt x="29" y="966"/>
                  </a:cubicBezTo>
                  <a:cubicBezTo>
                    <a:pt x="132" y="966"/>
                    <a:pt x="132" y="966"/>
                    <a:pt x="132" y="966"/>
                  </a:cubicBezTo>
                  <a:cubicBezTo>
                    <a:pt x="159" y="991"/>
                    <a:pt x="159" y="991"/>
                    <a:pt x="159" y="991"/>
                  </a:cubicBezTo>
                  <a:cubicBezTo>
                    <a:pt x="175" y="1005"/>
                    <a:pt x="195" y="1013"/>
                    <a:pt x="216" y="1013"/>
                  </a:cubicBezTo>
                  <a:cubicBezTo>
                    <a:pt x="653" y="1013"/>
                    <a:pt x="653" y="1013"/>
                    <a:pt x="653" y="1013"/>
                  </a:cubicBezTo>
                  <a:cubicBezTo>
                    <a:pt x="676" y="1013"/>
                    <a:pt x="699" y="1003"/>
                    <a:pt x="715" y="985"/>
                  </a:cubicBezTo>
                  <a:cubicBezTo>
                    <a:pt x="766" y="929"/>
                    <a:pt x="766" y="929"/>
                    <a:pt x="766" y="929"/>
                  </a:cubicBezTo>
                  <a:cubicBezTo>
                    <a:pt x="780" y="914"/>
                    <a:pt x="788" y="895"/>
                    <a:pt x="788" y="875"/>
                  </a:cubicBezTo>
                  <a:cubicBezTo>
                    <a:pt x="851" y="515"/>
                    <a:pt x="851" y="515"/>
                    <a:pt x="851" y="515"/>
                  </a:cubicBezTo>
                  <a:cubicBezTo>
                    <a:pt x="852" y="512"/>
                    <a:pt x="852" y="512"/>
                    <a:pt x="852" y="512"/>
                  </a:cubicBezTo>
                  <a:cubicBezTo>
                    <a:pt x="852" y="510"/>
                    <a:pt x="852" y="510"/>
                    <a:pt x="852" y="510"/>
                  </a:cubicBezTo>
                  <a:cubicBezTo>
                    <a:pt x="852" y="489"/>
                    <a:pt x="844" y="468"/>
                    <a:pt x="830" y="453"/>
                  </a:cubicBezTo>
                  <a:cubicBezTo>
                    <a:pt x="776" y="395"/>
                    <a:pt x="776" y="395"/>
                    <a:pt x="776" y="395"/>
                  </a:cubicBezTo>
                  <a:cubicBezTo>
                    <a:pt x="760" y="377"/>
                    <a:pt x="738" y="367"/>
                    <a:pt x="714" y="367"/>
                  </a:cubicBezTo>
                  <a:cubicBezTo>
                    <a:pt x="556" y="367"/>
                    <a:pt x="556" y="367"/>
                    <a:pt x="556" y="367"/>
                  </a:cubicBezTo>
                  <a:cubicBezTo>
                    <a:pt x="546" y="367"/>
                    <a:pt x="540" y="365"/>
                    <a:pt x="537" y="361"/>
                  </a:cubicBezTo>
                  <a:cubicBezTo>
                    <a:pt x="529" y="349"/>
                    <a:pt x="533" y="319"/>
                    <a:pt x="542" y="296"/>
                  </a:cubicBezTo>
                  <a:cubicBezTo>
                    <a:pt x="542" y="295"/>
                    <a:pt x="543" y="293"/>
                    <a:pt x="543" y="290"/>
                  </a:cubicBezTo>
                  <a:cubicBezTo>
                    <a:pt x="555" y="209"/>
                    <a:pt x="558" y="184"/>
                    <a:pt x="558" y="167"/>
                  </a:cubicBezTo>
                  <a:cubicBezTo>
                    <a:pt x="558" y="119"/>
                    <a:pt x="558" y="119"/>
                    <a:pt x="558" y="119"/>
                  </a:cubicBezTo>
                  <a:cubicBezTo>
                    <a:pt x="558" y="117"/>
                    <a:pt x="558" y="117"/>
                    <a:pt x="558" y="117"/>
                  </a:cubicBezTo>
                  <a:cubicBezTo>
                    <a:pt x="558" y="96"/>
                    <a:pt x="558" y="57"/>
                    <a:pt x="530" y="29"/>
                  </a:cubicBezTo>
                  <a:cubicBezTo>
                    <a:pt x="511" y="10"/>
                    <a:pt x="484" y="0"/>
                    <a:pt x="449" y="0"/>
                  </a:cubicBezTo>
                </a:path>
              </a:pathLst>
            </a:custGeom>
            <a:solidFill>
              <a:srgbClr val="2D2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îṥliḓê"/>
            <p:cNvSpPr/>
            <p:nvPr/>
          </p:nvSpPr>
          <p:spPr bwMode="auto">
            <a:xfrm>
              <a:off x="5872163" y="1709738"/>
              <a:ext cx="1398588" cy="1701800"/>
            </a:xfrm>
            <a:custGeom>
              <a:avLst/>
              <a:gdLst>
                <a:gd name="T0" fmla="*/ 72 w 424"/>
                <a:gd name="T1" fmla="*/ 0 h 516"/>
                <a:gd name="T2" fmla="*/ 38 w 424"/>
                <a:gd name="T3" fmla="*/ 260 h 516"/>
                <a:gd name="T4" fmla="*/ 18 w 424"/>
                <a:gd name="T5" fmla="*/ 385 h 516"/>
                <a:gd name="T6" fmla="*/ 141 w 424"/>
                <a:gd name="T7" fmla="*/ 428 h 516"/>
                <a:gd name="T8" fmla="*/ 330 w 424"/>
                <a:gd name="T9" fmla="*/ 428 h 516"/>
                <a:gd name="T10" fmla="*/ 368 w 424"/>
                <a:gd name="T11" fmla="*/ 439 h 516"/>
                <a:gd name="T12" fmla="*/ 417 w 424"/>
                <a:gd name="T13" fmla="*/ 516 h 516"/>
                <a:gd name="T14" fmla="*/ 423 w 424"/>
                <a:gd name="T15" fmla="*/ 477 h 516"/>
                <a:gd name="T16" fmla="*/ 408 w 424"/>
                <a:gd name="T17" fmla="*/ 441 h 516"/>
                <a:gd name="T18" fmla="*/ 356 w 424"/>
                <a:gd name="T19" fmla="*/ 385 h 516"/>
                <a:gd name="T20" fmla="*/ 314 w 424"/>
                <a:gd name="T21" fmla="*/ 365 h 516"/>
                <a:gd name="T22" fmla="*/ 187 w 424"/>
                <a:gd name="T23" fmla="*/ 365 h 516"/>
                <a:gd name="T24" fmla="*/ 104 w 424"/>
                <a:gd name="T25" fmla="*/ 319 h 516"/>
                <a:gd name="T26" fmla="*/ 111 w 424"/>
                <a:gd name="T27" fmla="*/ 265 h 516"/>
                <a:gd name="T28" fmla="*/ 117 w 424"/>
                <a:gd name="T29" fmla="*/ 240 h 516"/>
                <a:gd name="T30" fmla="*/ 129 w 424"/>
                <a:gd name="T31" fmla="*/ 124 h 516"/>
                <a:gd name="T32" fmla="*/ 115 w 424"/>
                <a:gd name="T33" fmla="*/ 24 h 516"/>
                <a:gd name="T34" fmla="*/ 72 w 424"/>
                <a:gd name="T35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" h="516">
                  <a:moveTo>
                    <a:pt x="72" y="0"/>
                  </a:moveTo>
                  <a:cubicBezTo>
                    <a:pt x="72" y="0"/>
                    <a:pt x="129" y="116"/>
                    <a:pt x="38" y="260"/>
                  </a:cubicBezTo>
                  <a:cubicBezTo>
                    <a:pt x="0" y="321"/>
                    <a:pt x="0" y="360"/>
                    <a:pt x="18" y="385"/>
                  </a:cubicBezTo>
                  <a:cubicBezTo>
                    <a:pt x="43" y="420"/>
                    <a:pt x="102" y="428"/>
                    <a:pt x="141" y="428"/>
                  </a:cubicBezTo>
                  <a:cubicBezTo>
                    <a:pt x="330" y="428"/>
                    <a:pt x="330" y="428"/>
                    <a:pt x="330" y="428"/>
                  </a:cubicBezTo>
                  <a:cubicBezTo>
                    <a:pt x="343" y="428"/>
                    <a:pt x="357" y="432"/>
                    <a:pt x="368" y="439"/>
                  </a:cubicBezTo>
                  <a:cubicBezTo>
                    <a:pt x="388" y="454"/>
                    <a:pt x="417" y="480"/>
                    <a:pt x="417" y="516"/>
                  </a:cubicBezTo>
                  <a:cubicBezTo>
                    <a:pt x="423" y="477"/>
                    <a:pt x="423" y="477"/>
                    <a:pt x="423" y="477"/>
                  </a:cubicBezTo>
                  <a:cubicBezTo>
                    <a:pt x="423" y="477"/>
                    <a:pt x="424" y="459"/>
                    <a:pt x="408" y="441"/>
                  </a:cubicBezTo>
                  <a:cubicBezTo>
                    <a:pt x="393" y="424"/>
                    <a:pt x="356" y="385"/>
                    <a:pt x="356" y="385"/>
                  </a:cubicBezTo>
                  <a:cubicBezTo>
                    <a:pt x="356" y="385"/>
                    <a:pt x="341" y="365"/>
                    <a:pt x="314" y="365"/>
                  </a:cubicBezTo>
                  <a:cubicBezTo>
                    <a:pt x="287" y="365"/>
                    <a:pt x="187" y="365"/>
                    <a:pt x="187" y="365"/>
                  </a:cubicBezTo>
                  <a:cubicBezTo>
                    <a:pt x="187" y="365"/>
                    <a:pt x="105" y="372"/>
                    <a:pt x="104" y="319"/>
                  </a:cubicBezTo>
                  <a:cubicBezTo>
                    <a:pt x="104" y="319"/>
                    <a:pt x="103" y="293"/>
                    <a:pt x="111" y="265"/>
                  </a:cubicBezTo>
                  <a:cubicBezTo>
                    <a:pt x="114" y="257"/>
                    <a:pt x="116" y="248"/>
                    <a:pt x="117" y="240"/>
                  </a:cubicBezTo>
                  <a:cubicBezTo>
                    <a:pt x="121" y="214"/>
                    <a:pt x="128" y="161"/>
                    <a:pt x="129" y="124"/>
                  </a:cubicBezTo>
                  <a:cubicBezTo>
                    <a:pt x="130" y="74"/>
                    <a:pt x="131" y="50"/>
                    <a:pt x="115" y="24"/>
                  </a:cubicBezTo>
                  <a:cubicBezTo>
                    <a:pt x="115" y="24"/>
                    <a:pt x="102" y="5"/>
                    <a:pt x="72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ṩļiḑe"/>
            <p:cNvSpPr/>
            <p:nvPr/>
          </p:nvSpPr>
          <p:spPr bwMode="auto">
            <a:xfrm>
              <a:off x="4756150" y="4198938"/>
              <a:ext cx="2352675" cy="658813"/>
            </a:xfrm>
            <a:custGeom>
              <a:avLst/>
              <a:gdLst>
                <a:gd name="T0" fmla="*/ 654 w 713"/>
                <a:gd name="T1" fmla="*/ 86 h 200"/>
                <a:gd name="T2" fmla="*/ 646 w 713"/>
                <a:gd name="T3" fmla="*/ 94 h 200"/>
                <a:gd name="T4" fmla="*/ 513 w 713"/>
                <a:gd name="T5" fmla="*/ 144 h 200"/>
                <a:gd name="T6" fmla="*/ 247 w 713"/>
                <a:gd name="T7" fmla="*/ 144 h 200"/>
                <a:gd name="T8" fmla="*/ 103 w 713"/>
                <a:gd name="T9" fmla="*/ 85 h 200"/>
                <a:gd name="T10" fmla="*/ 68 w 713"/>
                <a:gd name="T11" fmla="*/ 57 h 200"/>
                <a:gd name="T12" fmla="*/ 54 w 713"/>
                <a:gd name="T13" fmla="*/ 46 h 200"/>
                <a:gd name="T14" fmla="*/ 54 w 713"/>
                <a:gd name="T15" fmla="*/ 46 h 200"/>
                <a:gd name="T16" fmla="*/ 22 w 713"/>
                <a:gd name="T17" fmla="*/ 37 h 200"/>
                <a:gd name="T18" fmla="*/ 0 w 713"/>
                <a:gd name="T19" fmla="*/ 37 h 200"/>
                <a:gd name="T20" fmla="*/ 0 w 713"/>
                <a:gd name="T21" fmla="*/ 151 h 200"/>
                <a:gd name="T22" fmla="*/ 82 w 713"/>
                <a:gd name="T23" fmla="*/ 151 h 200"/>
                <a:gd name="T24" fmla="*/ 82 w 713"/>
                <a:gd name="T25" fmla="*/ 151 h 200"/>
                <a:gd name="T26" fmla="*/ 117 w 713"/>
                <a:gd name="T27" fmla="*/ 183 h 200"/>
                <a:gd name="T28" fmla="*/ 158 w 713"/>
                <a:gd name="T29" fmla="*/ 198 h 200"/>
                <a:gd name="T30" fmla="*/ 591 w 713"/>
                <a:gd name="T31" fmla="*/ 198 h 200"/>
                <a:gd name="T32" fmla="*/ 632 w 713"/>
                <a:gd name="T33" fmla="*/ 180 h 200"/>
                <a:gd name="T34" fmla="*/ 687 w 713"/>
                <a:gd name="T35" fmla="*/ 120 h 200"/>
                <a:gd name="T36" fmla="*/ 697 w 713"/>
                <a:gd name="T37" fmla="*/ 97 h 200"/>
                <a:gd name="T38" fmla="*/ 713 w 713"/>
                <a:gd name="T39" fmla="*/ 0 h 200"/>
                <a:gd name="T40" fmla="*/ 654 w 713"/>
                <a:gd name="T41" fmla="*/ 8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3" h="200">
                  <a:moveTo>
                    <a:pt x="654" y="86"/>
                  </a:moveTo>
                  <a:cubicBezTo>
                    <a:pt x="651" y="89"/>
                    <a:pt x="649" y="91"/>
                    <a:pt x="646" y="94"/>
                  </a:cubicBezTo>
                  <a:cubicBezTo>
                    <a:pt x="609" y="126"/>
                    <a:pt x="562" y="144"/>
                    <a:pt x="513" y="144"/>
                  </a:cubicBezTo>
                  <a:cubicBezTo>
                    <a:pt x="247" y="144"/>
                    <a:pt x="247" y="144"/>
                    <a:pt x="247" y="144"/>
                  </a:cubicBezTo>
                  <a:cubicBezTo>
                    <a:pt x="193" y="144"/>
                    <a:pt x="141" y="123"/>
                    <a:pt x="103" y="85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4" y="53"/>
                    <a:pt x="59" y="49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4" y="40"/>
                    <a:pt x="33" y="37"/>
                    <a:pt x="2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96" y="164"/>
                    <a:pt x="117" y="183"/>
                    <a:pt x="117" y="183"/>
                  </a:cubicBezTo>
                  <a:cubicBezTo>
                    <a:pt x="117" y="183"/>
                    <a:pt x="128" y="198"/>
                    <a:pt x="158" y="198"/>
                  </a:cubicBezTo>
                  <a:cubicBezTo>
                    <a:pt x="188" y="198"/>
                    <a:pt x="591" y="198"/>
                    <a:pt x="591" y="198"/>
                  </a:cubicBezTo>
                  <a:cubicBezTo>
                    <a:pt x="591" y="198"/>
                    <a:pt x="613" y="200"/>
                    <a:pt x="632" y="180"/>
                  </a:cubicBezTo>
                  <a:cubicBezTo>
                    <a:pt x="650" y="160"/>
                    <a:pt x="687" y="120"/>
                    <a:pt x="687" y="120"/>
                  </a:cubicBezTo>
                  <a:cubicBezTo>
                    <a:pt x="697" y="97"/>
                    <a:pt x="697" y="97"/>
                    <a:pt x="697" y="97"/>
                  </a:cubicBezTo>
                  <a:cubicBezTo>
                    <a:pt x="713" y="0"/>
                    <a:pt x="713" y="0"/>
                    <a:pt x="713" y="0"/>
                  </a:cubicBezTo>
                  <a:lnTo>
                    <a:pt x="654" y="86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$ļïḋé"/>
            <p:cNvSpPr/>
            <p:nvPr/>
          </p:nvSpPr>
          <p:spPr bwMode="auto">
            <a:xfrm>
              <a:off x="3679825" y="2863850"/>
              <a:ext cx="1076325" cy="2092325"/>
            </a:xfrm>
            <a:custGeom>
              <a:avLst/>
              <a:gdLst>
                <a:gd name="T0" fmla="*/ 678 w 678"/>
                <a:gd name="T1" fmla="*/ 1318 h 1318"/>
                <a:gd name="T2" fmla="*/ 96 w 678"/>
                <a:gd name="T3" fmla="*/ 1318 h 1318"/>
                <a:gd name="T4" fmla="*/ 0 w 678"/>
                <a:gd name="T5" fmla="*/ 0 h 1318"/>
                <a:gd name="T6" fmla="*/ 678 w 678"/>
                <a:gd name="T7" fmla="*/ 0 h 1318"/>
                <a:gd name="T8" fmla="*/ 678 w 678"/>
                <a:gd name="T9" fmla="*/ 1318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1318">
                  <a:moveTo>
                    <a:pt x="678" y="1318"/>
                  </a:moveTo>
                  <a:lnTo>
                    <a:pt x="96" y="1318"/>
                  </a:lnTo>
                  <a:lnTo>
                    <a:pt x="0" y="0"/>
                  </a:lnTo>
                  <a:lnTo>
                    <a:pt x="678" y="0"/>
                  </a:lnTo>
                  <a:lnTo>
                    <a:pt x="678" y="1318"/>
                  </a:lnTo>
                  <a:close/>
                </a:path>
              </a:pathLst>
            </a:custGeom>
            <a:solidFill>
              <a:srgbClr val="2D2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ṧlîḓé"/>
            <p:cNvSpPr/>
            <p:nvPr/>
          </p:nvSpPr>
          <p:spPr bwMode="auto">
            <a:xfrm>
              <a:off x="3679825" y="2863850"/>
              <a:ext cx="1076325" cy="2092325"/>
            </a:xfrm>
            <a:custGeom>
              <a:avLst/>
              <a:gdLst>
                <a:gd name="T0" fmla="*/ 678 w 678"/>
                <a:gd name="T1" fmla="*/ 1318 h 1318"/>
                <a:gd name="T2" fmla="*/ 96 w 678"/>
                <a:gd name="T3" fmla="*/ 1318 h 1318"/>
                <a:gd name="T4" fmla="*/ 0 w 678"/>
                <a:gd name="T5" fmla="*/ 0 h 1318"/>
                <a:gd name="T6" fmla="*/ 678 w 678"/>
                <a:gd name="T7" fmla="*/ 0 h 1318"/>
                <a:gd name="T8" fmla="*/ 678 w 678"/>
                <a:gd name="T9" fmla="*/ 1318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1318">
                  <a:moveTo>
                    <a:pt x="678" y="1318"/>
                  </a:moveTo>
                  <a:lnTo>
                    <a:pt x="96" y="1318"/>
                  </a:lnTo>
                  <a:lnTo>
                    <a:pt x="0" y="0"/>
                  </a:lnTo>
                  <a:lnTo>
                    <a:pt x="678" y="0"/>
                  </a:lnTo>
                  <a:lnTo>
                    <a:pt x="678" y="13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ṩ1iḑè"/>
            <p:cNvSpPr/>
            <p:nvPr/>
          </p:nvSpPr>
          <p:spPr bwMode="auto">
            <a:xfrm>
              <a:off x="3768725" y="2955925"/>
              <a:ext cx="895350" cy="254000"/>
            </a:xfrm>
            <a:custGeom>
              <a:avLst/>
              <a:gdLst>
                <a:gd name="T0" fmla="*/ 564 w 564"/>
                <a:gd name="T1" fmla="*/ 0 h 160"/>
                <a:gd name="T2" fmla="*/ 0 w 564"/>
                <a:gd name="T3" fmla="*/ 0 h 160"/>
                <a:gd name="T4" fmla="*/ 13 w 564"/>
                <a:gd name="T5" fmla="*/ 160 h 160"/>
                <a:gd name="T6" fmla="*/ 564 w 564"/>
                <a:gd name="T7" fmla="*/ 160 h 160"/>
                <a:gd name="T8" fmla="*/ 564 w 564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60">
                  <a:moveTo>
                    <a:pt x="564" y="0"/>
                  </a:moveTo>
                  <a:lnTo>
                    <a:pt x="0" y="0"/>
                  </a:lnTo>
                  <a:lnTo>
                    <a:pt x="13" y="160"/>
                  </a:lnTo>
                  <a:lnTo>
                    <a:pt x="564" y="1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9192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išļïḍe"/>
            <p:cNvSpPr/>
            <p:nvPr/>
          </p:nvSpPr>
          <p:spPr bwMode="auto">
            <a:xfrm>
              <a:off x="3768725" y="2955925"/>
              <a:ext cx="895350" cy="254000"/>
            </a:xfrm>
            <a:custGeom>
              <a:avLst/>
              <a:gdLst>
                <a:gd name="T0" fmla="*/ 564 w 564"/>
                <a:gd name="T1" fmla="*/ 0 h 160"/>
                <a:gd name="T2" fmla="*/ 0 w 564"/>
                <a:gd name="T3" fmla="*/ 0 h 160"/>
                <a:gd name="T4" fmla="*/ 13 w 564"/>
                <a:gd name="T5" fmla="*/ 160 h 160"/>
                <a:gd name="T6" fmla="*/ 564 w 564"/>
                <a:gd name="T7" fmla="*/ 160 h 160"/>
                <a:gd name="T8" fmla="*/ 564 w 564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60">
                  <a:moveTo>
                    <a:pt x="564" y="0"/>
                  </a:moveTo>
                  <a:lnTo>
                    <a:pt x="0" y="0"/>
                  </a:lnTo>
                  <a:lnTo>
                    <a:pt x="13" y="160"/>
                  </a:lnTo>
                  <a:lnTo>
                    <a:pt x="564" y="1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ŝḷíḑê"/>
            <p:cNvSpPr/>
            <p:nvPr/>
          </p:nvSpPr>
          <p:spPr bwMode="auto">
            <a:xfrm>
              <a:off x="3903663" y="4659313"/>
              <a:ext cx="760413" cy="207963"/>
            </a:xfrm>
            <a:custGeom>
              <a:avLst/>
              <a:gdLst>
                <a:gd name="T0" fmla="*/ 479 w 479"/>
                <a:gd name="T1" fmla="*/ 0 h 131"/>
                <a:gd name="T2" fmla="*/ 0 w 479"/>
                <a:gd name="T3" fmla="*/ 0 h 131"/>
                <a:gd name="T4" fmla="*/ 11 w 479"/>
                <a:gd name="T5" fmla="*/ 131 h 131"/>
                <a:gd name="T6" fmla="*/ 479 w 479"/>
                <a:gd name="T7" fmla="*/ 131 h 131"/>
                <a:gd name="T8" fmla="*/ 479 w 479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31">
                  <a:moveTo>
                    <a:pt x="479" y="0"/>
                  </a:moveTo>
                  <a:lnTo>
                    <a:pt x="0" y="0"/>
                  </a:lnTo>
                  <a:lnTo>
                    <a:pt x="11" y="131"/>
                  </a:lnTo>
                  <a:lnTo>
                    <a:pt x="479" y="13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1D2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ṥḷïḑè"/>
            <p:cNvSpPr/>
            <p:nvPr/>
          </p:nvSpPr>
          <p:spPr bwMode="auto">
            <a:xfrm>
              <a:off x="4102100" y="4333875"/>
              <a:ext cx="231775" cy="230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$ľïḋé"/>
            <p:cNvSpPr/>
            <p:nvPr/>
          </p:nvSpPr>
          <p:spPr bwMode="auto">
            <a:xfrm>
              <a:off x="5032375" y="1463675"/>
              <a:ext cx="112713" cy="285750"/>
            </a:xfrm>
            <a:custGeom>
              <a:avLst/>
              <a:gdLst>
                <a:gd name="T0" fmla="*/ 20 w 34"/>
                <a:gd name="T1" fmla="*/ 87 h 87"/>
                <a:gd name="T2" fmla="*/ 14 w 34"/>
                <a:gd name="T3" fmla="*/ 87 h 87"/>
                <a:gd name="T4" fmla="*/ 0 w 34"/>
                <a:gd name="T5" fmla="*/ 73 h 87"/>
                <a:gd name="T6" fmla="*/ 0 w 34"/>
                <a:gd name="T7" fmla="*/ 14 h 87"/>
                <a:gd name="T8" fmla="*/ 14 w 34"/>
                <a:gd name="T9" fmla="*/ 0 h 87"/>
                <a:gd name="T10" fmla="*/ 20 w 34"/>
                <a:gd name="T11" fmla="*/ 0 h 87"/>
                <a:gd name="T12" fmla="*/ 34 w 34"/>
                <a:gd name="T13" fmla="*/ 14 h 87"/>
                <a:gd name="T14" fmla="*/ 34 w 34"/>
                <a:gd name="T15" fmla="*/ 73 h 87"/>
                <a:gd name="T16" fmla="*/ 20 w 34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87">
                  <a:moveTo>
                    <a:pt x="20" y="87"/>
                  </a:moveTo>
                  <a:cubicBezTo>
                    <a:pt x="14" y="87"/>
                    <a:pt x="14" y="87"/>
                    <a:pt x="14" y="87"/>
                  </a:cubicBezTo>
                  <a:cubicBezTo>
                    <a:pt x="6" y="87"/>
                    <a:pt x="0" y="80"/>
                    <a:pt x="0" y="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0"/>
                    <a:pt x="34" y="6"/>
                    <a:pt x="34" y="14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4" y="80"/>
                    <a:pt x="27" y="87"/>
                    <a:pt x="20" y="8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isḷîḍè"/>
            <p:cNvSpPr/>
            <p:nvPr/>
          </p:nvSpPr>
          <p:spPr bwMode="auto">
            <a:xfrm>
              <a:off x="5032375" y="2039938"/>
              <a:ext cx="112713" cy="287338"/>
            </a:xfrm>
            <a:custGeom>
              <a:avLst/>
              <a:gdLst>
                <a:gd name="T0" fmla="*/ 20 w 34"/>
                <a:gd name="T1" fmla="*/ 87 h 87"/>
                <a:gd name="T2" fmla="*/ 14 w 34"/>
                <a:gd name="T3" fmla="*/ 87 h 87"/>
                <a:gd name="T4" fmla="*/ 0 w 34"/>
                <a:gd name="T5" fmla="*/ 73 h 87"/>
                <a:gd name="T6" fmla="*/ 0 w 34"/>
                <a:gd name="T7" fmla="*/ 14 h 87"/>
                <a:gd name="T8" fmla="*/ 14 w 34"/>
                <a:gd name="T9" fmla="*/ 0 h 87"/>
                <a:gd name="T10" fmla="*/ 20 w 34"/>
                <a:gd name="T11" fmla="*/ 0 h 87"/>
                <a:gd name="T12" fmla="*/ 34 w 34"/>
                <a:gd name="T13" fmla="*/ 14 h 87"/>
                <a:gd name="T14" fmla="*/ 34 w 34"/>
                <a:gd name="T15" fmla="*/ 73 h 87"/>
                <a:gd name="T16" fmla="*/ 20 w 34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87">
                  <a:moveTo>
                    <a:pt x="20" y="87"/>
                  </a:moveTo>
                  <a:cubicBezTo>
                    <a:pt x="14" y="87"/>
                    <a:pt x="14" y="87"/>
                    <a:pt x="14" y="87"/>
                  </a:cubicBezTo>
                  <a:cubicBezTo>
                    <a:pt x="6" y="87"/>
                    <a:pt x="0" y="81"/>
                    <a:pt x="0" y="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0"/>
                    <a:pt x="34" y="6"/>
                    <a:pt x="34" y="14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4" y="81"/>
                    <a:pt x="27" y="87"/>
                    <a:pt x="20" y="8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îṧḻiḋê"/>
            <p:cNvSpPr/>
            <p:nvPr/>
          </p:nvSpPr>
          <p:spPr bwMode="auto">
            <a:xfrm>
              <a:off x="4656138" y="1838325"/>
              <a:ext cx="287338" cy="112713"/>
            </a:xfrm>
            <a:custGeom>
              <a:avLst/>
              <a:gdLst>
                <a:gd name="T0" fmla="*/ 87 w 87"/>
                <a:gd name="T1" fmla="*/ 14 h 34"/>
                <a:gd name="T2" fmla="*/ 87 w 87"/>
                <a:gd name="T3" fmla="*/ 20 h 34"/>
                <a:gd name="T4" fmla="*/ 73 w 87"/>
                <a:gd name="T5" fmla="*/ 34 h 34"/>
                <a:gd name="T6" fmla="*/ 14 w 87"/>
                <a:gd name="T7" fmla="*/ 34 h 34"/>
                <a:gd name="T8" fmla="*/ 0 w 87"/>
                <a:gd name="T9" fmla="*/ 20 h 34"/>
                <a:gd name="T10" fmla="*/ 0 w 87"/>
                <a:gd name="T11" fmla="*/ 14 h 34"/>
                <a:gd name="T12" fmla="*/ 14 w 87"/>
                <a:gd name="T13" fmla="*/ 0 h 34"/>
                <a:gd name="T14" fmla="*/ 73 w 87"/>
                <a:gd name="T15" fmla="*/ 0 h 34"/>
                <a:gd name="T16" fmla="*/ 87 w 87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4">
                  <a:moveTo>
                    <a:pt x="87" y="14"/>
                  </a:moveTo>
                  <a:cubicBezTo>
                    <a:pt x="87" y="20"/>
                    <a:pt x="87" y="20"/>
                    <a:pt x="87" y="20"/>
                  </a:cubicBezTo>
                  <a:cubicBezTo>
                    <a:pt x="87" y="27"/>
                    <a:pt x="80" y="34"/>
                    <a:pt x="7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6" y="34"/>
                    <a:pt x="0" y="27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0" y="0"/>
                    <a:pt x="87" y="6"/>
                    <a:pt x="87" y="14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sḻîḋé"/>
            <p:cNvSpPr/>
            <p:nvPr/>
          </p:nvSpPr>
          <p:spPr bwMode="auto">
            <a:xfrm>
              <a:off x="5233988" y="1838325"/>
              <a:ext cx="287338" cy="112713"/>
            </a:xfrm>
            <a:custGeom>
              <a:avLst/>
              <a:gdLst>
                <a:gd name="T0" fmla="*/ 87 w 87"/>
                <a:gd name="T1" fmla="*/ 14 h 34"/>
                <a:gd name="T2" fmla="*/ 87 w 87"/>
                <a:gd name="T3" fmla="*/ 20 h 34"/>
                <a:gd name="T4" fmla="*/ 73 w 87"/>
                <a:gd name="T5" fmla="*/ 34 h 34"/>
                <a:gd name="T6" fmla="*/ 14 w 87"/>
                <a:gd name="T7" fmla="*/ 34 h 34"/>
                <a:gd name="T8" fmla="*/ 0 w 87"/>
                <a:gd name="T9" fmla="*/ 20 h 34"/>
                <a:gd name="T10" fmla="*/ 0 w 87"/>
                <a:gd name="T11" fmla="*/ 14 h 34"/>
                <a:gd name="T12" fmla="*/ 14 w 87"/>
                <a:gd name="T13" fmla="*/ 0 h 34"/>
                <a:gd name="T14" fmla="*/ 73 w 87"/>
                <a:gd name="T15" fmla="*/ 0 h 34"/>
                <a:gd name="T16" fmla="*/ 87 w 87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4">
                  <a:moveTo>
                    <a:pt x="87" y="14"/>
                  </a:moveTo>
                  <a:cubicBezTo>
                    <a:pt x="87" y="20"/>
                    <a:pt x="87" y="20"/>
                    <a:pt x="87" y="20"/>
                  </a:cubicBezTo>
                  <a:cubicBezTo>
                    <a:pt x="87" y="27"/>
                    <a:pt x="81" y="34"/>
                    <a:pt x="7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6" y="34"/>
                    <a:pt x="0" y="27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1" y="0"/>
                    <a:pt x="87" y="6"/>
                    <a:pt x="87" y="14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ïslíḑè"/>
            <p:cNvSpPr/>
            <p:nvPr/>
          </p:nvSpPr>
          <p:spPr bwMode="auto">
            <a:xfrm>
              <a:off x="7927975" y="3394075"/>
              <a:ext cx="131763" cy="339725"/>
            </a:xfrm>
            <a:custGeom>
              <a:avLst/>
              <a:gdLst>
                <a:gd name="T0" fmla="*/ 23 w 40"/>
                <a:gd name="T1" fmla="*/ 103 h 103"/>
                <a:gd name="T2" fmla="*/ 17 w 40"/>
                <a:gd name="T3" fmla="*/ 103 h 103"/>
                <a:gd name="T4" fmla="*/ 0 w 40"/>
                <a:gd name="T5" fmla="*/ 87 h 103"/>
                <a:gd name="T6" fmla="*/ 0 w 40"/>
                <a:gd name="T7" fmla="*/ 16 h 103"/>
                <a:gd name="T8" fmla="*/ 17 w 40"/>
                <a:gd name="T9" fmla="*/ 0 h 103"/>
                <a:gd name="T10" fmla="*/ 23 w 40"/>
                <a:gd name="T11" fmla="*/ 0 h 103"/>
                <a:gd name="T12" fmla="*/ 40 w 40"/>
                <a:gd name="T13" fmla="*/ 16 h 103"/>
                <a:gd name="T14" fmla="*/ 40 w 40"/>
                <a:gd name="T15" fmla="*/ 87 h 103"/>
                <a:gd name="T16" fmla="*/ 23 w 40"/>
                <a:gd name="T1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03">
                  <a:moveTo>
                    <a:pt x="23" y="103"/>
                  </a:moveTo>
                  <a:cubicBezTo>
                    <a:pt x="17" y="103"/>
                    <a:pt x="17" y="103"/>
                    <a:pt x="17" y="103"/>
                  </a:cubicBezTo>
                  <a:cubicBezTo>
                    <a:pt x="7" y="103"/>
                    <a:pt x="0" y="96"/>
                    <a:pt x="0" y="8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2" y="0"/>
                    <a:pt x="40" y="7"/>
                    <a:pt x="40" y="16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6"/>
                    <a:pt x="32" y="103"/>
                    <a:pt x="23" y="10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ŝḷîḑè"/>
            <p:cNvSpPr/>
            <p:nvPr/>
          </p:nvSpPr>
          <p:spPr bwMode="auto">
            <a:xfrm>
              <a:off x="7927975" y="4083050"/>
              <a:ext cx="131763" cy="342900"/>
            </a:xfrm>
            <a:custGeom>
              <a:avLst/>
              <a:gdLst>
                <a:gd name="T0" fmla="*/ 23 w 40"/>
                <a:gd name="T1" fmla="*/ 104 h 104"/>
                <a:gd name="T2" fmla="*/ 17 w 40"/>
                <a:gd name="T3" fmla="*/ 104 h 104"/>
                <a:gd name="T4" fmla="*/ 0 w 40"/>
                <a:gd name="T5" fmla="*/ 87 h 104"/>
                <a:gd name="T6" fmla="*/ 0 w 40"/>
                <a:gd name="T7" fmla="*/ 17 h 104"/>
                <a:gd name="T8" fmla="*/ 17 w 40"/>
                <a:gd name="T9" fmla="*/ 0 h 104"/>
                <a:gd name="T10" fmla="*/ 23 w 40"/>
                <a:gd name="T11" fmla="*/ 0 h 104"/>
                <a:gd name="T12" fmla="*/ 40 w 40"/>
                <a:gd name="T13" fmla="*/ 17 h 104"/>
                <a:gd name="T14" fmla="*/ 40 w 40"/>
                <a:gd name="T15" fmla="*/ 87 h 104"/>
                <a:gd name="T16" fmla="*/ 23 w 40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04">
                  <a:moveTo>
                    <a:pt x="23" y="104"/>
                  </a:moveTo>
                  <a:cubicBezTo>
                    <a:pt x="17" y="104"/>
                    <a:pt x="17" y="104"/>
                    <a:pt x="17" y="104"/>
                  </a:cubicBezTo>
                  <a:cubicBezTo>
                    <a:pt x="7" y="104"/>
                    <a:pt x="0" y="96"/>
                    <a:pt x="0" y="8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2" y="0"/>
                    <a:pt x="40" y="7"/>
                    <a:pt x="40" y="1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6"/>
                    <a:pt x="32" y="104"/>
                    <a:pt x="23" y="104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iśļïḓe"/>
            <p:cNvSpPr/>
            <p:nvPr/>
          </p:nvSpPr>
          <p:spPr bwMode="auto">
            <a:xfrm>
              <a:off x="7475538" y="3843338"/>
              <a:ext cx="342900" cy="131763"/>
            </a:xfrm>
            <a:custGeom>
              <a:avLst/>
              <a:gdLst>
                <a:gd name="T0" fmla="*/ 104 w 104"/>
                <a:gd name="T1" fmla="*/ 17 h 40"/>
                <a:gd name="T2" fmla="*/ 104 w 104"/>
                <a:gd name="T3" fmla="*/ 23 h 40"/>
                <a:gd name="T4" fmla="*/ 87 w 104"/>
                <a:gd name="T5" fmla="*/ 40 h 40"/>
                <a:gd name="T6" fmla="*/ 17 w 104"/>
                <a:gd name="T7" fmla="*/ 40 h 40"/>
                <a:gd name="T8" fmla="*/ 0 w 104"/>
                <a:gd name="T9" fmla="*/ 23 h 40"/>
                <a:gd name="T10" fmla="*/ 0 w 104"/>
                <a:gd name="T11" fmla="*/ 17 h 40"/>
                <a:gd name="T12" fmla="*/ 17 w 104"/>
                <a:gd name="T13" fmla="*/ 0 h 40"/>
                <a:gd name="T14" fmla="*/ 87 w 104"/>
                <a:gd name="T15" fmla="*/ 0 h 40"/>
                <a:gd name="T16" fmla="*/ 104 w 104"/>
                <a:gd name="T1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40">
                  <a:moveTo>
                    <a:pt x="104" y="17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33"/>
                    <a:pt x="97" y="40"/>
                    <a:pt x="8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8" y="40"/>
                    <a:pt x="0" y="33"/>
                    <a:pt x="0" y="2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7" y="0"/>
                    <a:pt x="104" y="8"/>
                    <a:pt x="104" y="1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şlîḑê"/>
            <p:cNvSpPr/>
            <p:nvPr/>
          </p:nvSpPr>
          <p:spPr bwMode="auto">
            <a:xfrm>
              <a:off x="8169275" y="3843338"/>
              <a:ext cx="339725" cy="131763"/>
            </a:xfrm>
            <a:custGeom>
              <a:avLst/>
              <a:gdLst>
                <a:gd name="T0" fmla="*/ 103 w 103"/>
                <a:gd name="T1" fmla="*/ 17 h 40"/>
                <a:gd name="T2" fmla="*/ 103 w 103"/>
                <a:gd name="T3" fmla="*/ 23 h 40"/>
                <a:gd name="T4" fmla="*/ 87 w 103"/>
                <a:gd name="T5" fmla="*/ 40 h 40"/>
                <a:gd name="T6" fmla="*/ 16 w 103"/>
                <a:gd name="T7" fmla="*/ 40 h 40"/>
                <a:gd name="T8" fmla="*/ 0 w 103"/>
                <a:gd name="T9" fmla="*/ 23 h 40"/>
                <a:gd name="T10" fmla="*/ 0 w 103"/>
                <a:gd name="T11" fmla="*/ 17 h 40"/>
                <a:gd name="T12" fmla="*/ 16 w 103"/>
                <a:gd name="T13" fmla="*/ 0 h 40"/>
                <a:gd name="T14" fmla="*/ 87 w 103"/>
                <a:gd name="T15" fmla="*/ 0 h 40"/>
                <a:gd name="T16" fmla="*/ 103 w 103"/>
                <a:gd name="T1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40">
                  <a:moveTo>
                    <a:pt x="103" y="17"/>
                  </a:moveTo>
                  <a:cubicBezTo>
                    <a:pt x="103" y="23"/>
                    <a:pt x="103" y="23"/>
                    <a:pt x="103" y="23"/>
                  </a:cubicBezTo>
                  <a:cubicBezTo>
                    <a:pt x="103" y="33"/>
                    <a:pt x="96" y="40"/>
                    <a:pt x="8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7" y="40"/>
                    <a:pt x="0" y="33"/>
                    <a:pt x="0" y="2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6" y="0"/>
                    <a:pt x="103" y="8"/>
                    <a:pt x="103" y="1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iṧľïḍé"/>
            <p:cNvSpPr/>
            <p:nvPr/>
          </p:nvSpPr>
          <p:spPr bwMode="auto">
            <a:xfrm>
              <a:off x="4521200" y="5213350"/>
              <a:ext cx="88900" cy="227013"/>
            </a:xfrm>
            <a:custGeom>
              <a:avLst/>
              <a:gdLst>
                <a:gd name="T0" fmla="*/ 16 w 27"/>
                <a:gd name="T1" fmla="*/ 69 h 69"/>
                <a:gd name="T2" fmla="*/ 11 w 27"/>
                <a:gd name="T3" fmla="*/ 69 h 69"/>
                <a:gd name="T4" fmla="*/ 0 w 27"/>
                <a:gd name="T5" fmla="*/ 58 h 69"/>
                <a:gd name="T6" fmla="*/ 0 w 27"/>
                <a:gd name="T7" fmla="*/ 11 h 69"/>
                <a:gd name="T8" fmla="*/ 11 w 27"/>
                <a:gd name="T9" fmla="*/ 0 h 69"/>
                <a:gd name="T10" fmla="*/ 16 w 27"/>
                <a:gd name="T11" fmla="*/ 0 h 69"/>
                <a:gd name="T12" fmla="*/ 27 w 27"/>
                <a:gd name="T13" fmla="*/ 11 h 69"/>
                <a:gd name="T14" fmla="*/ 27 w 27"/>
                <a:gd name="T15" fmla="*/ 58 h 69"/>
                <a:gd name="T16" fmla="*/ 16 w 27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69">
                  <a:moveTo>
                    <a:pt x="16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5" y="69"/>
                    <a:pt x="0" y="64"/>
                    <a:pt x="0" y="5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7" y="5"/>
                    <a:pt x="27" y="1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64"/>
                    <a:pt x="22" y="69"/>
                    <a:pt x="16" y="6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îşḻïďe"/>
            <p:cNvSpPr/>
            <p:nvPr/>
          </p:nvSpPr>
          <p:spPr bwMode="auto">
            <a:xfrm>
              <a:off x="4521200" y="5675313"/>
              <a:ext cx="88900" cy="227013"/>
            </a:xfrm>
            <a:custGeom>
              <a:avLst/>
              <a:gdLst>
                <a:gd name="T0" fmla="*/ 16 w 27"/>
                <a:gd name="T1" fmla="*/ 69 h 69"/>
                <a:gd name="T2" fmla="*/ 11 w 27"/>
                <a:gd name="T3" fmla="*/ 69 h 69"/>
                <a:gd name="T4" fmla="*/ 0 w 27"/>
                <a:gd name="T5" fmla="*/ 58 h 69"/>
                <a:gd name="T6" fmla="*/ 0 w 27"/>
                <a:gd name="T7" fmla="*/ 11 h 69"/>
                <a:gd name="T8" fmla="*/ 11 w 27"/>
                <a:gd name="T9" fmla="*/ 0 h 69"/>
                <a:gd name="T10" fmla="*/ 16 w 27"/>
                <a:gd name="T11" fmla="*/ 0 h 69"/>
                <a:gd name="T12" fmla="*/ 27 w 27"/>
                <a:gd name="T13" fmla="*/ 11 h 69"/>
                <a:gd name="T14" fmla="*/ 27 w 27"/>
                <a:gd name="T15" fmla="*/ 58 h 69"/>
                <a:gd name="T16" fmla="*/ 16 w 27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69">
                  <a:moveTo>
                    <a:pt x="16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5" y="69"/>
                    <a:pt x="0" y="64"/>
                    <a:pt x="0" y="5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7" y="5"/>
                    <a:pt x="27" y="1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64"/>
                    <a:pt x="22" y="69"/>
                    <a:pt x="16" y="6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ŝļíḓê"/>
            <p:cNvSpPr/>
            <p:nvPr/>
          </p:nvSpPr>
          <p:spPr bwMode="auto">
            <a:xfrm>
              <a:off x="4221163" y="5513388"/>
              <a:ext cx="227013" cy="88900"/>
            </a:xfrm>
            <a:custGeom>
              <a:avLst/>
              <a:gdLst>
                <a:gd name="T0" fmla="*/ 69 w 69"/>
                <a:gd name="T1" fmla="*/ 11 h 27"/>
                <a:gd name="T2" fmla="*/ 69 w 69"/>
                <a:gd name="T3" fmla="*/ 16 h 27"/>
                <a:gd name="T4" fmla="*/ 58 w 69"/>
                <a:gd name="T5" fmla="*/ 27 h 27"/>
                <a:gd name="T6" fmla="*/ 11 w 69"/>
                <a:gd name="T7" fmla="*/ 27 h 27"/>
                <a:gd name="T8" fmla="*/ 0 w 69"/>
                <a:gd name="T9" fmla="*/ 16 h 27"/>
                <a:gd name="T10" fmla="*/ 0 w 69"/>
                <a:gd name="T11" fmla="*/ 11 h 27"/>
                <a:gd name="T12" fmla="*/ 11 w 69"/>
                <a:gd name="T13" fmla="*/ 0 h 27"/>
                <a:gd name="T14" fmla="*/ 58 w 69"/>
                <a:gd name="T15" fmla="*/ 0 h 27"/>
                <a:gd name="T16" fmla="*/ 69 w 69"/>
                <a:gd name="T17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27">
                  <a:moveTo>
                    <a:pt x="69" y="11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22"/>
                    <a:pt x="64" y="27"/>
                    <a:pt x="5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5" y="27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4" y="0"/>
                    <a:pt x="69" y="5"/>
                    <a:pt x="69" y="1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Slîdê"/>
            <p:cNvSpPr/>
            <p:nvPr/>
          </p:nvSpPr>
          <p:spPr bwMode="auto">
            <a:xfrm>
              <a:off x="4683125" y="5513388"/>
              <a:ext cx="228600" cy="88900"/>
            </a:xfrm>
            <a:custGeom>
              <a:avLst/>
              <a:gdLst>
                <a:gd name="T0" fmla="*/ 69 w 69"/>
                <a:gd name="T1" fmla="*/ 11 h 27"/>
                <a:gd name="T2" fmla="*/ 69 w 69"/>
                <a:gd name="T3" fmla="*/ 16 h 27"/>
                <a:gd name="T4" fmla="*/ 58 w 69"/>
                <a:gd name="T5" fmla="*/ 27 h 27"/>
                <a:gd name="T6" fmla="*/ 11 w 69"/>
                <a:gd name="T7" fmla="*/ 27 h 27"/>
                <a:gd name="T8" fmla="*/ 0 w 69"/>
                <a:gd name="T9" fmla="*/ 16 h 27"/>
                <a:gd name="T10" fmla="*/ 0 w 69"/>
                <a:gd name="T11" fmla="*/ 11 h 27"/>
                <a:gd name="T12" fmla="*/ 11 w 69"/>
                <a:gd name="T13" fmla="*/ 0 h 27"/>
                <a:gd name="T14" fmla="*/ 58 w 69"/>
                <a:gd name="T15" fmla="*/ 0 h 27"/>
                <a:gd name="T16" fmla="*/ 69 w 69"/>
                <a:gd name="T17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27">
                  <a:moveTo>
                    <a:pt x="69" y="11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22"/>
                    <a:pt x="64" y="27"/>
                    <a:pt x="5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5" y="27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4" y="0"/>
                    <a:pt x="69" y="5"/>
                    <a:pt x="69" y="1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ṥľîḋè"/>
            <p:cNvSpPr/>
            <p:nvPr/>
          </p:nvSpPr>
          <p:spPr bwMode="auto">
            <a:xfrm>
              <a:off x="6943725" y="974725"/>
              <a:ext cx="901700" cy="828675"/>
            </a:xfrm>
            <a:custGeom>
              <a:avLst/>
              <a:gdLst>
                <a:gd name="T0" fmla="*/ 256 w 273"/>
                <a:gd name="T1" fmla="*/ 115 h 251"/>
                <a:gd name="T2" fmla="*/ 256 w 273"/>
                <a:gd name="T3" fmla="*/ 115 h 251"/>
                <a:gd name="T4" fmla="*/ 273 w 273"/>
                <a:gd name="T5" fmla="*/ 69 h 251"/>
                <a:gd name="T6" fmla="*/ 204 w 273"/>
                <a:gd name="T7" fmla="*/ 0 h 251"/>
                <a:gd name="T8" fmla="*/ 137 w 273"/>
                <a:gd name="T9" fmla="*/ 53 h 251"/>
                <a:gd name="T10" fmla="*/ 69 w 273"/>
                <a:gd name="T11" fmla="*/ 0 h 251"/>
                <a:gd name="T12" fmla="*/ 0 w 273"/>
                <a:gd name="T13" fmla="*/ 69 h 251"/>
                <a:gd name="T14" fmla="*/ 17 w 273"/>
                <a:gd name="T15" fmla="*/ 116 h 251"/>
                <a:gd name="T16" fmla="*/ 17 w 273"/>
                <a:gd name="T17" fmla="*/ 116 h 251"/>
                <a:gd name="T18" fmla="*/ 135 w 273"/>
                <a:gd name="T19" fmla="*/ 251 h 251"/>
                <a:gd name="T20" fmla="*/ 255 w 273"/>
                <a:gd name="T21" fmla="*/ 116 h 251"/>
                <a:gd name="T22" fmla="*/ 256 w 273"/>
                <a:gd name="T23" fmla="*/ 116 h 251"/>
                <a:gd name="T24" fmla="*/ 256 w 273"/>
                <a:gd name="T25" fmla="*/ 11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" h="251">
                  <a:moveTo>
                    <a:pt x="256" y="115"/>
                  </a:moveTo>
                  <a:cubicBezTo>
                    <a:pt x="256" y="115"/>
                    <a:pt x="256" y="115"/>
                    <a:pt x="256" y="115"/>
                  </a:cubicBezTo>
                  <a:cubicBezTo>
                    <a:pt x="267" y="103"/>
                    <a:pt x="273" y="87"/>
                    <a:pt x="273" y="69"/>
                  </a:cubicBezTo>
                  <a:cubicBezTo>
                    <a:pt x="273" y="31"/>
                    <a:pt x="242" y="0"/>
                    <a:pt x="204" y="0"/>
                  </a:cubicBezTo>
                  <a:cubicBezTo>
                    <a:pt x="171" y="0"/>
                    <a:pt x="144" y="23"/>
                    <a:pt x="137" y="53"/>
                  </a:cubicBezTo>
                  <a:cubicBezTo>
                    <a:pt x="129" y="23"/>
                    <a:pt x="102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87"/>
                    <a:pt x="6" y="103"/>
                    <a:pt x="17" y="116"/>
                  </a:cubicBezTo>
                  <a:cubicBezTo>
                    <a:pt x="17" y="116"/>
                    <a:pt x="17" y="116"/>
                    <a:pt x="17" y="116"/>
                  </a:cubicBezTo>
                  <a:cubicBezTo>
                    <a:pt x="135" y="251"/>
                    <a:pt x="135" y="251"/>
                    <a:pt x="135" y="251"/>
                  </a:cubicBezTo>
                  <a:cubicBezTo>
                    <a:pt x="255" y="116"/>
                    <a:pt x="255" y="116"/>
                    <a:pt x="255" y="116"/>
                  </a:cubicBezTo>
                  <a:cubicBezTo>
                    <a:pt x="256" y="116"/>
                    <a:pt x="256" y="116"/>
                    <a:pt x="256" y="116"/>
                  </a:cubicBezTo>
                  <a:lnTo>
                    <a:pt x="256" y="115"/>
                  </a:lnTo>
                  <a:close/>
                </a:path>
              </a:pathLst>
            </a:custGeom>
            <a:solidFill>
              <a:srgbClr val="F3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$ļíḋê"/>
            <p:cNvSpPr/>
            <p:nvPr/>
          </p:nvSpPr>
          <p:spPr bwMode="auto">
            <a:xfrm>
              <a:off x="6918325" y="952500"/>
              <a:ext cx="954088" cy="876300"/>
            </a:xfrm>
            <a:custGeom>
              <a:avLst/>
              <a:gdLst>
                <a:gd name="T0" fmla="*/ 143 w 289"/>
                <a:gd name="T1" fmla="*/ 266 h 266"/>
                <a:gd name="T2" fmla="*/ 143 w 289"/>
                <a:gd name="T3" fmla="*/ 266 h 266"/>
                <a:gd name="T4" fmla="*/ 137 w 289"/>
                <a:gd name="T5" fmla="*/ 263 h 266"/>
                <a:gd name="T6" fmla="*/ 20 w 289"/>
                <a:gd name="T7" fmla="*/ 127 h 266"/>
                <a:gd name="T8" fmla="*/ 19 w 289"/>
                <a:gd name="T9" fmla="*/ 127 h 266"/>
                <a:gd name="T10" fmla="*/ 0 w 289"/>
                <a:gd name="T11" fmla="*/ 76 h 266"/>
                <a:gd name="T12" fmla="*/ 77 w 289"/>
                <a:gd name="T13" fmla="*/ 0 h 266"/>
                <a:gd name="T14" fmla="*/ 145 w 289"/>
                <a:gd name="T15" fmla="*/ 40 h 266"/>
                <a:gd name="T16" fmla="*/ 212 w 289"/>
                <a:gd name="T17" fmla="*/ 0 h 266"/>
                <a:gd name="T18" fmla="*/ 289 w 289"/>
                <a:gd name="T19" fmla="*/ 76 h 266"/>
                <a:gd name="T20" fmla="*/ 270 w 289"/>
                <a:gd name="T21" fmla="*/ 126 h 266"/>
                <a:gd name="T22" fmla="*/ 270 w 289"/>
                <a:gd name="T23" fmla="*/ 127 h 266"/>
                <a:gd name="T24" fmla="*/ 269 w 289"/>
                <a:gd name="T25" fmla="*/ 128 h 266"/>
                <a:gd name="T26" fmla="*/ 148 w 289"/>
                <a:gd name="T27" fmla="*/ 263 h 266"/>
                <a:gd name="T28" fmla="*/ 143 w 289"/>
                <a:gd name="T29" fmla="*/ 266 h 266"/>
                <a:gd name="T30" fmla="*/ 31 w 289"/>
                <a:gd name="T31" fmla="*/ 118 h 266"/>
                <a:gd name="T32" fmla="*/ 143 w 289"/>
                <a:gd name="T33" fmla="*/ 247 h 266"/>
                <a:gd name="T34" fmla="*/ 259 w 289"/>
                <a:gd name="T35" fmla="*/ 118 h 266"/>
                <a:gd name="T36" fmla="*/ 259 w 289"/>
                <a:gd name="T37" fmla="*/ 117 h 266"/>
                <a:gd name="T38" fmla="*/ 274 w 289"/>
                <a:gd name="T39" fmla="*/ 76 h 266"/>
                <a:gd name="T40" fmla="*/ 212 w 289"/>
                <a:gd name="T41" fmla="*/ 14 h 266"/>
                <a:gd name="T42" fmla="*/ 152 w 289"/>
                <a:gd name="T43" fmla="*/ 62 h 266"/>
                <a:gd name="T44" fmla="*/ 145 w 289"/>
                <a:gd name="T45" fmla="*/ 68 h 266"/>
                <a:gd name="T46" fmla="*/ 138 w 289"/>
                <a:gd name="T47" fmla="*/ 62 h 266"/>
                <a:gd name="T48" fmla="*/ 77 w 289"/>
                <a:gd name="T49" fmla="*/ 14 h 266"/>
                <a:gd name="T50" fmla="*/ 15 w 289"/>
                <a:gd name="T51" fmla="*/ 76 h 266"/>
                <a:gd name="T52" fmla="*/ 30 w 289"/>
                <a:gd name="T53" fmla="*/ 118 h 266"/>
                <a:gd name="T54" fmla="*/ 31 w 289"/>
                <a:gd name="T55" fmla="*/ 11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9" h="266">
                  <a:moveTo>
                    <a:pt x="143" y="266"/>
                  </a:moveTo>
                  <a:cubicBezTo>
                    <a:pt x="143" y="266"/>
                    <a:pt x="143" y="266"/>
                    <a:pt x="143" y="266"/>
                  </a:cubicBezTo>
                  <a:cubicBezTo>
                    <a:pt x="140" y="266"/>
                    <a:pt x="139" y="265"/>
                    <a:pt x="137" y="263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19" y="127"/>
                    <a:pt x="19" y="127"/>
                    <a:pt x="19" y="127"/>
                  </a:cubicBezTo>
                  <a:cubicBezTo>
                    <a:pt x="7" y="113"/>
                    <a:pt x="0" y="95"/>
                    <a:pt x="0" y="76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106" y="0"/>
                    <a:pt x="131" y="16"/>
                    <a:pt x="145" y="40"/>
                  </a:cubicBezTo>
                  <a:cubicBezTo>
                    <a:pt x="158" y="16"/>
                    <a:pt x="183" y="0"/>
                    <a:pt x="212" y="0"/>
                  </a:cubicBezTo>
                  <a:cubicBezTo>
                    <a:pt x="254" y="0"/>
                    <a:pt x="289" y="34"/>
                    <a:pt x="289" y="76"/>
                  </a:cubicBezTo>
                  <a:cubicBezTo>
                    <a:pt x="289" y="95"/>
                    <a:pt x="282" y="113"/>
                    <a:pt x="270" y="126"/>
                  </a:cubicBezTo>
                  <a:cubicBezTo>
                    <a:pt x="270" y="127"/>
                    <a:pt x="270" y="127"/>
                    <a:pt x="270" y="127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148" y="263"/>
                    <a:pt x="148" y="263"/>
                    <a:pt x="148" y="263"/>
                  </a:cubicBezTo>
                  <a:cubicBezTo>
                    <a:pt x="147" y="265"/>
                    <a:pt x="145" y="266"/>
                    <a:pt x="143" y="266"/>
                  </a:cubicBezTo>
                  <a:close/>
                  <a:moveTo>
                    <a:pt x="31" y="118"/>
                  </a:moveTo>
                  <a:cubicBezTo>
                    <a:pt x="143" y="247"/>
                    <a:pt x="143" y="247"/>
                    <a:pt x="143" y="247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69" y="106"/>
                    <a:pt x="274" y="92"/>
                    <a:pt x="274" y="76"/>
                  </a:cubicBezTo>
                  <a:cubicBezTo>
                    <a:pt x="274" y="42"/>
                    <a:pt x="246" y="14"/>
                    <a:pt x="212" y="14"/>
                  </a:cubicBezTo>
                  <a:cubicBezTo>
                    <a:pt x="183" y="14"/>
                    <a:pt x="158" y="34"/>
                    <a:pt x="152" y="62"/>
                  </a:cubicBezTo>
                  <a:cubicBezTo>
                    <a:pt x="151" y="65"/>
                    <a:pt x="148" y="68"/>
                    <a:pt x="145" y="68"/>
                  </a:cubicBezTo>
                  <a:cubicBezTo>
                    <a:pt x="141" y="68"/>
                    <a:pt x="138" y="65"/>
                    <a:pt x="138" y="62"/>
                  </a:cubicBezTo>
                  <a:cubicBezTo>
                    <a:pt x="131" y="34"/>
                    <a:pt x="106" y="14"/>
                    <a:pt x="77" y="14"/>
                  </a:cubicBezTo>
                  <a:cubicBezTo>
                    <a:pt x="43" y="14"/>
                    <a:pt x="15" y="42"/>
                    <a:pt x="15" y="76"/>
                  </a:cubicBezTo>
                  <a:cubicBezTo>
                    <a:pt x="15" y="92"/>
                    <a:pt x="20" y="106"/>
                    <a:pt x="30" y="118"/>
                  </a:cubicBezTo>
                  <a:lnTo>
                    <a:pt x="31" y="118"/>
                  </a:lnTo>
                  <a:close/>
                </a:path>
              </a:pathLst>
            </a:custGeom>
            <a:solidFill>
              <a:srgbClr val="AA3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ïSlídé"/>
            <p:cNvSpPr/>
            <p:nvPr/>
          </p:nvSpPr>
          <p:spPr>
            <a:xfrm>
              <a:off x="6799944" y="1851025"/>
              <a:ext cx="1289957" cy="707886"/>
            </a:xfrm>
            <a:prstGeom prst="rect">
              <a:avLst/>
            </a:prstGeom>
          </p:spPr>
          <p:txBody>
            <a:bodyPr wrap="square">
              <a:normAutofit fontScale="92500" lnSpcReduction="10000"/>
            </a:bodyPr>
            <a:lstStyle/>
            <a:p>
              <a:r>
                <a:rPr lang="en-US" altLang="zh-CN" sz="4000"/>
                <a:t>LIKE</a:t>
              </a:r>
              <a:endParaRPr lang="zh-CN" altLang="en-US" sz="4000" dirty="0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-2243918" y="-757710"/>
            <a:ext cx="14524818" cy="967943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78700" y="1168400"/>
            <a:ext cx="3073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Avenir Next LT Pro Light" panose="020B0304020202020204" pitchFamily="34" charset="0"/>
                <a:cs typeface="Arial" panose="020B0604020202020204" pitchFamily="34" charset="0"/>
              </a:rPr>
              <a:t>Black Swan:</a:t>
            </a:r>
            <a:endParaRPr lang="en-US" altLang="zh-CN" sz="4400" b="1" dirty="0">
              <a:solidFill>
                <a:schemeClr val="bg1"/>
              </a:solidFill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endParaRPr lang="en-US" altLang="zh-CN" sz="4400" b="1" dirty="0">
              <a:solidFill>
                <a:schemeClr val="bg1"/>
              </a:solidFill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altLang="zh-CN" sz="4400" b="1" dirty="0">
                <a:solidFill>
                  <a:schemeClr val="bg1"/>
                </a:solidFill>
                <a:latin typeface="Avenir Next LT Pro Light" panose="020B0304020202020204" pitchFamily="34" charset="0"/>
                <a:cs typeface="Arial" panose="020B0604020202020204" pitchFamily="34" charset="0"/>
              </a:rPr>
              <a:t>COVID-19</a:t>
            </a:r>
            <a:endParaRPr lang="zh-CN" altLang="en-US" sz="4400" b="1" dirty="0">
              <a:solidFill>
                <a:schemeClr val="bg1"/>
              </a:solidFill>
              <a:latin typeface="Avenir Next LT Pro Light" panose="020B03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097828" y="679313"/>
            <a:ext cx="2302400" cy="4604800"/>
            <a:chOff x="1097828" y="1159725"/>
            <a:chExt cx="2302400" cy="46048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/>
            <a:srcRect l="38398" t="4722" r="38281" b="5232"/>
            <a:stretch>
              <a:fillRect/>
            </a:stretch>
          </p:blipFill>
          <p:spPr>
            <a:xfrm>
              <a:off x="1198002" y="1184176"/>
              <a:ext cx="2044728" cy="4441096"/>
            </a:xfrm>
            <a:custGeom>
              <a:avLst/>
              <a:gdLst>
                <a:gd name="connsiteX0" fmla="*/ 178473 w 2044728"/>
                <a:gd name="connsiteY0" fmla="*/ 0 h 4441096"/>
                <a:gd name="connsiteX1" fmla="*/ 1762370 w 2044728"/>
                <a:gd name="connsiteY1" fmla="*/ 0 h 4441096"/>
                <a:gd name="connsiteX2" fmla="*/ 1925813 w 2044728"/>
                <a:gd name="connsiteY2" fmla="*/ 71695 h 4441096"/>
                <a:gd name="connsiteX3" fmla="*/ 2008753 w 2044728"/>
                <a:gd name="connsiteY3" fmla="*/ 127526 h 4441096"/>
                <a:gd name="connsiteX4" fmla="*/ 2044728 w 2044728"/>
                <a:gd name="connsiteY4" fmla="*/ 158778 h 4441096"/>
                <a:gd name="connsiteX5" fmla="*/ 2044728 w 2044728"/>
                <a:gd name="connsiteY5" fmla="*/ 4441096 h 4441096"/>
                <a:gd name="connsiteX6" fmla="*/ 0 w 2044728"/>
                <a:gd name="connsiteY6" fmla="*/ 4441096 h 4441096"/>
                <a:gd name="connsiteX7" fmla="*/ 0 w 2044728"/>
                <a:gd name="connsiteY7" fmla="*/ 153756 h 4441096"/>
                <a:gd name="connsiteX8" fmla="*/ 42798 w 2044728"/>
                <a:gd name="connsiteY8" fmla="*/ 106352 h 4441096"/>
                <a:gd name="connsiteX9" fmla="*/ 118193 w 2044728"/>
                <a:gd name="connsiteY9" fmla="*/ 40687 h 444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4728" h="4441096">
                  <a:moveTo>
                    <a:pt x="178473" y="0"/>
                  </a:moveTo>
                  <a:lnTo>
                    <a:pt x="1762370" y="0"/>
                  </a:lnTo>
                  <a:lnTo>
                    <a:pt x="1925813" y="71695"/>
                  </a:lnTo>
                  <a:cubicBezTo>
                    <a:pt x="1954654" y="88679"/>
                    <a:pt x="1982358" y="107319"/>
                    <a:pt x="2008753" y="127526"/>
                  </a:cubicBezTo>
                  <a:lnTo>
                    <a:pt x="2044728" y="158778"/>
                  </a:lnTo>
                  <a:lnTo>
                    <a:pt x="2044728" y="4441096"/>
                  </a:lnTo>
                  <a:lnTo>
                    <a:pt x="0" y="4441096"/>
                  </a:lnTo>
                  <a:lnTo>
                    <a:pt x="0" y="153756"/>
                  </a:lnTo>
                  <a:lnTo>
                    <a:pt x="42798" y="106352"/>
                  </a:lnTo>
                  <a:cubicBezTo>
                    <a:pt x="66668" y="82889"/>
                    <a:pt x="91843" y="60953"/>
                    <a:pt x="118193" y="40687"/>
                  </a:cubicBezTo>
                  <a:close/>
                </a:path>
              </a:pathLst>
            </a:custGeom>
          </p:spPr>
        </p:pic>
        <p:pic>
          <p:nvPicPr>
            <p:cNvPr id="8" name="图片 7" descr="图片包含 游戏机, 画, 桌子, 镜子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828" y="1159725"/>
              <a:ext cx="2302400" cy="4604800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4896237" y="643115"/>
            <a:ext cx="2302400" cy="4604800"/>
            <a:chOff x="4896237" y="1123527"/>
            <a:chExt cx="2302400" cy="460480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/>
            <a:srcRect l="40026" t="4494" r="39847" b="19743"/>
            <a:stretch>
              <a:fillRect/>
            </a:stretch>
          </p:blipFill>
          <p:spPr>
            <a:xfrm>
              <a:off x="4991971" y="1123527"/>
              <a:ext cx="2174755" cy="4604800"/>
            </a:xfrm>
            <a:custGeom>
              <a:avLst/>
              <a:gdLst>
                <a:gd name="connsiteX0" fmla="*/ 378871 w 2174755"/>
                <a:gd name="connsiteY0" fmla="*/ 0 h 4604800"/>
                <a:gd name="connsiteX1" fmla="*/ 1769671 w 2174755"/>
                <a:gd name="connsiteY1" fmla="*/ 0 h 4604800"/>
                <a:gd name="connsiteX2" fmla="*/ 1891842 w 2174755"/>
                <a:gd name="connsiteY2" fmla="*/ 30219 h 4604800"/>
                <a:gd name="connsiteX3" fmla="*/ 2145994 w 2174755"/>
                <a:gd name="connsiteY3" fmla="*/ 184390 h 4604800"/>
                <a:gd name="connsiteX4" fmla="*/ 2174755 w 2174755"/>
                <a:gd name="connsiteY4" fmla="*/ 214042 h 4604800"/>
                <a:gd name="connsiteX5" fmla="*/ 2174755 w 2174755"/>
                <a:gd name="connsiteY5" fmla="*/ 4356037 h 4604800"/>
                <a:gd name="connsiteX6" fmla="*/ 2125618 w 2174755"/>
                <a:gd name="connsiteY6" fmla="*/ 4410463 h 4604800"/>
                <a:gd name="connsiteX7" fmla="*/ 1879084 w 2174755"/>
                <a:gd name="connsiteY7" fmla="*/ 4576543 h 4604800"/>
                <a:gd name="connsiteX8" fmla="*/ 1798553 w 2174755"/>
                <a:gd name="connsiteY8" fmla="*/ 4604800 h 4604800"/>
                <a:gd name="connsiteX9" fmla="*/ 302518 w 2174755"/>
                <a:gd name="connsiteY9" fmla="*/ 4604800 h 4604800"/>
                <a:gd name="connsiteX10" fmla="*/ 289298 w 2174755"/>
                <a:gd name="connsiteY10" fmla="*/ 4600260 h 4604800"/>
                <a:gd name="connsiteX11" fmla="*/ 49735 w 2174755"/>
                <a:gd name="connsiteY11" fmla="*/ 4424273 h 4604800"/>
                <a:gd name="connsiteX12" fmla="*/ 0 w 2174755"/>
                <a:gd name="connsiteY12" fmla="*/ 4363002 h 4604800"/>
                <a:gd name="connsiteX13" fmla="*/ 0 w 2174755"/>
                <a:gd name="connsiteY13" fmla="*/ 251718 h 4604800"/>
                <a:gd name="connsiteX14" fmla="*/ 51806 w 2174755"/>
                <a:gd name="connsiteY14" fmla="*/ 194338 h 4604800"/>
                <a:gd name="connsiteX15" fmla="*/ 298339 w 2174755"/>
                <a:gd name="connsiteY15" fmla="*/ 28257 h 4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74755" h="4604800">
                  <a:moveTo>
                    <a:pt x="378871" y="0"/>
                  </a:moveTo>
                  <a:lnTo>
                    <a:pt x="1769671" y="0"/>
                  </a:lnTo>
                  <a:lnTo>
                    <a:pt x="1891842" y="30219"/>
                  </a:lnTo>
                  <a:cubicBezTo>
                    <a:pt x="1985770" y="65712"/>
                    <a:pt x="2072151" y="117642"/>
                    <a:pt x="2145994" y="184390"/>
                  </a:cubicBezTo>
                  <a:lnTo>
                    <a:pt x="2174755" y="214042"/>
                  </a:lnTo>
                  <a:lnTo>
                    <a:pt x="2174755" y="4356037"/>
                  </a:lnTo>
                  <a:lnTo>
                    <a:pt x="2125618" y="4410463"/>
                  </a:lnTo>
                  <a:cubicBezTo>
                    <a:pt x="2054010" y="4480851"/>
                    <a:pt x="1970645" y="4537496"/>
                    <a:pt x="1879084" y="4576543"/>
                  </a:cubicBezTo>
                  <a:lnTo>
                    <a:pt x="1798553" y="4604800"/>
                  </a:lnTo>
                  <a:lnTo>
                    <a:pt x="302518" y="4604800"/>
                  </a:lnTo>
                  <a:lnTo>
                    <a:pt x="289298" y="4600260"/>
                  </a:lnTo>
                  <a:cubicBezTo>
                    <a:pt x="198867" y="4556621"/>
                    <a:pt x="117402" y="4497275"/>
                    <a:pt x="49735" y="4424273"/>
                  </a:cubicBezTo>
                  <a:lnTo>
                    <a:pt x="0" y="4363002"/>
                  </a:lnTo>
                  <a:lnTo>
                    <a:pt x="0" y="251718"/>
                  </a:lnTo>
                  <a:lnTo>
                    <a:pt x="51806" y="194338"/>
                  </a:lnTo>
                  <a:cubicBezTo>
                    <a:pt x="123413" y="123949"/>
                    <a:pt x="206779" y="67305"/>
                    <a:pt x="298339" y="28257"/>
                  </a:cubicBezTo>
                  <a:close/>
                </a:path>
              </a:pathLst>
            </a:custGeom>
          </p:spPr>
        </p:pic>
        <p:pic>
          <p:nvPicPr>
            <p:cNvPr id="11" name="图片 10" descr="图片包含 游戏机, 画, 桌子, 镜子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237" y="1123527"/>
              <a:ext cx="2302400" cy="46048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754378" y="679313"/>
            <a:ext cx="2302400" cy="4604800"/>
            <a:chOff x="8754378" y="1159725"/>
            <a:chExt cx="2302400" cy="46048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l="37682" t="3404" r="38515" b="3751"/>
            <a:stretch>
              <a:fillRect/>
            </a:stretch>
          </p:blipFill>
          <p:spPr>
            <a:xfrm>
              <a:off x="8915966" y="1282699"/>
              <a:ext cx="1979224" cy="4342573"/>
            </a:xfrm>
            <a:prstGeom prst="rect">
              <a:avLst/>
            </a:prstGeom>
          </p:spPr>
        </p:pic>
        <p:pic>
          <p:nvPicPr>
            <p:cNvPr id="14" name="图片 13" descr="图片包含 游戏机, 画, 桌子, 镜子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4378" y="1159725"/>
              <a:ext cx="2302400" cy="46048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1097828" y="5692571"/>
            <a:ext cx="214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Tencent </a:t>
            </a:r>
            <a:endParaRPr lang="zh-CN" altLang="en-US" sz="2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577278" y="5692571"/>
            <a:ext cx="3004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Ding Xiang Yuan</a:t>
            </a:r>
            <a:endParaRPr lang="zh-CN" altLang="en-US" sz="2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8915966" y="5692571"/>
            <a:ext cx="214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Baidu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3020812" y="3815845"/>
            <a:ext cx="6310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Avenir Next LT Pro Light" panose="020B0304020202020204" pitchFamily="34" charset="0"/>
              </a:rPr>
              <a:t>Chapter.2 Functionality</a:t>
            </a:r>
            <a:endParaRPr lang="zh-CN" altLang="en-US" sz="4400" b="1" dirty="0">
              <a:latin typeface="Avenir Next LT Pro Light" panose="020B0304020202020204" pitchFamily="34" charset="0"/>
            </a:endParaRPr>
          </a:p>
        </p:txBody>
      </p:sp>
      <p:grpSp>
        <p:nvGrpSpPr>
          <p:cNvPr id="106" name="74fef0ac-dc50-4bde-ac3f-9f7057b48f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72050" y="2046515"/>
            <a:ext cx="2247900" cy="1769330"/>
            <a:chOff x="3240088" y="1177925"/>
            <a:chExt cx="5711826" cy="4495801"/>
          </a:xfrm>
        </p:grpSpPr>
        <p:sp>
          <p:nvSpPr>
            <p:cNvPr id="107" name="iŝľîḑê"/>
            <p:cNvSpPr/>
            <p:nvPr/>
          </p:nvSpPr>
          <p:spPr bwMode="auto">
            <a:xfrm>
              <a:off x="4227513" y="1674813"/>
              <a:ext cx="3619500" cy="2566988"/>
            </a:xfrm>
            <a:custGeom>
              <a:avLst/>
              <a:gdLst>
                <a:gd name="T0" fmla="*/ 557 w 583"/>
                <a:gd name="T1" fmla="*/ 414 h 414"/>
                <a:gd name="T2" fmla="*/ 26 w 583"/>
                <a:gd name="T3" fmla="*/ 414 h 414"/>
                <a:gd name="T4" fmla="*/ 0 w 583"/>
                <a:gd name="T5" fmla="*/ 388 h 414"/>
                <a:gd name="T6" fmla="*/ 0 w 583"/>
                <a:gd name="T7" fmla="*/ 26 h 414"/>
                <a:gd name="T8" fmla="*/ 26 w 583"/>
                <a:gd name="T9" fmla="*/ 0 h 414"/>
                <a:gd name="T10" fmla="*/ 557 w 583"/>
                <a:gd name="T11" fmla="*/ 0 h 414"/>
                <a:gd name="T12" fmla="*/ 583 w 583"/>
                <a:gd name="T13" fmla="*/ 26 h 414"/>
                <a:gd name="T14" fmla="*/ 583 w 583"/>
                <a:gd name="T15" fmla="*/ 388 h 414"/>
                <a:gd name="T16" fmla="*/ 557 w 583"/>
                <a:gd name="T17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414">
                  <a:moveTo>
                    <a:pt x="557" y="414"/>
                  </a:moveTo>
                  <a:cubicBezTo>
                    <a:pt x="26" y="414"/>
                    <a:pt x="26" y="414"/>
                    <a:pt x="26" y="414"/>
                  </a:cubicBezTo>
                  <a:cubicBezTo>
                    <a:pt x="12" y="414"/>
                    <a:pt x="0" y="403"/>
                    <a:pt x="0" y="38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71" y="0"/>
                    <a:pt x="583" y="12"/>
                    <a:pt x="583" y="26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83" y="403"/>
                    <a:pt x="571" y="414"/>
                    <a:pt x="557" y="414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ïṣļïďê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isļîḑé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ṥ1îḋé"/>
            <p:cNvSpPr/>
            <p:nvPr/>
          </p:nvSpPr>
          <p:spPr bwMode="auto">
            <a:xfrm>
              <a:off x="4425951" y="1828800"/>
              <a:ext cx="3222625" cy="2157413"/>
            </a:xfrm>
            <a:custGeom>
              <a:avLst/>
              <a:gdLst>
                <a:gd name="T0" fmla="*/ 506 w 519"/>
                <a:gd name="T1" fmla="*/ 348 h 348"/>
                <a:gd name="T2" fmla="*/ 13 w 519"/>
                <a:gd name="T3" fmla="*/ 348 h 348"/>
                <a:gd name="T4" fmla="*/ 0 w 519"/>
                <a:gd name="T5" fmla="*/ 336 h 348"/>
                <a:gd name="T6" fmla="*/ 0 w 519"/>
                <a:gd name="T7" fmla="*/ 12 h 348"/>
                <a:gd name="T8" fmla="*/ 13 w 519"/>
                <a:gd name="T9" fmla="*/ 0 h 348"/>
                <a:gd name="T10" fmla="*/ 506 w 519"/>
                <a:gd name="T11" fmla="*/ 0 h 348"/>
                <a:gd name="T12" fmla="*/ 519 w 519"/>
                <a:gd name="T13" fmla="*/ 12 h 348"/>
                <a:gd name="T14" fmla="*/ 519 w 519"/>
                <a:gd name="T15" fmla="*/ 336 h 348"/>
                <a:gd name="T16" fmla="*/ 506 w 519"/>
                <a:gd name="T17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348">
                  <a:moveTo>
                    <a:pt x="506" y="348"/>
                  </a:moveTo>
                  <a:cubicBezTo>
                    <a:pt x="13" y="348"/>
                    <a:pt x="13" y="348"/>
                    <a:pt x="13" y="348"/>
                  </a:cubicBezTo>
                  <a:cubicBezTo>
                    <a:pt x="6" y="348"/>
                    <a:pt x="0" y="343"/>
                    <a:pt x="0" y="33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3" y="0"/>
                    <a:pt x="519" y="5"/>
                    <a:pt x="519" y="12"/>
                  </a:cubicBezTo>
                  <a:cubicBezTo>
                    <a:pt x="519" y="336"/>
                    <a:pt x="519" y="336"/>
                    <a:pt x="519" y="336"/>
                  </a:cubicBezTo>
                  <a:cubicBezTo>
                    <a:pt x="519" y="343"/>
                    <a:pt x="513" y="348"/>
                    <a:pt x="506" y="348"/>
                  </a:cubicBezTo>
                </a:path>
              </a:pathLst>
            </a:custGeom>
            <a:solidFill>
              <a:srgbClr val="2F6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iṩlíḑè"/>
            <p:cNvSpPr/>
            <p:nvPr/>
          </p:nvSpPr>
          <p:spPr bwMode="auto">
            <a:xfrm>
              <a:off x="6443663" y="1444625"/>
              <a:ext cx="2241550" cy="1277938"/>
            </a:xfrm>
            <a:custGeom>
              <a:avLst/>
              <a:gdLst>
                <a:gd name="T0" fmla="*/ 0 w 361"/>
                <a:gd name="T1" fmla="*/ 0 h 206"/>
                <a:gd name="T2" fmla="*/ 0 w 361"/>
                <a:gd name="T3" fmla="*/ 199 h 206"/>
                <a:gd name="T4" fmla="*/ 7 w 361"/>
                <a:gd name="T5" fmla="*/ 206 h 206"/>
                <a:gd name="T6" fmla="*/ 354 w 361"/>
                <a:gd name="T7" fmla="*/ 206 h 206"/>
                <a:gd name="T8" fmla="*/ 361 w 361"/>
                <a:gd name="T9" fmla="*/ 199 h 206"/>
                <a:gd name="T10" fmla="*/ 361 w 361"/>
                <a:gd name="T11" fmla="*/ 0 h 206"/>
                <a:gd name="T12" fmla="*/ 0 w 36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206">
                  <a:moveTo>
                    <a:pt x="0" y="0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3"/>
                    <a:pt x="3" y="206"/>
                    <a:pt x="7" y="206"/>
                  </a:cubicBezTo>
                  <a:cubicBezTo>
                    <a:pt x="354" y="206"/>
                    <a:pt x="354" y="206"/>
                    <a:pt x="354" y="206"/>
                  </a:cubicBezTo>
                  <a:cubicBezTo>
                    <a:pt x="358" y="206"/>
                    <a:pt x="361" y="203"/>
                    <a:pt x="361" y="19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ísľîḍé"/>
            <p:cNvSpPr/>
            <p:nvPr/>
          </p:nvSpPr>
          <p:spPr bwMode="auto">
            <a:xfrm>
              <a:off x="6443663" y="1177925"/>
              <a:ext cx="2241550" cy="298450"/>
            </a:xfrm>
            <a:custGeom>
              <a:avLst/>
              <a:gdLst>
                <a:gd name="T0" fmla="*/ 354 w 361"/>
                <a:gd name="T1" fmla="*/ 0 h 48"/>
                <a:gd name="T2" fmla="*/ 7 w 361"/>
                <a:gd name="T3" fmla="*/ 0 h 48"/>
                <a:gd name="T4" fmla="*/ 0 w 361"/>
                <a:gd name="T5" fmla="*/ 7 h 48"/>
                <a:gd name="T6" fmla="*/ 0 w 361"/>
                <a:gd name="T7" fmla="*/ 48 h 48"/>
                <a:gd name="T8" fmla="*/ 361 w 361"/>
                <a:gd name="T9" fmla="*/ 48 h 48"/>
                <a:gd name="T10" fmla="*/ 361 w 361"/>
                <a:gd name="T11" fmla="*/ 7 h 48"/>
                <a:gd name="T12" fmla="*/ 354 w 36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48">
                  <a:moveTo>
                    <a:pt x="35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61" y="48"/>
                    <a:pt x="361" y="48"/>
                    <a:pt x="361" y="48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61" y="4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2B4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íṡliḑè"/>
            <p:cNvSpPr/>
            <p:nvPr/>
          </p:nvSpPr>
          <p:spPr bwMode="auto">
            <a:xfrm>
              <a:off x="6573838" y="1289050"/>
              <a:ext cx="1198563" cy="80963"/>
            </a:xfrm>
            <a:custGeom>
              <a:avLst/>
              <a:gdLst>
                <a:gd name="T0" fmla="*/ 187 w 193"/>
                <a:gd name="T1" fmla="*/ 13 h 13"/>
                <a:gd name="T2" fmla="*/ 6 w 193"/>
                <a:gd name="T3" fmla="*/ 13 h 13"/>
                <a:gd name="T4" fmla="*/ 0 w 193"/>
                <a:gd name="T5" fmla="*/ 6 h 13"/>
                <a:gd name="T6" fmla="*/ 6 w 193"/>
                <a:gd name="T7" fmla="*/ 0 h 13"/>
                <a:gd name="T8" fmla="*/ 187 w 193"/>
                <a:gd name="T9" fmla="*/ 0 h 13"/>
                <a:gd name="T10" fmla="*/ 193 w 193"/>
                <a:gd name="T11" fmla="*/ 6 h 13"/>
                <a:gd name="T12" fmla="*/ 187 w 19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">
                  <a:moveTo>
                    <a:pt x="18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0"/>
                    <a:pt x="190" y="13"/>
                    <a:pt x="187" y="13"/>
                  </a:cubicBezTo>
                  <a:close/>
                </a:path>
              </a:pathLst>
            </a:custGeom>
            <a:solidFill>
              <a:srgbClr val="D4E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íṥļïḑè"/>
            <p:cNvSpPr/>
            <p:nvPr/>
          </p:nvSpPr>
          <p:spPr bwMode="auto">
            <a:xfrm>
              <a:off x="8020051" y="1289050"/>
              <a:ext cx="100013" cy="100013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ïŝḻíḓê"/>
            <p:cNvSpPr/>
            <p:nvPr/>
          </p:nvSpPr>
          <p:spPr bwMode="auto">
            <a:xfrm>
              <a:off x="8224838" y="1289050"/>
              <a:ext cx="106363" cy="100013"/>
            </a:xfrm>
            <a:prstGeom prst="ellipse">
              <a:avLst/>
            </a:prstGeom>
            <a:solidFill>
              <a:srgbClr val="75E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iṥľïḑe"/>
            <p:cNvSpPr/>
            <p:nvPr/>
          </p:nvSpPr>
          <p:spPr bwMode="auto">
            <a:xfrm>
              <a:off x="8435976" y="1289050"/>
              <a:ext cx="100013" cy="100013"/>
            </a:xfrm>
            <a:prstGeom prst="ellipse">
              <a:avLst/>
            </a:prstGeom>
            <a:solidFill>
              <a:srgbClr val="F2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îṡ1íḑê"/>
            <p:cNvSpPr/>
            <p:nvPr/>
          </p:nvSpPr>
          <p:spPr bwMode="auto">
            <a:xfrm>
              <a:off x="6592888" y="1611313"/>
              <a:ext cx="974725" cy="919163"/>
            </a:xfrm>
            <a:custGeom>
              <a:avLst/>
              <a:gdLst>
                <a:gd name="T0" fmla="*/ 154 w 157"/>
                <a:gd name="T1" fmla="*/ 148 h 148"/>
                <a:gd name="T2" fmla="*/ 3 w 157"/>
                <a:gd name="T3" fmla="*/ 148 h 148"/>
                <a:gd name="T4" fmla="*/ 0 w 157"/>
                <a:gd name="T5" fmla="*/ 145 h 148"/>
                <a:gd name="T6" fmla="*/ 0 w 157"/>
                <a:gd name="T7" fmla="*/ 3 h 148"/>
                <a:gd name="T8" fmla="*/ 3 w 157"/>
                <a:gd name="T9" fmla="*/ 0 h 148"/>
                <a:gd name="T10" fmla="*/ 154 w 157"/>
                <a:gd name="T11" fmla="*/ 0 h 148"/>
                <a:gd name="T12" fmla="*/ 157 w 157"/>
                <a:gd name="T13" fmla="*/ 3 h 148"/>
                <a:gd name="T14" fmla="*/ 157 w 157"/>
                <a:gd name="T15" fmla="*/ 145 h 148"/>
                <a:gd name="T16" fmla="*/ 154 w 157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48">
                  <a:moveTo>
                    <a:pt x="154" y="148"/>
                  </a:move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6" y="0"/>
                    <a:pt x="157" y="1"/>
                    <a:pt x="157" y="3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57" y="147"/>
                    <a:pt x="156" y="148"/>
                    <a:pt x="154" y="14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íṣḷïḍè"/>
            <p:cNvSpPr/>
            <p:nvPr/>
          </p:nvSpPr>
          <p:spPr bwMode="auto">
            <a:xfrm>
              <a:off x="6791326" y="1792288"/>
              <a:ext cx="601663" cy="569913"/>
            </a:xfrm>
            <a:custGeom>
              <a:avLst/>
              <a:gdLst>
                <a:gd name="T0" fmla="*/ 55 w 97"/>
                <a:gd name="T1" fmla="*/ 5 h 92"/>
                <a:gd name="T2" fmla="*/ 63 w 97"/>
                <a:gd name="T3" fmla="*/ 22 h 92"/>
                <a:gd name="T4" fmla="*/ 69 w 97"/>
                <a:gd name="T5" fmla="*/ 26 h 92"/>
                <a:gd name="T6" fmla="*/ 88 w 97"/>
                <a:gd name="T7" fmla="*/ 29 h 92"/>
                <a:gd name="T8" fmla="*/ 92 w 97"/>
                <a:gd name="T9" fmla="*/ 42 h 92"/>
                <a:gd name="T10" fmla="*/ 79 w 97"/>
                <a:gd name="T11" fmla="*/ 55 h 92"/>
                <a:gd name="T12" fmla="*/ 76 w 97"/>
                <a:gd name="T13" fmla="*/ 62 h 92"/>
                <a:gd name="T14" fmla="*/ 79 w 97"/>
                <a:gd name="T15" fmla="*/ 80 h 92"/>
                <a:gd name="T16" fmla="*/ 68 w 97"/>
                <a:gd name="T17" fmla="*/ 89 h 92"/>
                <a:gd name="T18" fmla="*/ 52 w 97"/>
                <a:gd name="T19" fmla="*/ 80 h 92"/>
                <a:gd name="T20" fmla="*/ 44 w 97"/>
                <a:gd name="T21" fmla="*/ 80 h 92"/>
                <a:gd name="T22" fmla="*/ 28 w 97"/>
                <a:gd name="T23" fmla="*/ 89 h 92"/>
                <a:gd name="T24" fmla="*/ 17 w 97"/>
                <a:gd name="T25" fmla="*/ 80 h 92"/>
                <a:gd name="T26" fmla="*/ 20 w 97"/>
                <a:gd name="T27" fmla="*/ 62 h 92"/>
                <a:gd name="T28" fmla="*/ 18 w 97"/>
                <a:gd name="T29" fmla="*/ 55 h 92"/>
                <a:gd name="T30" fmla="*/ 4 w 97"/>
                <a:gd name="T31" fmla="*/ 42 h 92"/>
                <a:gd name="T32" fmla="*/ 9 w 97"/>
                <a:gd name="T33" fmla="*/ 29 h 92"/>
                <a:gd name="T34" fmla="*/ 27 w 97"/>
                <a:gd name="T35" fmla="*/ 26 h 92"/>
                <a:gd name="T36" fmla="*/ 33 w 97"/>
                <a:gd name="T37" fmla="*/ 22 h 92"/>
                <a:gd name="T38" fmla="*/ 41 w 97"/>
                <a:gd name="T39" fmla="*/ 5 h 92"/>
                <a:gd name="T40" fmla="*/ 55 w 97"/>
                <a:gd name="T41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2">
                  <a:moveTo>
                    <a:pt x="55" y="5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4" y="24"/>
                    <a:pt x="67" y="26"/>
                    <a:pt x="69" y="26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4" y="30"/>
                    <a:pt x="97" y="38"/>
                    <a:pt x="92" y="4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7" y="57"/>
                    <a:pt x="76" y="60"/>
                    <a:pt x="76" y="62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1" y="87"/>
                    <a:pt x="74" y="92"/>
                    <a:pt x="68" y="8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79"/>
                    <a:pt x="47" y="79"/>
                    <a:pt x="44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2" y="92"/>
                    <a:pt x="16" y="87"/>
                    <a:pt x="17" y="8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0"/>
                    <a:pt x="19" y="57"/>
                    <a:pt x="18" y="5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8"/>
                    <a:pt x="2" y="30"/>
                    <a:pt x="9" y="2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0" y="26"/>
                    <a:pt x="32" y="24"/>
                    <a:pt x="33" y="22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4" y="0"/>
                    <a:pt x="52" y="0"/>
                    <a:pt x="55" y="5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íṧ1îḋé"/>
            <p:cNvSpPr/>
            <p:nvPr/>
          </p:nvSpPr>
          <p:spPr bwMode="auto">
            <a:xfrm>
              <a:off x="7089776" y="1798638"/>
              <a:ext cx="303213" cy="563563"/>
            </a:xfrm>
            <a:custGeom>
              <a:avLst/>
              <a:gdLst>
                <a:gd name="T0" fmla="*/ 40 w 49"/>
                <a:gd name="T1" fmla="*/ 28 h 91"/>
                <a:gd name="T2" fmla="*/ 21 w 49"/>
                <a:gd name="T3" fmla="*/ 25 h 91"/>
                <a:gd name="T4" fmla="*/ 15 w 49"/>
                <a:gd name="T5" fmla="*/ 21 h 91"/>
                <a:gd name="T6" fmla="*/ 7 w 49"/>
                <a:gd name="T7" fmla="*/ 4 h 91"/>
                <a:gd name="T8" fmla="*/ 0 w 49"/>
                <a:gd name="T9" fmla="*/ 0 h 91"/>
                <a:gd name="T10" fmla="*/ 0 w 49"/>
                <a:gd name="T11" fmla="*/ 78 h 91"/>
                <a:gd name="T12" fmla="*/ 4 w 49"/>
                <a:gd name="T13" fmla="*/ 79 h 91"/>
                <a:gd name="T14" fmla="*/ 20 w 49"/>
                <a:gd name="T15" fmla="*/ 88 h 91"/>
                <a:gd name="T16" fmla="*/ 31 w 49"/>
                <a:gd name="T17" fmla="*/ 79 h 91"/>
                <a:gd name="T18" fmla="*/ 28 w 49"/>
                <a:gd name="T19" fmla="*/ 61 h 91"/>
                <a:gd name="T20" fmla="*/ 31 w 49"/>
                <a:gd name="T21" fmla="*/ 54 h 91"/>
                <a:gd name="T22" fmla="*/ 44 w 49"/>
                <a:gd name="T23" fmla="*/ 41 h 91"/>
                <a:gd name="T24" fmla="*/ 40 w 49"/>
                <a:gd name="T25" fmla="*/ 2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91">
                  <a:moveTo>
                    <a:pt x="40" y="28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19" y="25"/>
                    <a:pt x="16" y="23"/>
                    <a:pt x="15" y="2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8"/>
                    <a:pt x="3" y="78"/>
                    <a:pt x="4" y="79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6" y="91"/>
                    <a:pt x="33" y="86"/>
                    <a:pt x="31" y="79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9"/>
                    <a:pt x="29" y="56"/>
                    <a:pt x="31" y="5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9" y="37"/>
                    <a:pt x="46" y="29"/>
                    <a:pt x="40" y="28"/>
                  </a:cubicBez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iśḷïḍê"/>
            <p:cNvSpPr/>
            <p:nvPr/>
          </p:nvSpPr>
          <p:spPr bwMode="auto">
            <a:xfrm>
              <a:off x="7685088" y="1649413"/>
              <a:ext cx="808038" cy="98425"/>
            </a:xfrm>
            <a:custGeom>
              <a:avLst/>
              <a:gdLst>
                <a:gd name="T0" fmla="*/ 123 w 130"/>
                <a:gd name="T1" fmla="*/ 16 h 16"/>
                <a:gd name="T2" fmla="*/ 8 w 130"/>
                <a:gd name="T3" fmla="*/ 16 h 16"/>
                <a:gd name="T4" fmla="*/ 0 w 130"/>
                <a:gd name="T5" fmla="*/ 9 h 16"/>
                <a:gd name="T6" fmla="*/ 0 w 130"/>
                <a:gd name="T7" fmla="*/ 7 h 16"/>
                <a:gd name="T8" fmla="*/ 8 w 130"/>
                <a:gd name="T9" fmla="*/ 0 h 16"/>
                <a:gd name="T10" fmla="*/ 123 w 130"/>
                <a:gd name="T11" fmla="*/ 0 h 16"/>
                <a:gd name="T12" fmla="*/ 130 w 130"/>
                <a:gd name="T13" fmla="*/ 7 h 16"/>
                <a:gd name="T14" fmla="*/ 130 w 130"/>
                <a:gd name="T15" fmla="*/ 9 h 16"/>
                <a:gd name="T16" fmla="*/ 123 w 130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6">
                  <a:moveTo>
                    <a:pt x="123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7" y="0"/>
                    <a:pt x="130" y="3"/>
                    <a:pt x="130" y="7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13"/>
                    <a:pt x="127" y="16"/>
                    <a:pt x="123" y="16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íşľíḋê"/>
            <p:cNvSpPr/>
            <p:nvPr/>
          </p:nvSpPr>
          <p:spPr bwMode="auto">
            <a:xfrm>
              <a:off x="7685088" y="2157413"/>
              <a:ext cx="808038" cy="55563"/>
            </a:xfrm>
            <a:custGeom>
              <a:avLst/>
              <a:gdLst>
                <a:gd name="T0" fmla="*/ 125 w 130"/>
                <a:gd name="T1" fmla="*/ 9 h 9"/>
                <a:gd name="T2" fmla="*/ 5 w 130"/>
                <a:gd name="T3" fmla="*/ 9 h 9"/>
                <a:gd name="T4" fmla="*/ 0 w 130"/>
                <a:gd name="T5" fmla="*/ 4 h 9"/>
                <a:gd name="T6" fmla="*/ 5 w 130"/>
                <a:gd name="T7" fmla="*/ 0 h 9"/>
                <a:gd name="T8" fmla="*/ 125 w 130"/>
                <a:gd name="T9" fmla="*/ 0 h 9"/>
                <a:gd name="T10" fmla="*/ 130 w 130"/>
                <a:gd name="T11" fmla="*/ 4 h 9"/>
                <a:gd name="T12" fmla="*/ 125 w 13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">
                  <a:moveTo>
                    <a:pt x="12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8" y="0"/>
                    <a:pt x="130" y="2"/>
                    <a:pt x="130" y="4"/>
                  </a:cubicBezTo>
                  <a:cubicBezTo>
                    <a:pt x="130" y="7"/>
                    <a:pt x="128" y="9"/>
                    <a:pt x="125" y="9"/>
                  </a:cubicBezTo>
                  <a:close/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iṩḷiḍe"/>
            <p:cNvSpPr/>
            <p:nvPr/>
          </p:nvSpPr>
          <p:spPr bwMode="auto">
            <a:xfrm>
              <a:off x="7685088" y="1816100"/>
              <a:ext cx="808038" cy="44450"/>
            </a:xfrm>
            <a:custGeom>
              <a:avLst/>
              <a:gdLst>
                <a:gd name="T0" fmla="*/ 126 w 130"/>
                <a:gd name="T1" fmla="*/ 7 h 7"/>
                <a:gd name="T2" fmla="*/ 4 w 130"/>
                <a:gd name="T3" fmla="*/ 7 h 7"/>
                <a:gd name="T4" fmla="*/ 0 w 130"/>
                <a:gd name="T5" fmla="*/ 4 h 7"/>
                <a:gd name="T6" fmla="*/ 4 w 130"/>
                <a:gd name="T7" fmla="*/ 0 h 7"/>
                <a:gd name="T8" fmla="*/ 126 w 130"/>
                <a:gd name="T9" fmla="*/ 0 h 7"/>
                <a:gd name="T10" fmla="*/ 130 w 130"/>
                <a:gd name="T11" fmla="*/ 4 h 7"/>
                <a:gd name="T12" fmla="*/ 126 w 13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">
                  <a:moveTo>
                    <a:pt x="1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4"/>
                  </a:cubicBezTo>
                  <a:cubicBezTo>
                    <a:pt x="130" y="6"/>
                    <a:pt x="128" y="7"/>
                    <a:pt x="126" y="7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íş1ïḍe"/>
            <p:cNvSpPr/>
            <p:nvPr/>
          </p:nvSpPr>
          <p:spPr bwMode="auto">
            <a:xfrm>
              <a:off x="7685088" y="1935163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îSlîďê"/>
            <p:cNvSpPr/>
            <p:nvPr/>
          </p:nvSpPr>
          <p:spPr bwMode="auto">
            <a:xfrm>
              <a:off x="7685088" y="2052638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ïṩlïḓe"/>
            <p:cNvSpPr/>
            <p:nvPr/>
          </p:nvSpPr>
          <p:spPr bwMode="auto">
            <a:xfrm>
              <a:off x="7766051" y="2411413"/>
              <a:ext cx="919163" cy="311150"/>
            </a:xfrm>
            <a:custGeom>
              <a:avLst/>
              <a:gdLst>
                <a:gd name="T0" fmla="*/ 141 w 148"/>
                <a:gd name="T1" fmla="*/ 50 h 50"/>
                <a:gd name="T2" fmla="*/ 148 w 148"/>
                <a:gd name="T3" fmla="*/ 44 h 50"/>
                <a:gd name="T4" fmla="*/ 75 w 148"/>
                <a:gd name="T5" fmla="*/ 0 h 50"/>
                <a:gd name="T6" fmla="*/ 0 w 148"/>
                <a:gd name="T7" fmla="*/ 50 h 50"/>
                <a:gd name="T8" fmla="*/ 141 w 148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50">
                  <a:moveTo>
                    <a:pt x="141" y="50"/>
                  </a:moveTo>
                  <a:cubicBezTo>
                    <a:pt x="144" y="50"/>
                    <a:pt x="147" y="47"/>
                    <a:pt x="148" y="44"/>
                  </a:cubicBezTo>
                  <a:cubicBezTo>
                    <a:pt x="134" y="18"/>
                    <a:pt x="107" y="0"/>
                    <a:pt x="75" y="0"/>
                  </a:cubicBezTo>
                  <a:cubicBezTo>
                    <a:pt x="41" y="0"/>
                    <a:pt x="12" y="21"/>
                    <a:pt x="0" y="50"/>
                  </a:cubicBezTo>
                  <a:lnTo>
                    <a:pt x="141" y="50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íšḻiďé"/>
            <p:cNvSpPr/>
            <p:nvPr/>
          </p:nvSpPr>
          <p:spPr bwMode="auto">
            <a:xfrm>
              <a:off x="7934326" y="2336800"/>
              <a:ext cx="1017588" cy="1141413"/>
            </a:xfrm>
            <a:custGeom>
              <a:avLst/>
              <a:gdLst>
                <a:gd name="T0" fmla="*/ 164 w 164"/>
                <a:gd name="T1" fmla="*/ 82 h 184"/>
                <a:gd name="T2" fmla="*/ 82 w 164"/>
                <a:gd name="T3" fmla="*/ 0 h 184"/>
                <a:gd name="T4" fmla="*/ 0 w 164"/>
                <a:gd name="T5" fmla="*/ 82 h 184"/>
                <a:gd name="T6" fmla="*/ 69 w 164"/>
                <a:gd name="T7" fmla="*/ 163 h 184"/>
                <a:gd name="T8" fmla="*/ 69 w 164"/>
                <a:gd name="T9" fmla="*/ 184 h 184"/>
                <a:gd name="T10" fmla="*/ 86 w 164"/>
                <a:gd name="T11" fmla="*/ 164 h 184"/>
                <a:gd name="T12" fmla="*/ 164 w 164"/>
                <a:gd name="T13" fmla="*/ 8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4">
                  <a:moveTo>
                    <a:pt x="164" y="82"/>
                  </a:moveTo>
                  <a:cubicBezTo>
                    <a:pt x="164" y="37"/>
                    <a:pt x="127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123"/>
                    <a:pt x="30" y="157"/>
                    <a:pt x="69" y="163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69" y="184"/>
                    <a:pt x="80" y="177"/>
                    <a:pt x="86" y="164"/>
                  </a:cubicBezTo>
                  <a:cubicBezTo>
                    <a:pt x="129" y="161"/>
                    <a:pt x="164" y="126"/>
                    <a:pt x="164" y="82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íşlïḓê"/>
            <p:cNvSpPr/>
            <p:nvPr/>
          </p:nvSpPr>
          <p:spPr bwMode="auto">
            <a:xfrm>
              <a:off x="8169276" y="2628900"/>
              <a:ext cx="522288" cy="465138"/>
            </a:xfrm>
            <a:custGeom>
              <a:avLst/>
              <a:gdLst>
                <a:gd name="T0" fmla="*/ 137 w 329"/>
                <a:gd name="T1" fmla="*/ 293 h 293"/>
                <a:gd name="T2" fmla="*/ 0 w 329"/>
                <a:gd name="T3" fmla="*/ 195 h 293"/>
                <a:gd name="T4" fmla="*/ 47 w 329"/>
                <a:gd name="T5" fmla="*/ 133 h 293"/>
                <a:gd name="T6" fmla="*/ 121 w 329"/>
                <a:gd name="T7" fmla="*/ 188 h 293"/>
                <a:gd name="T8" fmla="*/ 266 w 329"/>
                <a:gd name="T9" fmla="*/ 0 h 293"/>
                <a:gd name="T10" fmla="*/ 329 w 329"/>
                <a:gd name="T11" fmla="*/ 47 h 293"/>
                <a:gd name="T12" fmla="*/ 137 w 32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93">
                  <a:moveTo>
                    <a:pt x="137" y="293"/>
                  </a:moveTo>
                  <a:lnTo>
                    <a:pt x="0" y="195"/>
                  </a:lnTo>
                  <a:lnTo>
                    <a:pt x="47" y="133"/>
                  </a:lnTo>
                  <a:lnTo>
                    <a:pt x="121" y="188"/>
                  </a:lnTo>
                  <a:lnTo>
                    <a:pt x="266" y="0"/>
                  </a:lnTo>
                  <a:lnTo>
                    <a:pt x="329" y="47"/>
                  </a:lnTo>
                  <a:lnTo>
                    <a:pt x="137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íṩľïḍè"/>
            <p:cNvSpPr/>
            <p:nvPr/>
          </p:nvSpPr>
          <p:spPr bwMode="auto">
            <a:xfrm>
              <a:off x="4276726" y="2647950"/>
              <a:ext cx="1347788" cy="1463675"/>
            </a:xfrm>
            <a:custGeom>
              <a:avLst/>
              <a:gdLst>
                <a:gd name="T0" fmla="*/ 24 w 217"/>
                <a:gd name="T1" fmla="*/ 0 h 236"/>
                <a:gd name="T2" fmla="*/ 0 w 217"/>
                <a:gd name="T3" fmla="*/ 23 h 236"/>
                <a:gd name="T4" fmla="*/ 0 w 217"/>
                <a:gd name="T5" fmla="*/ 210 h 236"/>
                <a:gd name="T6" fmla="*/ 28 w 217"/>
                <a:gd name="T7" fmla="*/ 236 h 236"/>
                <a:gd name="T8" fmla="*/ 195 w 217"/>
                <a:gd name="T9" fmla="*/ 236 h 236"/>
                <a:gd name="T10" fmla="*/ 217 w 217"/>
                <a:gd name="T11" fmla="*/ 216 h 236"/>
                <a:gd name="T12" fmla="*/ 37 w 217"/>
                <a:gd name="T13" fmla="*/ 216 h 236"/>
                <a:gd name="T14" fmla="*/ 24 w 217"/>
                <a:gd name="T15" fmla="*/ 204 h 236"/>
                <a:gd name="T16" fmla="*/ 24 w 217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36">
                  <a:moveTo>
                    <a:pt x="24" y="0"/>
                  </a:moveTo>
                  <a:cubicBezTo>
                    <a:pt x="15" y="7"/>
                    <a:pt x="7" y="14"/>
                    <a:pt x="0" y="2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8" y="220"/>
                    <a:pt x="17" y="229"/>
                    <a:pt x="28" y="236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203" y="230"/>
                    <a:pt x="211" y="224"/>
                    <a:pt x="217" y="216"/>
                  </a:cubicBezTo>
                  <a:cubicBezTo>
                    <a:pt x="37" y="216"/>
                    <a:pt x="37" y="216"/>
                    <a:pt x="37" y="216"/>
                  </a:cubicBezTo>
                  <a:cubicBezTo>
                    <a:pt x="30" y="216"/>
                    <a:pt x="24" y="211"/>
                    <a:pt x="24" y="204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53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îsḻïdè"/>
            <p:cNvSpPr/>
            <p:nvPr/>
          </p:nvSpPr>
          <p:spPr bwMode="auto">
            <a:xfrm>
              <a:off x="4425951" y="2466975"/>
              <a:ext cx="1446213" cy="1519238"/>
            </a:xfrm>
            <a:custGeom>
              <a:avLst/>
              <a:gdLst>
                <a:gd name="T0" fmla="*/ 87 w 233"/>
                <a:gd name="T1" fmla="*/ 0 h 245"/>
                <a:gd name="T2" fmla="*/ 0 w 233"/>
                <a:gd name="T3" fmla="*/ 29 h 245"/>
                <a:gd name="T4" fmla="*/ 0 w 233"/>
                <a:gd name="T5" fmla="*/ 233 h 245"/>
                <a:gd name="T6" fmla="*/ 13 w 233"/>
                <a:gd name="T7" fmla="*/ 245 h 245"/>
                <a:gd name="T8" fmla="*/ 193 w 233"/>
                <a:gd name="T9" fmla="*/ 245 h 245"/>
                <a:gd name="T10" fmla="*/ 233 w 233"/>
                <a:gd name="T11" fmla="*/ 146 h 245"/>
                <a:gd name="T12" fmla="*/ 87 w 233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5">
                  <a:moveTo>
                    <a:pt x="87" y="0"/>
                  </a:moveTo>
                  <a:cubicBezTo>
                    <a:pt x="55" y="0"/>
                    <a:pt x="24" y="11"/>
                    <a:pt x="0" y="2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6" y="245"/>
                    <a:pt x="13" y="245"/>
                  </a:cubicBezTo>
                  <a:cubicBezTo>
                    <a:pt x="193" y="245"/>
                    <a:pt x="193" y="245"/>
                    <a:pt x="193" y="245"/>
                  </a:cubicBezTo>
                  <a:cubicBezTo>
                    <a:pt x="218" y="219"/>
                    <a:pt x="233" y="184"/>
                    <a:pt x="233" y="146"/>
                  </a:cubicBezTo>
                  <a:cubicBezTo>
                    <a:pt x="233" y="65"/>
                    <a:pt x="168" y="0"/>
                    <a:pt x="87" y="0"/>
                  </a:cubicBezTo>
                </a:path>
              </a:pathLst>
            </a:custGeom>
            <a:solidFill>
              <a:srgbClr val="245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îš1íḑê"/>
            <p:cNvSpPr/>
            <p:nvPr/>
          </p:nvSpPr>
          <p:spPr bwMode="auto">
            <a:xfrm>
              <a:off x="4121151" y="4111625"/>
              <a:ext cx="3830638" cy="198438"/>
            </a:xfrm>
            <a:custGeom>
              <a:avLst/>
              <a:gdLst>
                <a:gd name="T0" fmla="*/ 3 w 617"/>
                <a:gd name="T1" fmla="*/ 0 h 32"/>
                <a:gd name="T2" fmla="*/ 0 w 617"/>
                <a:gd name="T3" fmla="*/ 10 h 32"/>
                <a:gd name="T4" fmla="*/ 22 w 617"/>
                <a:gd name="T5" fmla="*/ 32 h 32"/>
                <a:gd name="T6" fmla="*/ 595 w 617"/>
                <a:gd name="T7" fmla="*/ 32 h 32"/>
                <a:gd name="T8" fmla="*/ 617 w 617"/>
                <a:gd name="T9" fmla="*/ 10 h 32"/>
                <a:gd name="T10" fmla="*/ 614 w 617"/>
                <a:gd name="T11" fmla="*/ 0 h 32"/>
                <a:gd name="T12" fmla="*/ 3 w 61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32">
                  <a:moveTo>
                    <a:pt x="3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595" y="32"/>
                    <a:pt x="595" y="32"/>
                    <a:pt x="595" y="32"/>
                  </a:cubicBezTo>
                  <a:cubicBezTo>
                    <a:pt x="607" y="32"/>
                    <a:pt x="617" y="22"/>
                    <a:pt x="617" y="10"/>
                  </a:cubicBezTo>
                  <a:cubicBezTo>
                    <a:pt x="617" y="6"/>
                    <a:pt x="616" y="3"/>
                    <a:pt x="61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îṡḷîḓè"/>
            <p:cNvSpPr/>
            <p:nvPr/>
          </p:nvSpPr>
          <p:spPr bwMode="auto">
            <a:xfrm>
              <a:off x="4140201" y="4241800"/>
              <a:ext cx="3794125" cy="68263"/>
            </a:xfrm>
            <a:custGeom>
              <a:avLst/>
              <a:gdLst>
                <a:gd name="T0" fmla="*/ 0 w 611"/>
                <a:gd name="T1" fmla="*/ 0 h 11"/>
                <a:gd name="T2" fmla="*/ 19 w 611"/>
                <a:gd name="T3" fmla="*/ 11 h 11"/>
                <a:gd name="T4" fmla="*/ 592 w 611"/>
                <a:gd name="T5" fmla="*/ 11 h 11"/>
                <a:gd name="T6" fmla="*/ 611 w 611"/>
                <a:gd name="T7" fmla="*/ 0 h 11"/>
                <a:gd name="T8" fmla="*/ 0 w 6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1">
                  <a:moveTo>
                    <a:pt x="0" y="0"/>
                  </a:moveTo>
                  <a:cubicBezTo>
                    <a:pt x="4" y="6"/>
                    <a:pt x="11" y="11"/>
                    <a:pt x="19" y="11"/>
                  </a:cubicBezTo>
                  <a:cubicBezTo>
                    <a:pt x="592" y="11"/>
                    <a:pt x="592" y="11"/>
                    <a:pt x="592" y="11"/>
                  </a:cubicBezTo>
                  <a:cubicBezTo>
                    <a:pt x="600" y="11"/>
                    <a:pt x="607" y="6"/>
                    <a:pt x="61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i$1íḍè"/>
            <p:cNvSpPr/>
            <p:nvPr/>
          </p:nvSpPr>
          <p:spPr bwMode="auto">
            <a:xfrm>
              <a:off x="3984626" y="2300288"/>
              <a:ext cx="1806575" cy="1811338"/>
            </a:xfrm>
            <a:prstGeom prst="ellipse">
              <a:avLst/>
            </a:pr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îšlídè"/>
            <p:cNvSpPr/>
            <p:nvPr/>
          </p:nvSpPr>
          <p:spPr bwMode="auto">
            <a:xfrm>
              <a:off x="3898901" y="2300288"/>
              <a:ext cx="1806575" cy="1811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íS1idé"/>
            <p:cNvSpPr/>
            <p:nvPr/>
          </p:nvSpPr>
          <p:spPr bwMode="auto">
            <a:xfrm>
              <a:off x="4084638" y="2486025"/>
              <a:ext cx="1439863" cy="1438275"/>
            </a:xfrm>
            <a:prstGeom prst="ellipse">
              <a:avLst/>
            </a:pr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íṣḷîḑê"/>
            <p:cNvSpPr/>
            <p:nvPr/>
          </p:nvSpPr>
          <p:spPr bwMode="auto">
            <a:xfrm>
              <a:off x="4351338" y="2752725"/>
              <a:ext cx="906463" cy="904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îšľîḋè"/>
            <p:cNvSpPr/>
            <p:nvPr/>
          </p:nvSpPr>
          <p:spPr bwMode="auto">
            <a:xfrm>
              <a:off x="4624388" y="3032125"/>
              <a:ext cx="354013" cy="422275"/>
            </a:xfrm>
            <a:custGeom>
              <a:avLst/>
              <a:gdLst>
                <a:gd name="T0" fmla="*/ 57 w 57"/>
                <a:gd name="T1" fmla="*/ 28 h 68"/>
                <a:gd name="T2" fmla="*/ 29 w 57"/>
                <a:gd name="T3" fmla="*/ 0 h 68"/>
                <a:gd name="T4" fmla="*/ 0 w 57"/>
                <a:gd name="T5" fmla="*/ 28 h 68"/>
                <a:gd name="T6" fmla="*/ 27 w 57"/>
                <a:gd name="T7" fmla="*/ 56 h 68"/>
                <a:gd name="T8" fmla="*/ 27 w 57"/>
                <a:gd name="T9" fmla="*/ 68 h 68"/>
                <a:gd name="T10" fmla="*/ 37 w 57"/>
                <a:gd name="T11" fmla="*/ 55 h 68"/>
                <a:gd name="T12" fmla="*/ 57 w 57"/>
                <a:gd name="T13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68">
                  <a:moveTo>
                    <a:pt x="57" y="28"/>
                  </a:moveTo>
                  <a:cubicBezTo>
                    <a:pt x="57" y="13"/>
                    <a:pt x="44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2" y="55"/>
                    <a:pt x="27" y="56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7" y="68"/>
                    <a:pt x="35" y="63"/>
                    <a:pt x="37" y="55"/>
                  </a:cubicBezTo>
                  <a:cubicBezTo>
                    <a:pt x="49" y="52"/>
                    <a:pt x="57" y="41"/>
                    <a:pt x="57" y="28"/>
                  </a:cubicBez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íšḷïḓe"/>
            <p:cNvSpPr/>
            <p:nvPr/>
          </p:nvSpPr>
          <p:spPr bwMode="auto">
            <a:xfrm>
              <a:off x="3587751" y="3162300"/>
              <a:ext cx="1254125" cy="98425"/>
            </a:xfrm>
            <a:custGeom>
              <a:avLst/>
              <a:gdLst>
                <a:gd name="T0" fmla="*/ 194 w 202"/>
                <a:gd name="T1" fmla="*/ 16 h 16"/>
                <a:gd name="T2" fmla="*/ 8 w 202"/>
                <a:gd name="T3" fmla="*/ 16 h 16"/>
                <a:gd name="T4" fmla="*/ 0 w 202"/>
                <a:gd name="T5" fmla="*/ 8 h 16"/>
                <a:gd name="T6" fmla="*/ 8 w 202"/>
                <a:gd name="T7" fmla="*/ 0 h 16"/>
                <a:gd name="T8" fmla="*/ 194 w 202"/>
                <a:gd name="T9" fmla="*/ 0 h 16"/>
                <a:gd name="T10" fmla="*/ 202 w 202"/>
                <a:gd name="T11" fmla="*/ 8 h 16"/>
                <a:gd name="T12" fmla="*/ 194 w 20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6">
                  <a:moveTo>
                    <a:pt x="19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8" y="0"/>
                    <a:pt x="202" y="3"/>
                    <a:pt x="202" y="8"/>
                  </a:cubicBezTo>
                  <a:cubicBezTo>
                    <a:pt x="202" y="12"/>
                    <a:pt x="198" y="16"/>
                    <a:pt x="194" y="16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iśḷíde"/>
            <p:cNvSpPr/>
            <p:nvPr/>
          </p:nvSpPr>
          <p:spPr bwMode="auto">
            <a:xfrm>
              <a:off x="3240088" y="3094038"/>
              <a:ext cx="465138" cy="247650"/>
            </a:xfrm>
            <a:custGeom>
              <a:avLst/>
              <a:gdLst>
                <a:gd name="T0" fmla="*/ 75 w 75"/>
                <a:gd name="T1" fmla="*/ 11 h 40"/>
                <a:gd name="T2" fmla="*/ 64 w 75"/>
                <a:gd name="T3" fmla="*/ 1 h 40"/>
                <a:gd name="T4" fmla="*/ 61 w 75"/>
                <a:gd name="T5" fmla="*/ 0 h 40"/>
                <a:gd name="T6" fmla="*/ 6 w 75"/>
                <a:gd name="T7" fmla="*/ 0 h 40"/>
                <a:gd name="T8" fmla="*/ 3 w 75"/>
                <a:gd name="T9" fmla="*/ 7 h 40"/>
                <a:gd name="T10" fmla="*/ 12 w 75"/>
                <a:gd name="T11" fmla="*/ 17 h 40"/>
                <a:gd name="T12" fmla="*/ 12 w 75"/>
                <a:gd name="T13" fmla="*/ 23 h 40"/>
                <a:gd name="T14" fmla="*/ 3 w 75"/>
                <a:gd name="T15" fmla="*/ 32 h 40"/>
                <a:gd name="T16" fmla="*/ 6 w 75"/>
                <a:gd name="T17" fmla="*/ 40 h 40"/>
                <a:gd name="T18" fmla="*/ 61 w 75"/>
                <a:gd name="T19" fmla="*/ 40 h 40"/>
                <a:gd name="T20" fmla="*/ 64 w 75"/>
                <a:gd name="T21" fmla="*/ 38 h 40"/>
                <a:gd name="T22" fmla="*/ 75 w 75"/>
                <a:gd name="T23" fmla="*/ 28 h 40"/>
                <a:gd name="T24" fmla="*/ 75 w 75"/>
                <a:gd name="T2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0">
                  <a:moveTo>
                    <a:pt x="75" y="11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5"/>
                    <a:pt x="3" y="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8"/>
                    <a:pt x="14" y="21"/>
                    <a:pt x="12" y="2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2" y="40"/>
                    <a:pt x="6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0"/>
                    <a:pt x="64" y="39"/>
                    <a:pt x="64" y="38"/>
                  </a:cubicBezTo>
                  <a:cubicBezTo>
                    <a:pt x="75" y="28"/>
                    <a:pt x="75" y="28"/>
                    <a:pt x="75" y="28"/>
                  </a:cubicBezTo>
                  <a:lnTo>
                    <a:pt x="75" y="11"/>
                  </a:ln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iśḷîdè"/>
            <p:cNvSpPr/>
            <p:nvPr/>
          </p:nvSpPr>
          <p:spPr bwMode="auto">
            <a:xfrm>
              <a:off x="3314701" y="3119438"/>
              <a:ext cx="204788" cy="55563"/>
            </a:xfrm>
            <a:custGeom>
              <a:avLst/>
              <a:gdLst>
                <a:gd name="T0" fmla="*/ 28 w 33"/>
                <a:gd name="T1" fmla="*/ 9 h 9"/>
                <a:gd name="T2" fmla="*/ 4 w 33"/>
                <a:gd name="T3" fmla="*/ 9 h 9"/>
                <a:gd name="T4" fmla="*/ 0 w 33"/>
                <a:gd name="T5" fmla="*/ 5 h 9"/>
                <a:gd name="T6" fmla="*/ 4 w 33"/>
                <a:gd name="T7" fmla="*/ 0 h 9"/>
                <a:gd name="T8" fmla="*/ 28 w 33"/>
                <a:gd name="T9" fmla="*/ 0 h 9"/>
                <a:gd name="T10" fmla="*/ 33 w 33"/>
                <a:gd name="T11" fmla="*/ 5 h 9"/>
                <a:gd name="T12" fmla="*/ 28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2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3" y="7"/>
                    <a:pt x="31" y="9"/>
                    <a:pt x="2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îṣliḋe"/>
            <p:cNvSpPr/>
            <p:nvPr/>
          </p:nvSpPr>
          <p:spPr bwMode="auto">
            <a:xfrm>
              <a:off x="3538538" y="3119438"/>
              <a:ext cx="74613" cy="55563"/>
            </a:xfrm>
            <a:custGeom>
              <a:avLst/>
              <a:gdLst>
                <a:gd name="T0" fmla="*/ 8 w 12"/>
                <a:gd name="T1" fmla="*/ 9 h 9"/>
                <a:gd name="T2" fmla="*/ 4 w 12"/>
                <a:gd name="T3" fmla="*/ 9 h 9"/>
                <a:gd name="T4" fmla="*/ 0 w 12"/>
                <a:gd name="T5" fmla="*/ 5 h 9"/>
                <a:gd name="T6" fmla="*/ 4 w 12"/>
                <a:gd name="T7" fmla="*/ 0 h 9"/>
                <a:gd name="T8" fmla="*/ 8 w 12"/>
                <a:gd name="T9" fmla="*/ 0 h 9"/>
                <a:gd name="T10" fmla="*/ 12 w 12"/>
                <a:gd name="T11" fmla="*/ 5 h 9"/>
                <a:gd name="T12" fmla="*/ 8 w 1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0" y="9"/>
                    <a:pt x="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îṥļiďé"/>
            <p:cNvSpPr/>
            <p:nvPr/>
          </p:nvSpPr>
          <p:spPr bwMode="auto">
            <a:xfrm>
              <a:off x="4506913" y="1543050"/>
              <a:ext cx="1763713" cy="496888"/>
            </a:xfrm>
            <a:custGeom>
              <a:avLst/>
              <a:gdLst>
                <a:gd name="T0" fmla="*/ 252 w 284"/>
                <a:gd name="T1" fmla="*/ 0 h 80"/>
                <a:gd name="T2" fmla="*/ 33 w 284"/>
                <a:gd name="T3" fmla="*/ 0 h 80"/>
                <a:gd name="T4" fmla="*/ 0 w 284"/>
                <a:gd name="T5" fmla="*/ 32 h 80"/>
                <a:gd name="T6" fmla="*/ 33 w 284"/>
                <a:gd name="T7" fmla="*/ 64 h 80"/>
                <a:gd name="T8" fmla="*/ 49 w 284"/>
                <a:gd name="T9" fmla="*/ 64 h 80"/>
                <a:gd name="T10" fmla="*/ 64 w 284"/>
                <a:gd name="T11" fmla="*/ 80 h 80"/>
                <a:gd name="T12" fmla="*/ 80 w 284"/>
                <a:gd name="T13" fmla="*/ 64 h 80"/>
                <a:gd name="T14" fmla="*/ 252 w 284"/>
                <a:gd name="T15" fmla="*/ 64 h 80"/>
                <a:gd name="T16" fmla="*/ 284 w 284"/>
                <a:gd name="T17" fmla="*/ 32 h 80"/>
                <a:gd name="T18" fmla="*/ 252 w 28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80">
                  <a:moveTo>
                    <a:pt x="25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70" y="64"/>
                    <a:pt x="284" y="50"/>
                    <a:pt x="284" y="32"/>
                  </a:cubicBezTo>
                  <a:cubicBezTo>
                    <a:pt x="284" y="14"/>
                    <a:pt x="270" y="0"/>
                    <a:pt x="252" y="0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ï$ḷïdè"/>
            <p:cNvSpPr/>
            <p:nvPr/>
          </p:nvSpPr>
          <p:spPr bwMode="auto">
            <a:xfrm>
              <a:off x="4760913" y="1760538"/>
              <a:ext cx="944563" cy="49213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îṩlïďê"/>
            <p:cNvSpPr/>
            <p:nvPr/>
          </p:nvSpPr>
          <p:spPr bwMode="auto">
            <a:xfrm>
              <a:off x="4760913" y="1636713"/>
              <a:ext cx="665163" cy="49213"/>
            </a:xfrm>
            <a:custGeom>
              <a:avLst/>
              <a:gdLst>
                <a:gd name="T0" fmla="*/ 103 w 107"/>
                <a:gd name="T1" fmla="*/ 8 h 8"/>
                <a:gd name="T2" fmla="*/ 4 w 107"/>
                <a:gd name="T3" fmla="*/ 8 h 8"/>
                <a:gd name="T4" fmla="*/ 0 w 107"/>
                <a:gd name="T5" fmla="*/ 4 h 8"/>
                <a:gd name="T6" fmla="*/ 4 w 107"/>
                <a:gd name="T7" fmla="*/ 0 h 8"/>
                <a:gd name="T8" fmla="*/ 103 w 107"/>
                <a:gd name="T9" fmla="*/ 0 h 8"/>
                <a:gd name="T10" fmla="*/ 107 w 107"/>
                <a:gd name="T11" fmla="*/ 4 h 8"/>
                <a:gd name="T12" fmla="*/ 103 w 10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8">
                  <a:moveTo>
                    <a:pt x="103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7" y="2"/>
                    <a:pt x="107" y="4"/>
                  </a:cubicBezTo>
                  <a:cubicBezTo>
                    <a:pt x="107" y="6"/>
                    <a:pt x="105" y="8"/>
                    <a:pt x="10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ïşļîḑè"/>
            <p:cNvSpPr/>
            <p:nvPr/>
          </p:nvSpPr>
          <p:spPr bwMode="auto">
            <a:xfrm>
              <a:off x="5897563" y="2827338"/>
              <a:ext cx="1601788" cy="1017588"/>
            </a:xfrm>
            <a:custGeom>
              <a:avLst/>
              <a:gdLst>
                <a:gd name="T0" fmla="*/ 4 w 258"/>
                <a:gd name="T1" fmla="*/ 163 h 164"/>
                <a:gd name="T2" fmla="*/ 40 w 258"/>
                <a:gd name="T3" fmla="*/ 129 h 164"/>
                <a:gd name="T4" fmla="*/ 105 w 258"/>
                <a:gd name="T5" fmla="*/ 108 h 164"/>
                <a:gd name="T6" fmla="*/ 106 w 258"/>
                <a:gd name="T7" fmla="*/ 108 h 164"/>
                <a:gd name="T8" fmla="*/ 154 w 258"/>
                <a:gd name="T9" fmla="*/ 63 h 164"/>
                <a:gd name="T10" fmla="*/ 216 w 258"/>
                <a:gd name="T11" fmla="*/ 46 h 164"/>
                <a:gd name="T12" fmla="*/ 217 w 258"/>
                <a:gd name="T13" fmla="*/ 46 h 164"/>
                <a:gd name="T14" fmla="*/ 257 w 258"/>
                <a:gd name="T15" fmla="*/ 3 h 164"/>
                <a:gd name="T16" fmla="*/ 257 w 258"/>
                <a:gd name="T17" fmla="*/ 0 h 164"/>
                <a:gd name="T18" fmla="*/ 254 w 258"/>
                <a:gd name="T19" fmla="*/ 0 h 164"/>
                <a:gd name="T20" fmla="*/ 214 w 258"/>
                <a:gd name="T21" fmla="*/ 43 h 164"/>
                <a:gd name="T22" fmla="*/ 153 w 258"/>
                <a:gd name="T23" fmla="*/ 60 h 164"/>
                <a:gd name="T24" fmla="*/ 152 w 258"/>
                <a:gd name="T25" fmla="*/ 60 h 164"/>
                <a:gd name="T26" fmla="*/ 104 w 258"/>
                <a:gd name="T27" fmla="*/ 105 h 164"/>
                <a:gd name="T28" fmla="*/ 39 w 258"/>
                <a:gd name="T29" fmla="*/ 125 h 164"/>
                <a:gd name="T30" fmla="*/ 38 w 258"/>
                <a:gd name="T31" fmla="*/ 126 h 164"/>
                <a:gd name="T32" fmla="*/ 1 w 258"/>
                <a:gd name="T33" fmla="*/ 160 h 164"/>
                <a:gd name="T34" fmla="*/ 1 w 258"/>
                <a:gd name="T35" fmla="*/ 163 h 164"/>
                <a:gd name="T36" fmla="*/ 4 w 258"/>
                <a:gd name="T37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8" h="164">
                  <a:moveTo>
                    <a:pt x="4" y="163"/>
                  </a:moveTo>
                  <a:cubicBezTo>
                    <a:pt x="40" y="129"/>
                    <a:pt x="40" y="129"/>
                    <a:pt x="40" y="12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8" y="2"/>
                    <a:pt x="258" y="1"/>
                    <a:pt x="257" y="0"/>
                  </a:cubicBezTo>
                  <a:cubicBezTo>
                    <a:pt x="256" y="0"/>
                    <a:pt x="255" y="0"/>
                    <a:pt x="254" y="0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0" y="161"/>
                    <a:pt x="0" y="162"/>
                    <a:pt x="1" y="163"/>
                  </a:cubicBezTo>
                  <a:cubicBezTo>
                    <a:pt x="2" y="164"/>
                    <a:pt x="3" y="164"/>
                    <a:pt x="4" y="163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işḻiḓé"/>
            <p:cNvSpPr/>
            <p:nvPr/>
          </p:nvSpPr>
          <p:spPr bwMode="auto">
            <a:xfrm>
              <a:off x="6102351" y="3584575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sļîḋe"/>
            <p:cNvSpPr/>
            <p:nvPr/>
          </p:nvSpPr>
          <p:spPr bwMode="auto">
            <a:xfrm>
              <a:off x="6804026" y="3175000"/>
              <a:ext cx="7461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îšľiḍê"/>
            <p:cNvSpPr/>
            <p:nvPr/>
          </p:nvSpPr>
          <p:spPr bwMode="auto">
            <a:xfrm>
              <a:off x="7461251" y="2797175"/>
              <a:ext cx="68263" cy="73025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î$líďé"/>
            <p:cNvSpPr/>
            <p:nvPr/>
          </p:nvSpPr>
          <p:spPr bwMode="auto">
            <a:xfrm>
              <a:off x="6859588" y="3589338"/>
              <a:ext cx="1812925" cy="2084388"/>
            </a:xfrm>
            <a:custGeom>
              <a:avLst/>
              <a:gdLst>
                <a:gd name="T0" fmla="*/ 159 w 292"/>
                <a:gd name="T1" fmla="*/ 0 h 336"/>
                <a:gd name="T2" fmla="*/ 159 w 292"/>
                <a:gd name="T3" fmla="*/ 79 h 336"/>
                <a:gd name="T4" fmla="*/ 158 w 292"/>
                <a:gd name="T5" fmla="*/ 84 h 336"/>
                <a:gd name="T6" fmla="*/ 173 w 292"/>
                <a:gd name="T7" fmla="*/ 84 h 336"/>
                <a:gd name="T8" fmla="*/ 176 w 292"/>
                <a:gd name="T9" fmla="*/ 94 h 336"/>
                <a:gd name="T10" fmla="*/ 154 w 292"/>
                <a:gd name="T11" fmla="*/ 116 h 336"/>
                <a:gd name="T12" fmla="*/ 154 w 292"/>
                <a:gd name="T13" fmla="*/ 116 h 336"/>
                <a:gd name="T14" fmla="*/ 154 w 292"/>
                <a:gd name="T15" fmla="*/ 116 h 336"/>
                <a:gd name="T16" fmla="*/ 154 w 292"/>
                <a:gd name="T17" fmla="*/ 116 h 336"/>
                <a:gd name="T18" fmla="*/ 154 w 292"/>
                <a:gd name="T19" fmla="*/ 116 h 336"/>
                <a:gd name="T20" fmla="*/ 154 w 292"/>
                <a:gd name="T21" fmla="*/ 116 h 336"/>
                <a:gd name="T22" fmla="*/ 154 w 292"/>
                <a:gd name="T23" fmla="*/ 116 h 336"/>
                <a:gd name="T24" fmla="*/ 154 w 292"/>
                <a:gd name="T25" fmla="*/ 116 h 336"/>
                <a:gd name="T26" fmla="*/ 154 w 292"/>
                <a:gd name="T27" fmla="*/ 116 h 336"/>
                <a:gd name="T28" fmla="*/ 0 w 292"/>
                <a:gd name="T29" fmla="*/ 116 h 336"/>
                <a:gd name="T30" fmla="*/ 16 w 292"/>
                <a:gd name="T31" fmla="*/ 149 h 336"/>
                <a:gd name="T32" fmla="*/ 100 w 292"/>
                <a:gd name="T33" fmla="*/ 191 h 336"/>
                <a:gd name="T34" fmla="*/ 147 w 292"/>
                <a:gd name="T35" fmla="*/ 180 h 336"/>
                <a:gd name="T36" fmla="*/ 158 w 292"/>
                <a:gd name="T37" fmla="*/ 195 h 336"/>
                <a:gd name="T38" fmla="*/ 153 w 292"/>
                <a:gd name="T39" fmla="*/ 199 h 336"/>
                <a:gd name="T40" fmla="*/ 255 w 292"/>
                <a:gd name="T41" fmla="*/ 336 h 336"/>
                <a:gd name="T42" fmla="*/ 281 w 292"/>
                <a:gd name="T43" fmla="*/ 316 h 336"/>
                <a:gd name="T44" fmla="*/ 292 w 292"/>
                <a:gd name="T45" fmla="*/ 308 h 336"/>
                <a:gd name="T46" fmla="*/ 190 w 292"/>
                <a:gd name="T47" fmla="*/ 171 h 336"/>
                <a:gd name="T48" fmla="*/ 185 w 292"/>
                <a:gd name="T49" fmla="*/ 175 h 336"/>
                <a:gd name="T50" fmla="*/ 180 w 292"/>
                <a:gd name="T51" fmla="*/ 168 h 336"/>
                <a:gd name="T52" fmla="*/ 174 w 292"/>
                <a:gd name="T53" fmla="*/ 161 h 336"/>
                <a:gd name="T54" fmla="*/ 184 w 292"/>
                <a:gd name="T55" fmla="*/ 24 h 336"/>
                <a:gd name="T56" fmla="*/ 159 w 292"/>
                <a:gd name="T5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2" h="336">
                  <a:moveTo>
                    <a:pt x="159" y="0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81"/>
                    <a:pt x="159" y="82"/>
                    <a:pt x="158" y="84"/>
                  </a:cubicBezTo>
                  <a:cubicBezTo>
                    <a:pt x="173" y="84"/>
                    <a:pt x="173" y="84"/>
                    <a:pt x="173" y="84"/>
                  </a:cubicBezTo>
                  <a:cubicBezTo>
                    <a:pt x="175" y="87"/>
                    <a:pt x="176" y="90"/>
                    <a:pt x="176" y="94"/>
                  </a:cubicBezTo>
                  <a:cubicBezTo>
                    <a:pt x="176" y="106"/>
                    <a:pt x="166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28"/>
                    <a:pt x="9" y="139"/>
                    <a:pt x="16" y="149"/>
                  </a:cubicBezTo>
                  <a:cubicBezTo>
                    <a:pt x="37" y="176"/>
                    <a:pt x="68" y="191"/>
                    <a:pt x="100" y="191"/>
                  </a:cubicBezTo>
                  <a:cubicBezTo>
                    <a:pt x="116" y="191"/>
                    <a:pt x="132" y="187"/>
                    <a:pt x="147" y="180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5" y="175"/>
                    <a:pt x="185" y="175"/>
                    <a:pt x="185" y="175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210" y="125"/>
                    <a:pt x="216" y="66"/>
                    <a:pt x="184" y="24"/>
                  </a:cubicBezTo>
                  <a:cubicBezTo>
                    <a:pt x="177" y="14"/>
                    <a:pt x="168" y="6"/>
                    <a:pt x="159" y="0"/>
                  </a:cubicBezTo>
                </a:path>
              </a:pathLst>
            </a:custGeom>
            <a:solidFill>
              <a:srgbClr val="E9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iŝḷíḋè"/>
            <p:cNvSpPr/>
            <p:nvPr/>
          </p:nvSpPr>
          <p:spPr bwMode="auto">
            <a:xfrm>
              <a:off x="7797801" y="3559175"/>
              <a:ext cx="49213" cy="552450"/>
            </a:xfrm>
            <a:custGeom>
              <a:avLst/>
              <a:gdLst>
                <a:gd name="T0" fmla="*/ 0 w 8"/>
                <a:gd name="T1" fmla="*/ 0 h 89"/>
                <a:gd name="T2" fmla="*/ 0 w 8"/>
                <a:gd name="T3" fmla="*/ 84 h 89"/>
                <a:gd name="T4" fmla="*/ 0 w 8"/>
                <a:gd name="T5" fmla="*/ 84 h 89"/>
                <a:gd name="T6" fmla="*/ 0 w 8"/>
                <a:gd name="T7" fmla="*/ 89 h 89"/>
                <a:gd name="T8" fmla="*/ 7 w 8"/>
                <a:gd name="T9" fmla="*/ 89 h 89"/>
                <a:gd name="T10" fmla="*/ 8 w 8"/>
                <a:gd name="T11" fmla="*/ 84 h 89"/>
                <a:gd name="T12" fmla="*/ 8 w 8"/>
                <a:gd name="T13" fmla="*/ 5 h 89"/>
                <a:gd name="T14" fmla="*/ 0 w 8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9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7"/>
                    <a:pt x="0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87"/>
                    <a:pt x="8" y="86"/>
                    <a:pt x="8" y="8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3" y="2"/>
                    <a:pt x="0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s1ídê"/>
            <p:cNvSpPr/>
            <p:nvPr/>
          </p:nvSpPr>
          <p:spPr bwMode="auto">
            <a:xfrm>
              <a:off x="6834188" y="3497263"/>
              <a:ext cx="963613" cy="614363"/>
            </a:xfrm>
            <a:custGeom>
              <a:avLst/>
              <a:gdLst>
                <a:gd name="T0" fmla="*/ 131 w 155"/>
                <a:gd name="T1" fmla="*/ 0 h 99"/>
                <a:gd name="T2" fmla="*/ 131 w 155"/>
                <a:gd name="T3" fmla="*/ 67 h 99"/>
                <a:gd name="T4" fmla="*/ 118 w 155"/>
                <a:gd name="T5" fmla="*/ 79 h 99"/>
                <a:gd name="T6" fmla="*/ 2 w 155"/>
                <a:gd name="T7" fmla="*/ 79 h 99"/>
                <a:gd name="T8" fmla="*/ 0 w 155"/>
                <a:gd name="T9" fmla="*/ 99 h 99"/>
                <a:gd name="T10" fmla="*/ 155 w 155"/>
                <a:gd name="T11" fmla="*/ 99 h 99"/>
                <a:gd name="T12" fmla="*/ 155 w 155"/>
                <a:gd name="T13" fmla="*/ 94 h 99"/>
                <a:gd name="T14" fmla="*/ 155 w 155"/>
                <a:gd name="T15" fmla="*/ 94 h 99"/>
                <a:gd name="T16" fmla="*/ 155 w 155"/>
                <a:gd name="T17" fmla="*/ 10 h 99"/>
                <a:gd name="T18" fmla="*/ 131 w 155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99">
                  <a:moveTo>
                    <a:pt x="131" y="0"/>
                  </a:moveTo>
                  <a:cubicBezTo>
                    <a:pt x="131" y="67"/>
                    <a:pt x="131" y="67"/>
                    <a:pt x="131" y="67"/>
                  </a:cubicBezTo>
                  <a:cubicBezTo>
                    <a:pt x="131" y="74"/>
                    <a:pt x="125" y="79"/>
                    <a:pt x="118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6"/>
                    <a:pt x="0" y="92"/>
                    <a:pt x="0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5" y="97"/>
                    <a:pt x="155" y="96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7" y="6"/>
                    <a:pt x="139" y="3"/>
                    <a:pt x="131" y="0"/>
                  </a:cubicBezTo>
                </a:path>
              </a:pathLst>
            </a:custGeom>
            <a:solidFill>
              <a:srgbClr val="64A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îşľiďê"/>
            <p:cNvSpPr/>
            <p:nvPr/>
          </p:nvSpPr>
          <p:spPr bwMode="auto">
            <a:xfrm>
              <a:off x="6846888" y="3478213"/>
              <a:ext cx="801688" cy="508000"/>
            </a:xfrm>
            <a:custGeom>
              <a:avLst/>
              <a:gdLst>
                <a:gd name="T0" fmla="*/ 102 w 129"/>
                <a:gd name="T1" fmla="*/ 0 h 82"/>
                <a:gd name="T2" fmla="*/ 40 w 129"/>
                <a:gd name="T3" fmla="*/ 21 h 82"/>
                <a:gd name="T4" fmla="*/ 0 w 129"/>
                <a:gd name="T5" fmla="*/ 82 h 82"/>
                <a:gd name="T6" fmla="*/ 116 w 129"/>
                <a:gd name="T7" fmla="*/ 82 h 82"/>
                <a:gd name="T8" fmla="*/ 129 w 129"/>
                <a:gd name="T9" fmla="*/ 70 h 82"/>
                <a:gd name="T10" fmla="*/ 129 w 129"/>
                <a:gd name="T11" fmla="*/ 3 h 82"/>
                <a:gd name="T12" fmla="*/ 102 w 129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82">
                  <a:moveTo>
                    <a:pt x="102" y="0"/>
                  </a:moveTo>
                  <a:cubicBezTo>
                    <a:pt x="80" y="0"/>
                    <a:pt x="59" y="7"/>
                    <a:pt x="40" y="21"/>
                  </a:cubicBezTo>
                  <a:cubicBezTo>
                    <a:pt x="19" y="36"/>
                    <a:pt x="5" y="58"/>
                    <a:pt x="0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3" y="82"/>
                    <a:pt x="129" y="77"/>
                    <a:pt x="129" y="70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0" y="1"/>
                    <a:pt x="111" y="0"/>
                    <a:pt x="102" y="0"/>
                  </a:cubicBezTo>
                </a:path>
              </a:pathLst>
            </a:custGeom>
            <a:solidFill>
              <a:srgbClr val="2B6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îsliḍe"/>
            <p:cNvSpPr/>
            <p:nvPr/>
          </p:nvSpPr>
          <p:spPr bwMode="auto">
            <a:xfrm>
              <a:off x="6834188" y="4111625"/>
              <a:ext cx="1117600" cy="198438"/>
            </a:xfrm>
            <a:custGeom>
              <a:avLst/>
              <a:gdLst>
                <a:gd name="T0" fmla="*/ 158 w 180"/>
                <a:gd name="T1" fmla="*/ 32 h 32"/>
                <a:gd name="T2" fmla="*/ 158 w 180"/>
                <a:gd name="T3" fmla="*/ 32 h 32"/>
                <a:gd name="T4" fmla="*/ 158 w 180"/>
                <a:gd name="T5" fmla="*/ 32 h 32"/>
                <a:gd name="T6" fmla="*/ 158 w 180"/>
                <a:gd name="T7" fmla="*/ 32 h 32"/>
                <a:gd name="T8" fmla="*/ 158 w 180"/>
                <a:gd name="T9" fmla="*/ 32 h 32"/>
                <a:gd name="T10" fmla="*/ 158 w 180"/>
                <a:gd name="T11" fmla="*/ 32 h 32"/>
                <a:gd name="T12" fmla="*/ 158 w 180"/>
                <a:gd name="T13" fmla="*/ 32 h 32"/>
                <a:gd name="T14" fmla="*/ 158 w 180"/>
                <a:gd name="T15" fmla="*/ 32 h 32"/>
                <a:gd name="T16" fmla="*/ 158 w 180"/>
                <a:gd name="T17" fmla="*/ 32 h 32"/>
                <a:gd name="T18" fmla="*/ 177 w 180"/>
                <a:gd name="T19" fmla="*/ 0 h 32"/>
                <a:gd name="T20" fmla="*/ 162 w 180"/>
                <a:gd name="T21" fmla="*/ 0 h 32"/>
                <a:gd name="T22" fmla="*/ 155 w 180"/>
                <a:gd name="T23" fmla="*/ 0 h 32"/>
                <a:gd name="T24" fmla="*/ 0 w 180"/>
                <a:gd name="T25" fmla="*/ 0 h 32"/>
                <a:gd name="T26" fmla="*/ 1 w 180"/>
                <a:gd name="T27" fmla="*/ 21 h 32"/>
                <a:gd name="T28" fmla="*/ 177 w 180"/>
                <a:gd name="T29" fmla="*/ 21 h 32"/>
                <a:gd name="T30" fmla="*/ 177 w 180"/>
                <a:gd name="T31" fmla="*/ 21 h 32"/>
                <a:gd name="T32" fmla="*/ 158 w 180"/>
                <a:gd name="T33" fmla="*/ 32 h 32"/>
                <a:gd name="T34" fmla="*/ 180 w 180"/>
                <a:gd name="T35" fmla="*/ 10 h 32"/>
                <a:gd name="T36" fmla="*/ 177 w 18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32"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77" y="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14"/>
                    <a:pt x="1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3" y="27"/>
                    <a:pt x="166" y="32"/>
                    <a:pt x="158" y="32"/>
                  </a:cubicBezTo>
                  <a:cubicBezTo>
                    <a:pt x="170" y="32"/>
                    <a:pt x="180" y="22"/>
                    <a:pt x="180" y="10"/>
                  </a:cubicBezTo>
                  <a:cubicBezTo>
                    <a:pt x="180" y="6"/>
                    <a:pt x="179" y="3"/>
                    <a:pt x="177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íŝļîdè"/>
            <p:cNvSpPr/>
            <p:nvPr/>
          </p:nvSpPr>
          <p:spPr bwMode="auto">
            <a:xfrm>
              <a:off x="6840538" y="4241800"/>
              <a:ext cx="1093788" cy="68263"/>
            </a:xfrm>
            <a:custGeom>
              <a:avLst/>
              <a:gdLst>
                <a:gd name="T0" fmla="*/ 176 w 176"/>
                <a:gd name="T1" fmla="*/ 0 h 11"/>
                <a:gd name="T2" fmla="*/ 0 w 176"/>
                <a:gd name="T3" fmla="*/ 0 h 11"/>
                <a:gd name="T4" fmla="*/ 3 w 176"/>
                <a:gd name="T5" fmla="*/ 11 h 11"/>
                <a:gd name="T6" fmla="*/ 157 w 176"/>
                <a:gd name="T7" fmla="*/ 11 h 11"/>
                <a:gd name="T8" fmla="*/ 157 w 176"/>
                <a:gd name="T9" fmla="*/ 11 h 11"/>
                <a:gd name="T10" fmla="*/ 157 w 176"/>
                <a:gd name="T11" fmla="*/ 11 h 11"/>
                <a:gd name="T12" fmla="*/ 157 w 176"/>
                <a:gd name="T13" fmla="*/ 11 h 11"/>
                <a:gd name="T14" fmla="*/ 157 w 176"/>
                <a:gd name="T15" fmla="*/ 11 h 11"/>
                <a:gd name="T16" fmla="*/ 157 w 176"/>
                <a:gd name="T17" fmla="*/ 11 h 11"/>
                <a:gd name="T18" fmla="*/ 157 w 176"/>
                <a:gd name="T19" fmla="*/ 11 h 11"/>
                <a:gd name="T20" fmla="*/ 157 w 176"/>
                <a:gd name="T21" fmla="*/ 11 h 11"/>
                <a:gd name="T22" fmla="*/ 157 w 176"/>
                <a:gd name="T23" fmla="*/ 11 h 11"/>
                <a:gd name="T24" fmla="*/ 176 w 17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">
                  <a:moveTo>
                    <a:pt x="1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65" y="11"/>
                    <a:pt x="172" y="6"/>
                    <a:pt x="176" y="0"/>
                  </a:cubicBezTo>
                </a:path>
              </a:pathLst>
            </a:custGeom>
            <a:solidFill>
              <a:srgbClr val="B7B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iŝ1íďe"/>
            <p:cNvSpPr/>
            <p:nvPr/>
          </p:nvSpPr>
          <p:spPr bwMode="auto">
            <a:xfrm>
              <a:off x="7778751" y="4427538"/>
              <a:ext cx="366713" cy="390525"/>
            </a:xfrm>
            <a:custGeom>
              <a:avLst/>
              <a:gdLst>
                <a:gd name="T0" fmla="*/ 231 w 231"/>
                <a:gd name="T1" fmla="*/ 168 h 246"/>
                <a:gd name="T2" fmla="*/ 125 w 231"/>
                <a:gd name="T3" fmla="*/ 246 h 246"/>
                <a:gd name="T4" fmla="*/ 0 w 231"/>
                <a:gd name="T5" fmla="*/ 74 h 246"/>
                <a:gd name="T6" fmla="*/ 105 w 231"/>
                <a:gd name="T7" fmla="*/ 0 h 246"/>
                <a:gd name="T8" fmla="*/ 231 w 231"/>
                <a:gd name="T9" fmla="*/ 16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46">
                  <a:moveTo>
                    <a:pt x="231" y="168"/>
                  </a:moveTo>
                  <a:lnTo>
                    <a:pt x="125" y="246"/>
                  </a:lnTo>
                  <a:lnTo>
                    <a:pt x="0" y="74"/>
                  </a:lnTo>
                  <a:lnTo>
                    <a:pt x="105" y="0"/>
                  </a:lnTo>
                  <a:lnTo>
                    <a:pt x="231" y="168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ïṥḻíďe"/>
            <p:cNvSpPr/>
            <p:nvPr/>
          </p:nvSpPr>
          <p:spPr bwMode="auto">
            <a:xfrm>
              <a:off x="7847013" y="4427538"/>
              <a:ext cx="298450" cy="334963"/>
            </a:xfrm>
            <a:custGeom>
              <a:avLst/>
              <a:gdLst>
                <a:gd name="T0" fmla="*/ 188 w 188"/>
                <a:gd name="T1" fmla="*/ 168 h 211"/>
                <a:gd name="T2" fmla="*/ 129 w 188"/>
                <a:gd name="T3" fmla="*/ 211 h 211"/>
                <a:gd name="T4" fmla="*/ 0 w 188"/>
                <a:gd name="T5" fmla="*/ 43 h 211"/>
                <a:gd name="T6" fmla="*/ 62 w 188"/>
                <a:gd name="T7" fmla="*/ 0 h 211"/>
                <a:gd name="T8" fmla="*/ 188 w 188"/>
                <a:gd name="T9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11">
                  <a:moveTo>
                    <a:pt x="188" y="168"/>
                  </a:moveTo>
                  <a:lnTo>
                    <a:pt x="129" y="211"/>
                  </a:lnTo>
                  <a:lnTo>
                    <a:pt x="0" y="43"/>
                  </a:lnTo>
                  <a:lnTo>
                    <a:pt x="62" y="0"/>
                  </a:lnTo>
                  <a:lnTo>
                    <a:pt x="188" y="16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iśḷíḍè"/>
            <p:cNvSpPr/>
            <p:nvPr/>
          </p:nvSpPr>
          <p:spPr bwMode="auto">
            <a:xfrm>
              <a:off x="7778751" y="4427538"/>
              <a:ext cx="230188" cy="204788"/>
            </a:xfrm>
            <a:custGeom>
              <a:avLst/>
              <a:gdLst>
                <a:gd name="T0" fmla="*/ 10 w 37"/>
                <a:gd name="T1" fmla="*/ 33 h 33"/>
                <a:gd name="T2" fmla="*/ 26 w 37"/>
                <a:gd name="T3" fmla="*/ 23 h 33"/>
                <a:gd name="T4" fmla="*/ 37 w 37"/>
                <a:gd name="T5" fmla="*/ 13 h 33"/>
                <a:gd name="T6" fmla="*/ 27 w 37"/>
                <a:gd name="T7" fmla="*/ 0 h 33"/>
                <a:gd name="T8" fmla="*/ 0 w 37"/>
                <a:gd name="T9" fmla="*/ 19 h 33"/>
                <a:gd name="T10" fmla="*/ 10 w 37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3">
                  <a:moveTo>
                    <a:pt x="10" y="33"/>
                  </a:moveTo>
                  <a:cubicBezTo>
                    <a:pt x="15" y="30"/>
                    <a:pt x="21" y="27"/>
                    <a:pt x="26" y="23"/>
                  </a:cubicBezTo>
                  <a:cubicBezTo>
                    <a:pt x="30" y="20"/>
                    <a:pt x="33" y="17"/>
                    <a:pt x="37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îṩlíḓê"/>
            <p:cNvSpPr/>
            <p:nvPr/>
          </p:nvSpPr>
          <p:spPr bwMode="auto">
            <a:xfrm>
              <a:off x="6778626" y="3267075"/>
              <a:ext cx="1471613" cy="1470025"/>
            </a:xfrm>
            <a:custGeom>
              <a:avLst/>
              <a:gdLst>
                <a:gd name="T0" fmla="*/ 202 w 237"/>
                <a:gd name="T1" fmla="*/ 56 h 237"/>
                <a:gd name="T2" fmla="*/ 181 w 237"/>
                <a:gd name="T3" fmla="*/ 202 h 237"/>
                <a:gd name="T4" fmla="*/ 34 w 237"/>
                <a:gd name="T5" fmla="*/ 181 h 237"/>
                <a:gd name="T6" fmla="*/ 56 w 237"/>
                <a:gd name="T7" fmla="*/ 34 h 237"/>
                <a:gd name="T8" fmla="*/ 202 w 237"/>
                <a:gd name="T9" fmla="*/ 5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7">
                  <a:moveTo>
                    <a:pt x="202" y="56"/>
                  </a:moveTo>
                  <a:cubicBezTo>
                    <a:pt x="237" y="102"/>
                    <a:pt x="227" y="168"/>
                    <a:pt x="181" y="202"/>
                  </a:cubicBezTo>
                  <a:cubicBezTo>
                    <a:pt x="134" y="237"/>
                    <a:pt x="69" y="227"/>
                    <a:pt x="34" y="181"/>
                  </a:cubicBezTo>
                  <a:cubicBezTo>
                    <a:pt x="0" y="134"/>
                    <a:pt x="10" y="69"/>
                    <a:pt x="56" y="34"/>
                  </a:cubicBezTo>
                  <a:cubicBezTo>
                    <a:pt x="102" y="0"/>
                    <a:pt x="168" y="10"/>
                    <a:pt x="202" y="56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íşľîdè"/>
            <p:cNvSpPr/>
            <p:nvPr/>
          </p:nvSpPr>
          <p:spPr bwMode="auto">
            <a:xfrm>
              <a:off x="6965951" y="3454400"/>
              <a:ext cx="1098550" cy="1096963"/>
            </a:xfrm>
            <a:custGeom>
              <a:avLst/>
              <a:gdLst>
                <a:gd name="T0" fmla="*/ 151 w 177"/>
                <a:gd name="T1" fmla="*/ 42 h 177"/>
                <a:gd name="T2" fmla="*/ 135 w 177"/>
                <a:gd name="T3" fmla="*/ 151 h 177"/>
                <a:gd name="T4" fmla="*/ 26 w 177"/>
                <a:gd name="T5" fmla="*/ 135 h 177"/>
                <a:gd name="T6" fmla="*/ 42 w 177"/>
                <a:gd name="T7" fmla="*/ 26 h 177"/>
                <a:gd name="T8" fmla="*/ 151 w 177"/>
                <a:gd name="T9" fmla="*/ 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51" y="42"/>
                  </a:moveTo>
                  <a:cubicBezTo>
                    <a:pt x="177" y="76"/>
                    <a:pt x="169" y="125"/>
                    <a:pt x="135" y="151"/>
                  </a:cubicBezTo>
                  <a:cubicBezTo>
                    <a:pt x="100" y="177"/>
                    <a:pt x="51" y="169"/>
                    <a:pt x="26" y="135"/>
                  </a:cubicBezTo>
                  <a:cubicBezTo>
                    <a:pt x="0" y="100"/>
                    <a:pt x="7" y="51"/>
                    <a:pt x="42" y="26"/>
                  </a:cubicBezTo>
                  <a:cubicBezTo>
                    <a:pt x="76" y="0"/>
                    <a:pt x="125" y="7"/>
                    <a:pt x="151" y="42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ïS1îdè"/>
            <p:cNvSpPr/>
            <p:nvPr/>
          </p:nvSpPr>
          <p:spPr bwMode="auto">
            <a:xfrm>
              <a:off x="7840663" y="4525963"/>
              <a:ext cx="863600" cy="1017588"/>
            </a:xfrm>
            <a:custGeom>
              <a:avLst/>
              <a:gdLst>
                <a:gd name="T0" fmla="*/ 544 w 544"/>
                <a:gd name="T1" fmla="*/ 535 h 641"/>
                <a:gd name="T2" fmla="*/ 399 w 544"/>
                <a:gd name="T3" fmla="*/ 641 h 641"/>
                <a:gd name="T4" fmla="*/ 0 w 544"/>
                <a:gd name="T5" fmla="*/ 110 h 641"/>
                <a:gd name="T6" fmla="*/ 145 w 544"/>
                <a:gd name="T7" fmla="*/ 0 h 641"/>
                <a:gd name="T8" fmla="*/ 544 w 544"/>
                <a:gd name="T9" fmla="*/ 53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641">
                  <a:moveTo>
                    <a:pt x="544" y="535"/>
                  </a:moveTo>
                  <a:lnTo>
                    <a:pt x="399" y="641"/>
                  </a:lnTo>
                  <a:lnTo>
                    <a:pt x="0" y="110"/>
                  </a:lnTo>
                  <a:lnTo>
                    <a:pt x="145" y="0"/>
                  </a:lnTo>
                  <a:lnTo>
                    <a:pt x="544" y="535"/>
                  </a:ln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ïṡ1íḋè"/>
            <p:cNvSpPr/>
            <p:nvPr/>
          </p:nvSpPr>
          <p:spPr bwMode="auto">
            <a:xfrm>
              <a:off x="8008938" y="4525963"/>
              <a:ext cx="695325" cy="893763"/>
            </a:xfrm>
            <a:custGeom>
              <a:avLst/>
              <a:gdLst>
                <a:gd name="T0" fmla="*/ 438 w 438"/>
                <a:gd name="T1" fmla="*/ 535 h 563"/>
                <a:gd name="T2" fmla="*/ 398 w 438"/>
                <a:gd name="T3" fmla="*/ 563 h 563"/>
                <a:gd name="T4" fmla="*/ 0 w 438"/>
                <a:gd name="T5" fmla="*/ 32 h 563"/>
                <a:gd name="T6" fmla="*/ 39 w 438"/>
                <a:gd name="T7" fmla="*/ 0 h 563"/>
                <a:gd name="T8" fmla="*/ 438 w 438"/>
                <a:gd name="T9" fmla="*/ 53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63">
                  <a:moveTo>
                    <a:pt x="438" y="535"/>
                  </a:moveTo>
                  <a:lnTo>
                    <a:pt x="398" y="563"/>
                  </a:lnTo>
                  <a:lnTo>
                    <a:pt x="0" y="32"/>
                  </a:lnTo>
                  <a:lnTo>
                    <a:pt x="39" y="0"/>
                  </a:lnTo>
                  <a:lnTo>
                    <a:pt x="438" y="535"/>
                  </a:ln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ïṩ1ide"/>
            <p:cNvSpPr/>
            <p:nvPr/>
          </p:nvSpPr>
          <p:spPr bwMode="auto">
            <a:xfrm>
              <a:off x="7232651" y="3721100"/>
              <a:ext cx="588963" cy="588963"/>
            </a:xfrm>
            <a:custGeom>
              <a:avLst/>
              <a:gdLst>
                <a:gd name="T0" fmla="*/ 91 w 95"/>
                <a:gd name="T1" fmla="*/ 38 h 95"/>
                <a:gd name="T2" fmla="*/ 84 w 95"/>
                <a:gd name="T3" fmla="*/ 38 h 95"/>
                <a:gd name="T4" fmla="*/ 80 w 95"/>
                <a:gd name="T5" fmla="*/ 28 h 95"/>
                <a:gd name="T6" fmla="*/ 85 w 95"/>
                <a:gd name="T7" fmla="*/ 23 h 95"/>
                <a:gd name="T8" fmla="*/ 85 w 95"/>
                <a:gd name="T9" fmla="*/ 18 h 95"/>
                <a:gd name="T10" fmla="*/ 77 w 95"/>
                <a:gd name="T11" fmla="*/ 10 h 95"/>
                <a:gd name="T12" fmla="*/ 72 w 95"/>
                <a:gd name="T13" fmla="*/ 10 h 95"/>
                <a:gd name="T14" fmla="*/ 67 w 95"/>
                <a:gd name="T15" fmla="*/ 15 h 95"/>
                <a:gd name="T16" fmla="*/ 57 w 95"/>
                <a:gd name="T17" fmla="*/ 11 h 95"/>
                <a:gd name="T18" fmla="*/ 57 w 95"/>
                <a:gd name="T19" fmla="*/ 4 h 95"/>
                <a:gd name="T20" fmla="*/ 53 w 95"/>
                <a:gd name="T21" fmla="*/ 0 h 95"/>
                <a:gd name="T22" fmla="*/ 42 w 95"/>
                <a:gd name="T23" fmla="*/ 0 h 95"/>
                <a:gd name="T24" fmla="*/ 38 w 95"/>
                <a:gd name="T25" fmla="*/ 4 h 95"/>
                <a:gd name="T26" fmla="*/ 38 w 95"/>
                <a:gd name="T27" fmla="*/ 11 h 95"/>
                <a:gd name="T28" fmla="*/ 28 w 95"/>
                <a:gd name="T29" fmla="*/ 15 h 95"/>
                <a:gd name="T30" fmla="*/ 23 w 95"/>
                <a:gd name="T31" fmla="*/ 10 h 95"/>
                <a:gd name="T32" fmla="*/ 18 w 95"/>
                <a:gd name="T33" fmla="*/ 10 h 95"/>
                <a:gd name="T34" fmla="*/ 10 w 95"/>
                <a:gd name="T35" fmla="*/ 18 h 95"/>
                <a:gd name="T36" fmla="*/ 10 w 95"/>
                <a:gd name="T37" fmla="*/ 23 h 95"/>
                <a:gd name="T38" fmla="*/ 15 w 95"/>
                <a:gd name="T39" fmla="*/ 28 h 95"/>
                <a:gd name="T40" fmla="*/ 10 w 95"/>
                <a:gd name="T41" fmla="*/ 38 h 95"/>
                <a:gd name="T42" fmla="*/ 4 w 95"/>
                <a:gd name="T43" fmla="*/ 38 h 95"/>
                <a:gd name="T44" fmla="*/ 0 w 95"/>
                <a:gd name="T45" fmla="*/ 42 h 95"/>
                <a:gd name="T46" fmla="*/ 0 w 95"/>
                <a:gd name="T47" fmla="*/ 53 h 95"/>
                <a:gd name="T48" fmla="*/ 4 w 95"/>
                <a:gd name="T49" fmla="*/ 57 h 95"/>
                <a:gd name="T50" fmla="*/ 10 w 95"/>
                <a:gd name="T51" fmla="*/ 57 h 95"/>
                <a:gd name="T52" fmla="*/ 14 w 95"/>
                <a:gd name="T53" fmla="*/ 67 h 95"/>
                <a:gd name="T54" fmla="*/ 10 w 95"/>
                <a:gd name="T55" fmla="*/ 72 h 95"/>
                <a:gd name="T56" fmla="*/ 10 w 95"/>
                <a:gd name="T57" fmla="*/ 77 h 95"/>
                <a:gd name="T58" fmla="*/ 18 w 95"/>
                <a:gd name="T59" fmla="*/ 85 h 95"/>
                <a:gd name="T60" fmla="*/ 23 w 95"/>
                <a:gd name="T61" fmla="*/ 85 h 95"/>
                <a:gd name="T62" fmla="*/ 27 w 95"/>
                <a:gd name="T63" fmla="*/ 80 h 95"/>
                <a:gd name="T64" fmla="*/ 38 w 95"/>
                <a:gd name="T65" fmla="*/ 85 h 95"/>
                <a:gd name="T66" fmla="*/ 38 w 95"/>
                <a:gd name="T67" fmla="*/ 91 h 95"/>
                <a:gd name="T68" fmla="*/ 42 w 95"/>
                <a:gd name="T69" fmla="*/ 95 h 95"/>
                <a:gd name="T70" fmla="*/ 53 w 95"/>
                <a:gd name="T71" fmla="*/ 95 h 95"/>
                <a:gd name="T72" fmla="*/ 57 w 95"/>
                <a:gd name="T73" fmla="*/ 91 h 95"/>
                <a:gd name="T74" fmla="*/ 57 w 95"/>
                <a:gd name="T75" fmla="*/ 85 h 95"/>
                <a:gd name="T76" fmla="*/ 67 w 95"/>
                <a:gd name="T77" fmla="*/ 80 h 95"/>
                <a:gd name="T78" fmla="*/ 72 w 95"/>
                <a:gd name="T79" fmla="*/ 85 h 95"/>
                <a:gd name="T80" fmla="*/ 77 w 95"/>
                <a:gd name="T81" fmla="*/ 85 h 95"/>
                <a:gd name="T82" fmla="*/ 85 w 95"/>
                <a:gd name="T83" fmla="*/ 77 h 95"/>
                <a:gd name="T84" fmla="*/ 85 w 95"/>
                <a:gd name="T85" fmla="*/ 72 h 95"/>
                <a:gd name="T86" fmla="*/ 80 w 95"/>
                <a:gd name="T87" fmla="*/ 67 h 95"/>
                <a:gd name="T88" fmla="*/ 85 w 95"/>
                <a:gd name="T89" fmla="*/ 57 h 95"/>
                <a:gd name="T90" fmla="*/ 91 w 95"/>
                <a:gd name="T91" fmla="*/ 57 h 95"/>
                <a:gd name="T92" fmla="*/ 95 w 95"/>
                <a:gd name="T93" fmla="*/ 53 h 95"/>
                <a:gd name="T94" fmla="*/ 95 w 95"/>
                <a:gd name="T95" fmla="*/ 42 h 95"/>
                <a:gd name="T96" fmla="*/ 91 w 95"/>
                <a:gd name="T97" fmla="*/ 38 h 95"/>
                <a:gd name="T98" fmla="*/ 47 w 95"/>
                <a:gd name="T99" fmla="*/ 68 h 95"/>
                <a:gd name="T100" fmla="*/ 27 w 95"/>
                <a:gd name="T101" fmla="*/ 48 h 95"/>
                <a:gd name="T102" fmla="*/ 47 w 95"/>
                <a:gd name="T103" fmla="*/ 28 h 95"/>
                <a:gd name="T104" fmla="*/ 68 w 95"/>
                <a:gd name="T105" fmla="*/ 48 h 95"/>
                <a:gd name="T106" fmla="*/ 47 w 95"/>
                <a:gd name="T107" fmla="*/ 6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95">
                  <a:moveTo>
                    <a:pt x="91" y="38"/>
                  </a:moveTo>
                  <a:cubicBezTo>
                    <a:pt x="84" y="38"/>
                    <a:pt x="84" y="38"/>
                    <a:pt x="84" y="38"/>
                  </a:cubicBezTo>
                  <a:cubicBezTo>
                    <a:pt x="83" y="34"/>
                    <a:pt x="82" y="31"/>
                    <a:pt x="80" y="28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2"/>
                    <a:pt x="86" y="19"/>
                    <a:pt x="85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9"/>
                    <a:pt x="73" y="9"/>
                    <a:pt x="72" y="1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4" y="13"/>
                    <a:pt x="60" y="12"/>
                    <a:pt x="57" y="11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"/>
                    <a:pt x="55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12"/>
                    <a:pt x="31" y="13"/>
                    <a:pt x="28" y="1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31"/>
                    <a:pt x="11" y="34"/>
                    <a:pt x="1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60"/>
                    <a:pt x="13" y="64"/>
                    <a:pt x="14" y="67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3"/>
                    <a:pt x="9" y="75"/>
                    <a:pt x="10" y="77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22" y="86"/>
                    <a:pt x="23" y="8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1" y="82"/>
                    <a:pt x="34" y="84"/>
                    <a:pt x="38" y="85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3"/>
                    <a:pt x="40" y="95"/>
                    <a:pt x="42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5" y="95"/>
                    <a:pt x="57" y="93"/>
                    <a:pt x="57" y="91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1" y="84"/>
                    <a:pt x="64" y="82"/>
                    <a:pt x="67" y="80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6"/>
                    <a:pt x="75" y="86"/>
                    <a:pt x="77" y="85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6" y="75"/>
                    <a:pt x="86" y="73"/>
                    <a:pt x="85" y="72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4"/>
                    <a:pt x="84" y="60"/>
                    <a:pt x="85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3" y="57"/>
                    <a:pt x="95" y="55"/>
                    <a:pt x="95" y="53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0"/>
                    <a:pt x="93" y="38"/>
                    <a:pt x="91" y="38"/>
                  </a:cubicBezTo>
                  <a:close/>
                  <a:moveTo>
                    <a:pt x="47" y="68"/>
                  </a:moveTo>
                  <a:cubicBezTo>
                    <a:pt x="36" y="68"/>
                    <a:pt x="27" y="59"/>
                    <a:pt x="27" y="48"/>
                  </a:cubicBezTo>
                  <a:cubicBezTo>
                    <a:pt x="27" y="37"/>
                    <a:pt x="36" y="28"/>
                    <a:pt x="47" y="28"/>
                  </a:cubicBezTo>
                  <a:cubicBezTo>
                    <a:pt x="59" y="28"/>
                    <a:pt x="68" y="37"/>
                    <a:pt x="68" y="48"/>
                  </a:cubicBezTo>
                  <a:cubicBezTo>
                    <a:pt x="68" y="59"/>
                    <a:pt x="59" y="68"/>
                    <a:pt x="47" y="68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iSlidé"/>
            <p:cNvSpPr/>
            <p:nvPr/>
          </p:nvSpPr>
          <p:spPr bwMode="auto">
            <a:xfrm>
              <a:off x="3587751" y="4037013"/>
              <a:ext cx="1390650" cy="495300"/>
            </a:xfrm>
            <a:custGeom>
              <a:avLst/>
              <a:gdLst>
                <a:gd name="T0" fmla="*/ 32 w 224"/>
                <a:gd name="T1" fmla="*/ 0 h 80"/>
                <a:gd name="T2" fmla="*/ 192 w 224"/>
                <a:gd name="T3" fmla="*/ 0 h 80"/>
                <a:gd name="T4" fmla="*/ 224 w 224"/>
                <a:gd name="T5" fmla="*/ 32 h 80"/>
                <a:gd name="T6" fmla="*/ 192 w 224"/>
                <a:gd name="T7" fmla="*/ 65 h 80"/>
                <a:gd name="T8" fmla="*/ 176 w 224"/>
                <a:gd name="T9" fmla="*/ 65 h 80"/>
                <a:gd name="T10" fmla="*/ 161 w 224"/>
                <a:gd name="T11" fmla="*/ 80 h 80"/>
                <a:gd name="T12" fmla="*/ 145 w 224"/>
                <a:gd name="T13" fmla="*/ 65 h 80"/>
                <a:gd name="T14" fmla="*/ 32 w 224"/>
                <a:gd name="T15" fmla="*/ 65 h 80"/>
                <a:gd name="T16" fmla="*/ 0 w 224"/>
                <a:gd name="T17" fmla="*/ 32 h 80"/>
                <a:gd name="T18" fmla="*/ 32 w 22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80">
                  <a:moveTo>
                    <a:pt x="3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210" y="0"/>
                    <a:pt x="224" y="14"/>
                    <a:pt x="224" y="32"/>
                  </a:cubicBezTo>
                  <a:cubicBezTo>
                    <a:pt x="224" y="50"/>
                    <a:pt x="210" y="65"/>
                    <a:pt x="192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rgbClr val="FF3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išḻídê"/>
            <p:cNvSpPr/>
            <p:nvPr/>
          </p:nvSpPr>
          <p:spPr bwMode="auto">
            <a:xfrm>
              <a:off x="3848101" y="4105275"/>
              <a:ext cx="236538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29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1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4 w 38"/>
                <a:gd name="T21" fmla="*/ 39 h 39"/>
                <a:gd name="T22" fmla="*/ 24 w 38"/>
                <a:gd name="T23" fmla="*/ 39 h 39"/>
                <a:gd name="T24" fmla="*/ 20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3 w 38"/>
                <a:gd name="T33" fmla="*/ 36 h 39"/>
                <a:gd name="T34" fmla="*/ 10 w 38"/>
                <a:gd name="T35" fmla="*/ 39 h 39"/>
                <a:gd name="T36" fmla="*/ 9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1 w 38"/>
                <a:gd name="T59" fmla="*/ 12 h 39"/>
                <a:gd name="T60" fmla="*/ 1 w 38"/>
                <a:gd name="T61" fmla="*/ 11 h 39"/>
                <a:gd name="T62" fmla="*/ 5 w 38"/>
                <a:gd name="T63" fmla="*/ 8 h 39"/>
                <a:gd name="T64" fmla="*/ 6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3 w 38"/>
                <a:gd name="T71" fmla="*/ 0 h 39"/>
                <a:gd name="T72" fmla="*/ 14 w 38"/>
                <a:gd name="T73" fmla="*/ 0 h 39"/>
                <a:gd name="T74" fmla="*/ 17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4 w 38"/>
                <a:gd name="T83" fmla="*/ 3 h 39"/>
                <a:gd name="T84" fmla="*/ 27 w 38"/>
                <a:gd name="T85" fmla="*/ 0 h 39"/>
                <a:gd name="T86" fmla="*/ 28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1" y="15"/>
                    <a:pt x="30" y="17"/>
                    <a:pt x="30" y="1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30"/>
                    <a:pt x="28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7"/>
                    <a:pt x="26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0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4" y="32"/>
                    <a:pt x="14" y="33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7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3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7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î$ļîḍê"/>
            <p:cNvSpPr/>
            <p:nvPr/>
          </p:nvSpPr>
          <p:spPr bwMode="auto">
            <a:xfrm>
              <a:off x="4208463" y="4105275"/>
              <a:ext cx="242888" cy="241300"/>
            </a:xfrm>
            <a:custGeom>
              <a:avLst/>
              <a:gdLst>
                <a:gd name="T0" fmla="*/ 34 w 39"/>
                <a:gd name="T1" fmla="*/ 15 h 39"/>
                <a:gd name="T2" fmla="*/ 30 w 39"/>
                <a:gd name="T3" fmla="*/ 18 h 39"/>
                <a:gd name="T4" fmla="*/ 30 w 39"/>
                <a:gd name="T5" fmla="*/ 23 h 39"/>
                <a:gd name="T6" fmla="*/ 34 w 39"/>
                <a:gd name="T7" fmla="*/ 23 h 39"/>
                <a:gd name="T8" fmla="*/ 37 w 39"/>
                <a:gd name="T9" fmla="*/ 27 h 39"/>
                <a:gd name="T10" fmla="*/ 37 w 39"/>
                <a:gd name="T11" fmla="*/ 27 h 39"/>
                <a:gd name="T12" fmla="*/ 34 w 39"/>
                <a:gd name="T13" fmla="*/ 30 h 39"/>
                <a:gd name="T14" fmla="*/ 32 w 39"/>
                <a:gd name="T15" fmla="*/ 30 h 39"/>
                <a:gd name="T16" fmla="*/ 29 w 39"/>
                <a:gd name="T17" fmla="*/ 33 h 39"/>
                <a:gd name="T18" fmla="*/ 28 w 39"/>
                <a:gd name="T19" fmla="*/ 36 h 39"/>
                <a:gd name="T20" fmla="*/ 25 w 39"/>
                <a:gd name="T21" fmla="*/ 39 h 39"/>
                <a:gd name="T22" fmla="*/ 24 w 39"/>
                <a:gd name="T23" fmla="*/ 39 h 39"/>
                <a:gd name="T24" fmla="*/ 21 w 39"/>
                <a:gd name="T25" fmla="*/ 35 h 39"/>
                <a:gd name="T26" fmla="*/ 21 w 39"/>
                <a:gd name="T27" fmla="*/ 30 h 39"/>
                <a:gd name="T28" fmla="*/ 18 w 39"/>
                <a:gd name="T29" fmla="*/ 30 h 39"/>
                <a:gd name="T30" fmla="*/ 14 w 39"/>
                <a:gd name="T31" fmla="*/ 33 h 39"/>
                <a:gd name="T32" fmla="*/ 14 w 39"/>
                <a:gd name="T33" fmla="*/ 36 h 39"/>
                <a:gd name="T34" fmla="*/ 11 w 39"/>
                <a:gd name="T35" fmla="*/ 39 h 39"/>
                <a:gd name="T36" fmla="*/ 10 w 39"/>
                <a:gd name="T37" fmla="*/ 39 h 39"/>
                <a:gd name="T38" fmla="*/ 7 w 39"/>
                <a:gd name="T39" fmla="*/ 35 h 39"/>
                <a:gd name="T40" fmla="*/ 7 w 39"/>
                <a:gd name="T41" fmla="*/ 30 h 39"/>
                <a:gd name="T42" fmla="*/ 4 w 39"/>
                <a:gd name="T43" fmla="*/ 30 h 39"/>
                <a:gd name="T44" fmla="*/ 0 w 39"/>
                <a:gd name="T45" fmla="*/ 27 h 39"/>
                <a:gd name="T46" fmla="*/ 0 w 39"/>
                <a:gd name="T47" fmla="*/ 27 h 39"/>
                <a:gd name="T48" fmla="*/ 4 w 39"/>
                <a:gd name="T49" fmla="*/ 23 h 39"/>
                <a:gd name="T50" fmla="*/ 5 w 39"/>
                <a:gd name="T51" fmla="*/ 23 h 39"/>
                <a:gd name="T52" fmla="*/ 8 w 39"/>
                <a:gd name="T53" fmla="*/ 20 h 39"/>
                <a:gd name="T54" fmla="*/ 9 w 39"/>
                <a:gd name="T55" fmla="*/ 19 h 39"/>
                <a:gd name="T56" fmla="*/ 5 w 39"/>
                <a:gd name="T57" fmla="*/ 15 h 39"/>
                <a:gd name="T58" fmla="*/ 2 w 39"/>
                <a:gd name="T59" fmla="*/ 12 h 39"/>
                <a:gd name="T60" fmla="*/ 2 w 39"/>
                <a:gd name="T61" fmla="*/ 11 h 39"/>
                <a:gd name="T62" fmla="*/ 5 w 39"/>
                <a:gd name="T63" fmla="*/ 8 h 39"/>
                <a:gd name="T64" fmla="*/ 7 w 39"/>
                <a:gd name="T65" fmla="*/ 8 h 39"/>
                <a:gd name="T66" fmla="*/ 10 w 39"/>
                <a:gd name="T67" fmla="*/ 5 h 39"/>
                <a:gd name="T68" fmla="*/ 11 w 39"/>
                <a:gd name="T69" fmla="*/ 3 h 39"/>
                <a:gd name="T70" fmla="*/ 14 w 39"/>
                <a:gd name="T71" fmla="*/ 0 h 39"/>
                <a:gd name="T72" fmla="*/ 15 w 39"/>
                <a:gd name="T73" fmla="*/ 0 h 39"/>
                <a:gd name="T74" fmla="*/ 18 w 39"/>
                <a:gd name="T75" fmla="*/ 4 h 39"/>
                <a:gd name="T76" fmla="*/ 17 w 39"/>
                <a:gd name="T77" fmla="*/ 8 h 39"/>
                <a:gd name="T78" fmla="*/ 21 w 39"/>
                <a:gd name="T79" fmla="*/ 8 h 39"/>
                <a:gd name="T80" fmla="*/ 25 w 39"/>
                <a:gd name="T81" fmla="*/ 5 h 39"/>
                <a:gd name="T82" fmla="*/ 25 w 39"/>
                <a:gd name="T83" fmla="*/ 3 h 39"/>
                <a:gd name="T84" fmla="*/ 28 w 39"/>
                <a:gd name="T85" fmla="*/ 0 h 39"/>
                <a:gd name="T86" fmla="*/ 29 w 39"/>
                <a:gd name="T87" fmla="*/ 0 h 39"/>
                <a:gd name="T88" fmla="*/ 32 w 39"/>
                <a:gd name="T89" fmla="*/ 4 h 39"/>
                <a:gd name="T90" fmla="*/ 32 w 39"/>
                <a:gd name="T91" fmla="*/ 8 h 39"/>
                <a:gd name="T92" fmla="*/ 35 w 39"/>
                <a:gd name="T93" fmla="*/ 8 h 39"/>
                <a:gd name="T94" fmla="*/ 39 w 39"/>
                <a:gd name="T95" fmla="*/ 11 h 39"/>
                <a:gd name="T96" fmla="*/ 39 w 39"/>
                <a:gd name="T97" fmla="*/ 12 h 39"/>
                <a:gd name="T98" fmla="*/ 35 w 39"/>
                <a:gd name="T99" fmla="*/ 15 h 39"/>
                <a:gd name="T100" fmla="*/ 34 w 39"/>
                <a:gd name="T101" fmla="*/ 15 h 39"/>
                <a:gd name="T102" fmla="*/ 23 w 39"/>
                <a:gd name="T103" fmla="*/ 15 h 39"/>
                <a:gd name="T104" fmla="*/ 19 w 39"/>
                <a:gd name="T105" fmla="*/ 15 h 39"/>
                <a:gd name="T106" fmla="*/ 16 w 39"/>
                <a:gd name="T107" fmla="*/ 18 h 39"/>
                <a:gd name="T108" fmla="*/ 16 w 39"/>
                <a:gd name="T109" fmla="*/ 23 h 39"/>
                <a:gd name="T110" fmla="*/ 19 w 39"/>
                <a:gd name="T111" fmla="*/ 23 h 39"/>
                <a:gd name="T112" fmla="*/ 23 w 39"/>
                <a:gd name="T113" fmla="*/ 20 h 39"/>
                <a:gd name="T114" fmla="*/ 23 w 39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" h="39">
                  <a:moveTo>
                    <a:pt x="34" y="15"/>
                  </a:moveTo>
                  <a:cubicBezTo>
                    <a:pt x="32" y="15"/>
                    <a:pt x="31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7" y="25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9"/>
                    <a:pt x="35" y="30"/>
                    <a:pt x="34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9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7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1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30"/>
                    <a:pt x="15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2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7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2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7"/>
                    <a:pt x="7" y="15"/>
                    <a:pt x="5" y="15"/>
                  </a:cubicBezTo>
                  <a:cubicBezTo>
                    <a:pt x="4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4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7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5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9" y="10"/>
                    <a:pt x="39" y="1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4"/>
                    <a:pt x="37" y="15"/>
                    <a:pt x="35" y="15"/>
                  </a:cubicBezTo>
                  <a:lnTo>
                    <a:pt x="34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6" y="17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3" y="22"/>
                    <a:pt x="23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iṩlíḑe"/>
            <p:cNvSpPr/>
            <p:nvPr/>
          </p:nvSpPr>
          <p:spPr bwMode="auto">
            <a:xfrm>
              <a:off x="4575176" y="4105275"/>
              <a:ext cx="234950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30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2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5 w 38"/>
                <a:gd name="T21" fmla="*/ 39 h 39"/>
                <a:gd name="T22" fmla="*/ 24 w 38"/>
                <a:gd name="T23" fmla="*/ 39 h 39"/>
                <a:gd name="T24" fmla="*/ 21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4 w 38"/>
                <a:gd name="T33" fmla="*/ 36 h 39"/>
                <a:gd name="T34" fmla="*/ 10 w 38"/>
                <a:gd name="T35" fmla="*/ 39 h 39"/>
                <a:gd name="T36" fmla="*/ 10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2 w 38"/>
                <a:gd name="T59" fmla="*/ 12 h 39"/>
                <a:gd name="T60" fmla="*/ 2 w 38"/>
                <a:gd name="T61" fmla="*/ 11 h 39"/>
                <a:gd name="T62" fmla="*/ 5 w 38"/>
                <a:gd name="T63" fmla="*/ 8 h 39"/>
                <a:gd name="T64" fmla="*/ 7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4 w 38"/>
                <a:gd name="T71" fmla="*/ 0 h 39"/>
                <a:gd name="T72" fmla="*/ 14 w 38"/>
                <a:gd name="T73" fmla="*/ 0 h 39"/>
                <a:gd name="T74" fmla="*/ 18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5 w 38"/>
                <a:gd name="T83" fmla="*/ 3 h 39"/>
                <a:gd name="T84" fmla="*/ 28 w 38"/>
                <a:gd name="T85" fmla="*/ 0 h 39"/>
                <a:gd name="T86" fmla="*/ 29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2" y="15"/>
                    <a:pt x="30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6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30"/>
                    <a:pt x="14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4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í$liḍè"/>
            <p:cNvSpPr/>
            <p:nvPr/>
          </p:nvSpPr>
          <p:spPr bwMode="auto">
            <a:xfrm>
              <a:off x="5040313" y="4457700"/>
              <a:ext cx="285750" cy="44450"/>
            </a:xfrm>
            <a:custGeom>
              <a:avLst/>
              <a:gdLst>
                <a:gd name="T0" fmla="*/ 42 w 46"/>
                <a:gd name="T1" fmla="*/ 7 h 7"/>
                <a:gd name="T2" fmla="*/ 3 w 46"/>
                <a:gd name="T3" fmla="*/ 7 h 7"/>
                <a:gd name="T4" fmla="*/ 0 w 46"/>
                <a:gd name="T5" fmla="*/ 4 h 7"/>
                <a:gd name="T6" fmla="*/ 3 w 46"/>
                <a:gd name="T7" fmla="*/ 0 h 7"/>
                <a:gd name="T8" fmla="*/ 42 w 46"/>
                <a:gd name="T9" fmla="*/ 0 h 7"/>
                <a:gd name="T10" fmla="*/ 46 w 46"/>
                <a:gd name="T11" fmla="*/ 4 h 7"/>
                <a:gd name="T12" fmla="*/ 42 w 4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">
                  <a:moveTo>
                    <a:pt x="4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7"/>
                    <a:pt x="42" y="7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î$ḻíḑe"/>
            <p:cNvSpPr/>
            <p:nvPr/>
          </p:nvSpPr>
          <p:spPr bwMode="auto">
            <a:xfrm>
              <a:off x="5387976" y="4457700"/>
              <a:ext cx="1422400" cy="44450"/>
            </a:xfrm>
            <a:custGeom>
              <a:avLst/>
              <a:gdLst>
                <a:gd name="T0" fmla="*/ 225 w 229"/>
                <a:gd name="T1" fmla="*/ 7 h 7"/>
                <a:gd name="T2" fmla="*/ 4 w 229"/>
                <a:gd name="T3" fmla="*/ 7 h 7"/>
                <a:gd name="T4" fmla="*/ 0 w 229"/>
                <a:gd name="T5" fmla="*/ 4 h 7"/>
                <a:gd name="T6" fmla="*/ 4 w 229"/>
                <a:gd name="T7" fmla="*/ 0 h 7"/>
                <a:gd name="T8" fmla="*/ 225 w 229"/>
                <a:gd name="T9" fmla="*/ 0 h 7"/>
                <a:gd name="T10" fmla="*/ 229 w 229"/>
                <a:gd name="T11" fmla="*/ 4 h 7"/>
                <a:gd name="T12" fmla="*/ 225 w 2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7">
                  <a:moveTo>
                    <a:pt x="22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7" y="0"/>
                    <a:pt x="229" y="2"/>
                    <a:pt x="229" y="4"/>
                  </a:cubicBezTo>
                  <a:cubicBezTo>
                    <a:pt x="229" y="6"/>
                    <a:pt x="227" y="7"/>
                    <a:pt x="225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iŝḻíḑè"/>
            <p:cNvSpPr/>
            <p:nvPr/>
          </p:nvSpPr>
          <p:spPr bwMode="auto">
            <a:xfrm>
              <a:off x="5387976" y="4551363"/>
              <a:ext cx="484188" cy="49213"/>
            </a:xfrm>
            <a:custGeom>
              <a:avLst/>
              <a:gdLst>
                <a:gd name="T0" fmla="*/ 75 w 78"/>
                <a:gd name="T1" fmla="*/ 8 h 8"/>
                <a:gd name="T2" fmla="*/ 4 w 78"/>
                <a:gd name="T3" fmla="*/ 8 h 8"/>
                <a:gd name="T4" fmla="*/ 0 w 78"/>
                <a:gd name="T5" fmla="*/ 4 h 8"/>
                <a:gd name="T6" fmla="*/ 4 w 78"/>
                <a:gd name="T7" fmla="*/ 0 h 8"/>
                <a:gd name="T8" fmla="*/ 75 w 78"/>
                <a:gd name="T9" fmla="*/ 0 h 8"/>
                <a:gd name="T10" fmla="*/ 78 w 78"/>
                <a:gd name="T11" fmla="*/ 4 h 8"/>
                <a:gd name="T12" fmla="*/ 75 w 7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">
                  <a:moveTo>
                    <a:pt x="7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2"/>
                    <a:pt x="78" y="4"/>
                  </a:cubicBezTo>
                  <a:cubicBezTo>
                    <a:pt x="78" y="6"/>
                    <a:pt x="77" y="8"/>
                    <a:pt x="75" y="8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íṣliḑe"/>
            <p:cNvSpPr/>
            <p:nvPr/>
          </p:nvSpPr>
          <p:spPr bwMode="auto">
            <a:xfrm>
              <a:off x="5916613" y="4551363"/>
              <a:ext cx="676275" cy="49213"/>
            </a:xfrm>
            <a:custGeom>
              <a:avLst/>
              <a:gdLst>
                <a:gd name="T0" fmla="*/ 105 w 109"/>
                <a:gd name="T1" fmla="*/ 8 h 8"/>
                <a:gd name="T2" fmla="*/ 4 w 109"/>
                <a:gd name="T3" fmla="*/ 8 h 8"/>
                <a:gd name="T4" fmla="*/ 0 w 109"/>
                <a:gd name="T5" fmla="*/ 4 h 8"/>
                <a:gd name="T6" fmla="*/ 4 w 109"/>
                <a:gd name="T7" fmla="*/ 0 h 8"/>
                <a:gd name="T8" fmla="*/ 105 w 109"/>
                <a:gd name="T9" fmla="*/ 0 h 8"/>
                <a:gd name="T10" fmla="*/ 109 w 109"/>
                <a:gd name="T11" fmla="*/ 4 h 8"/>
                <a:gd name="T12" fmla="*/ 105 w 10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">
                  <a:moveTo>
                    <a:pt x="10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4"/>
                  </a:cubicBezTo>
                  <a:cubicBezTo>
                    <a:pt x="109" y="6"/>
                    <a:pt x="107" y="8"/>
                    <a:pt x="10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ïṩ1iďé"/>
            <p:cNvSpPr/>
            <p:nvPr/>
          </p:nvSpPr>
          <p:spPr bwMode="auto">
            <a:xfrm>
              <a:off x="6618288" y="4551363"/>
              <a:ext cx="192088" cy="49213"/>
            </a:xfrm>
            <a:custGeom>
              <a:avLst/>
              <a:gdLst>
                <a:gd name="T0" fmla="*/ 27 w 31"/>
                <a:gd name="T1" fmla="*/ 8 h 8"/>
                <a:gd name="T2" fmla="*/ 4 w 31"/>
                <a:gd name="T3" fmla="*/ 8 h 8"/>
                <a:gd name="T4" fmla="*/ 0 w 31"/>
                <a:gd name="T5" fmla="*/ 4 h 8"/>
                <a:gd name="T6" fmla="*/ 4 w 31"/>
                <a:gd name="T7" fmla="*/ 0 h 8"/>
                <a:gd name="T8" fmla="*/ 27 w 31"/>
                <a:gd name="T9" fmla="*/ 0 h 8"/>
                <a:gd name="T10" fmla="*/ 31 w 31"/>
                <a:gd name="T11" fmla="*/ 4 h 8"/>
                <a:gd name="T12" fmla="*/ 27 w 3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">
                  <a:moveTo>
                    <a:pt x="2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7126" y="97163"/>
            <a:ext cx="3486150" cy="1325563"/>
          </a:xfrm>
        </p:spPr>
        <p:txBody>
          <a:bodyPr/>
          <a:lstStyle/>
          <a:p>
            <a:r>
              <a:rPr lang="en-US" altLang="zh-CN" dirty="0"/>
              <a:t>Functionality</a:t>
            </a:r>
            <a:endParaRPr lang="zh-CN" altLang="en-US" dirty="0"/>
          </a:p>
        </p:txBody>
      </p:sp>
      <p:grpSp>
        <p:nvGrpSpPr>
          <p:cNvPr id="57" name="组合 56"/>
          <p:cNvGrpSpPr/>
          <p:nvPr/>
        </p:nvGrpSpPr>
        <p:grpSpPr>
          <a:xfrm>
            <a:off x="1445929" y="4003913"/>
            <a:ext cx="2429009" cy="1431361"/>
            <a:chOff x="1445929" y="4003913"/>
            <a:chExt cx="2429009" cy="1431361"/>
          </a:xfrm>
        </p:grpSpPr>
        <p:grpSp>
          <p:nvGrpSpPr>
            <p:cNvPr id="12" name="îṩļïḍé"/>
            <p:cNvGrpSpPr/>
            <p:nvPr/>
          </p:nvGrpSpPr>
          <p:grpSpPr>
            <a:xfrm>
              <a:off x="1445929" y="4533900"/>
              <a:ext cx="2429009" cy="901374"/>
              <a:chOff x="8389882" y="1782388"/>
              <a:chExt cx="3129018" cy="901374"/>
            </a:xfrm>
          </p:grpSpPr>
          <p:sp>
            <p:nvSpPr>
              <p:cNvPr id="13" name="íSľíďe"/>
              <p:cNvSpPr/>
              <p:nvPr/>
            </p:nvSpPr>
            <p:spPr bwMode="auto">
              <a:xfrm flipH="1">
                <a:off x="8389882" y="2169986"/>
                <a:ext cx="3129018" cy="513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Showing Live Data Collected From The Internet</a:t>
                </a:r>
                <a:endParaRPr lang="en-US" altLang="zh-CN" sz="1100" dirty="0"/>
              </a:p>
            </p:txBody>
          </p:sp>
          <p:sp>
            <p:nvSpPr>
              <p:cNvPr id="14" name="iṥ1îḓê"/>
              <p:cNvSpPr txBox="1"/>
              <p:nvPr/>
            </p:nvSpPr>
            <p:spPr bwMode="auto">
              <a:xfrm flipH="1">
                <a:off x="8389882" y="1782388"/>
                <a:ext cx="3129018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Live Data</a:t>
                </a:r>
                <a:endParaRPr lang="en-US" altLang="zh-CN" sz="2000" b="1" dirty="0"/>
              </a:p>
            </p:txBody>
          </p:sp>
        </p:grpSp>
        <p:sp>
          <p:nvSpPr>
            <p:cNvPr id="38" name="iconfont-10043-4933446"/>
            <p:cNvSpPr>
              <a:spLocks noChangeAspect="1"/>
            </p:cNvSpPr>
            <p:nvPr/>
          </p:nvSpPr>
          <p:spPr bwMode="auto">
            <a:xfrm>
              <a:off x="2452686" y="4003913"/>
              <a:ext cx="414340" cy="383654"/>
            </a:xfrm>
            <a:custGeom>
              <a:avLst/>
              <a:gdLst>
                <a:gd name="T0" fmla="*/ 10400 w 10800"/>
                <a:gd name="T1" fmla="*/ 9200 h 10000"/>
                <a:gd name="T2" fmla="*/ 800 w 10800"/>
                <a:gd name="T3" fmla="*/ 9200 h 10000"/>
                <a:gd name="T4" fmla="*/ 800 w 10800"/>
                <a:gd name="T5" fmla="*/ 400 h 10000"/>
                <a:gd name="T6" fmla="*/ 400 w 10800"/>
                <a:gd name="T7" fmla="*/ 0 h 10000"/>
                <a:gd name="T8" fmla="*/ 0 w 10800"/>
                <a:gd name="T9" fmla="*/ 400 h 10000"/>
                <a:gd name="T10" fmla="*/ 0 w 10800"/>
                <a:gd name="T11" fmla="*/ 9600 h 10000"/>
                <a:gd name="T12" fmla="*/ 400 w 10800"/>
                <a:gd name="T13" fmla="*/ 10000 h 10000"/>
                <a:gd name="T14" fmla="*/ 10400 w 10800"/>
                <a:gd name="T15" fmla="*/ 10000 h 10000"/>
                <a:gd name="T16" fmla="*/ 10800 w 10800"/>
                <a:gd name="T17" fmla="*/ 9600 h 10000"/>
                <a:gd name="T18" fmla="*/ 10400 w 10800"/>
                <a:gd name="T19" fmla="*/ 9200 h 10000"/>
                <a:gd name="T20" fmla="*/ 2080 w 10800"/>
                <a:gd name="T21" fmla="*/ 6560 h 10000"/>
                <a:gd name="T22" fmla="*/ 4500 w 10800"/>
                <a:gd name="T23" fmla="*/ 4140 h 10000"/>
                <a:gd name="T24" fmla="*/ 6480 w 10800"/>
                <a:gd name="T25" fmla="*/ 6120 h 10000"/>
                <a:gd name="T26" fmla="*/ 6780 w 10800"/>
                <a:gd name="T27" fmla="*/ 6240 h 10000"/>
                <a:gd name="T28" fmla="*/ 7060 w 10800"/>
                <a:gd name="T29" fmla="*/ 6120 h 10000"/>
                <a:gd name="T30" fmla="*/ 10520 w 10800"/>
                <a:gd name="T31" fmla="*/ 2640 h 10000"/>
                <a:gd name="T32" fmla="*/ 10520 w 10800"/>
                <a:gd name="T33" fmla="*/ 2100 h 10000"/>
                <a:gd name="T34" fmla="*/ 9980 w 10800"/>
                <a:gd name="T35" fmla="*/ 2100 h 10000"/>
                <a:gd name="T36" fmla="*/ 6800 w 10800"/>
                <a:gd name="T37" fmla="*/ 5300 h 10000"/>
                <a:gd name="T38" fmla="*/ 4800 w 10800"/>
                <a:gd name="T39" fmla="*/ 3300 h 10000"/>
                <a:gd name="T40" fmla="*/ 4500 w 10800"/>
                <a:gd name="T41" fmla="*/ 3200 h 10000"/>
                <a:gd name="T42" fmla="*/ 4220 w 10800"/>
                <a:gd name="T43" fmla="*/ 3320 h 10000"/>
                <a:gd name="T44" fmla="*/ 1520 w 10800"/>
                <a:gd name="T45" fmla="*/ 6000 h 10000"/>
                <a:gd name="T46" fmla="*/ 1520 w 10800"/>
                <a:gd name="T47" fmla="*/ 6560 h 10000"/>
                <a:gd name="T48" fmla="*/ 2080 w 10800"/>
                <a:gd name="T49" fmla="*/ 6560 h 1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00" h="10000">
                  <a:moveTo>
                    <a:pt x="10400" y="9200"/>
                  </a:moveTo>
                  <a:lnTo>
                    <a:pt x="800" y="9200"/>
                  </a:lnTo>
                  <a:lnTo>
                    <a:pt x="800" y="400"/>
                  </a:lnTo>
                  <a:cubicBezTo>
                    <a:pt x="800" y="180"/>
                    <a:pt x="620" y="0"/>
                    <a:pt x="400" y="0"/>
                  </a:cubicBezTo>
                  <a:cubicBezTo>
                    <a:pt x="180" y="0"/>
                    <a:pt x="0" y="180"/>
                    <a:pt x="0" y="400"/>
                  </a:cubicBezTo>
                  <a:lnTo>
                    <a:pt x="0" y="9600"/>
                  </a:lnTo>
                  <a:cubicBezTo>
                    <a:pt x="0" y="9820"/>
                    <a:pt x="180" y="10000"/>
                    <a:pt x="400" y="10000"/>
                  </a:cubicBezTo>
                  <a:lnTo>
                    <a:pt x="10400" y="10000"/>
                  </a:lnTo>
                  <a:cubicBezTo>
                    <a:pt x="10620" y="10000"/>
                    <a:pt x="10800" y="9820"/>
                    <a:pt x="10800" y="9600"/>
                  </a:cubicBezTo>
                  <a:cubicBezTo>
                    <a:pt x="10800" y="9380"/>
                    <a:pt x="10620" y="9200"/>
                    <a:pt x="10400" y="9200"/>
                  </a:cubicBezTo>
                  <a:close/>
                  <a:moveTo>
                    <a:pt x="2080" y="6560"/>
                  </a:moveTo>
                  <a:lnTo>
                    <a:pt x="4500" y="4140"/>
                  </a:lnTo>
                  <a:lnTo>
                    <a:pt x="6480" y="6120"/>
                  </a:lnTo>
                  <a:cubicBezTo>
                    <a:pt x="6560" y="6200"/>
                    <a:pt x="6680" y="6240"/>
                    <a:pt x="6780" y="6240"/>
                  </a:cubicBezTo>
                  <a:cubicBezTo>
                    <a:pt x="6880" y="6240"/>
                    <a:pt x="6980" y="6200"/>
                    <a:pt x="7060" y="6120"/>
                  </a:cubicBezTo>
                  <a:lnTo>
                    <a:pt x="10520" y="2640"/>
                  </a:lnTo>
                  <a:cubicBezTo>
                    <a:pt x="10660" y="2480"/>
                    <a:pt x="10660" y="2240"/>
                    <a:pt x="10520" y="2100"/>
                  </a:cubicBezTo>
                  <a:cubicBezTo>
                    <a:pt x="10380" y="1960"/>
                    <a:pt x="10120" y="1940"/>
                    <a:pt x="9980" y="2100"/>
                  </a:cubicBezTo>
                  <a:lnTo>
                    <a:pt x="6800" y="5300"/>
                  </a:lnTo>
                  <a:lnTo>
                    <a:pt x="4800" y="3300"/>
                  </a:lnTo>
                  <a:cubicBezTo>
                    <a:pt x="4700" y="3240"/>
                    <a:pt x="4600" y="3200"/>
                    <a:pt x="4500" y="3200"/>
                  </a:cubicBezTo>
                  <a:cubicBezTo>
                    <a:pt x="4400" y="3200"/>
                    <a:pt x="4300" y="3240"/>
                    <a:pt x="4220" y="3320"/>
                  </a:cubicBezTo>
                  <a:lnTo>
                    <a:pt x="1520" y="6000"/>
                  </a:lnTo>
                  <a:cubicBezTo>
                    <a:pt x="1360" y="6160"/>
                    <a:pt x="1360" y="6400"/>
                    <a:pt x="1520" y="6560"/>
                  </a:cubicBezTo>
                  <a:cubicBezTo>
                    <a:pt x="1680" y="6720"/>
                    <a:pt x="1920" y="6720"/>
                    <a:pt x="2080" y="65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8" name="组合 57"/>
          <p:cNvGrpSpPr/>
          <p:nvPr/>
        </p:nvGrpSpPr>
        <p:grpSpPr>
          <a:xfrm>
            <a:off x="1445929" y="1971210"/>
            <a:ext cx="2429009" cy="1554302"/>
            <a:chOff x="1445929" y="1971210"/>
            <a:chExt cx="2429009" cy="1554302"/>
          </a:xfrm>
        </p:grpSpPr>
        <p:grpSp>
          <p:nvGrpSpPr>
            <p:cNvPr id="11" name="iṣļîḑè"/>
            <p:cNvGrpSpPr/>
            <p:nvPr/>
          </p:nvGrpSpPr>
          <p:grpSpPr>
            <a:xfrm>
              <a:off x="1445929" y="2624138"/>
              <a:ext cx="2429009" cy="901374"/>
              <a:chOff x="8389882" y="1782388"/>
              <a:chExt cx="3129018" cy="901374"/>
            </a:xfrm>
          </p:grpSpPr>
          <p:sp>
            <p:nvSpPr>
              <p:cNvPr id="15" name="íšlidé"/>
              <p:cNvSpPr/>
              <p:nvPr/>
            </p:nvSpPr>
            <p:spPr bwMode="auto">
              <a:xfrm flipH="1">
                <a:off x="8389882" y="2169986"/>
                <a:ext cx="3129018" cy="513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Analysis About How Consensus Is Going on In This Epidemic</a:t>
                </a:r>
                <a:endParaRPr lang="en-US" altLang="zh-CN" sz="1100" dirty="0"/>
              </a:p>
            </p:txBody>
          </p:sp>
          <p:sp>
            <p:nvSpPr>
              <p:cNvPr id="16" name="ïṥľiḓe"/>
              <p:cNvSpPr txBox="1"/>
              <p:nvPr/>
            </p:nvSpPr>
            <p:spPr bwMode="auto">
              <a:xfrm flipH="1">
                <a:off x="8389882" y="1782388"/>
                <a:ext cx="3129018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Consensus Analysis</a:t>
                </a:r>
                <a:endParaRPr lang="en-US" altLang="zh-CN" sz="2000" b="1" dirty="0"/>
              </a:p>
            </p:txBody>
          </p:sp>
        </p:grpSp>
        <p:sp>
          <p:nvSpPr>
            <p:cNvPr id="39" name="ear-lobe-side-view-outline_30332"/>
            <p:cNvSpPr>
              <a:spLocks noChangeAspect="1"/>
            </p:cNvSpPr>
            <p:nvPr/>
          </p:nvSpPr>
          <p:spPr bwMode="auto">
            <a:xfrm>
              <a:off x="2468562" y="1971210"/>
              <a:ext cx="445243" cy="609685"/>
            </a:xfrm>
            <a:custGeom>
              <a:avLst/>
              <a:gdLst>
                <a:gd name="T0" fmla="*/ 1605 w 1729"/>
                <a:gd name="T1" fmla="*/ 438 h 2371"/>
                <a:gd name="T2" fmla="*/ 1151 w 1729"/>
                <a:gd name="T3" fmla="*/ 77 h 2371"/>
                <a:gd name="T4" fmla="*/ 314 w 1729"/>
                <a:gd name="T5" fmla="*/ 227 h 2371"/>
                <a:gd name="T6" fmla="*/ 83 w 1729"/>
                <a:gd name="T7" fmla="*/ 1094 h 2371"/>
                <a:gd name="T8" fmla="*/ 130 w 1729"/>
                <a:gd name="T9" fmla="*/ 1128 h 2371"/>
                <a:gd name="T10" fmla="*/ 165 w 1729"/>
                <a:gd name="T11" fmla="*/ 1081 h 2371"/>
                <a:gd name="T12" fmla="*/ 372 w 1729"/>
                <a:gd name="T13" fmla="*/ 287 h 2371"/>
                <a:gd name="T14" fmla="*/ 1134 w 1729"/>
                <a:gd name="T15" fmla="*/ 158 h 2371"/>
                <a:gd name="T16" fmla="*/ 1529 w 1729"/>
                <a:gd name="T17" fmla="*/ 473 h 2371"/>
                <a:gd name="T18" fmla="*/ 1371 w 1729"/>
                <a:gd name="T19" fmla="*/ 1438 h 2371"/>
                <a:gd name="T20" fmla="*/ 1267 w 1729"/>
                <a:gd name="T21" fmla="*/ 1729 h 2371"/>
                <a:gd name="T22" fmla="*/ 1126 w 1729"/>
                <a:gd name="T23" fmla="*/ 2125 h 2371"/>
                <a:gd name="T24" fmla="*/ 729 w 1729"/>
                <a:gd name="T25" fmla="*/ 2286 h 2371"/>
                <a:gd name="T26" fmla="*/ 389 w 1729"/>
                <a:gd name="T27" fmla="*/ 2050 h 2371"/>
                <a:gd name="T28" fmla="*/ 275 w 1729"/>
                <a:gd name="T29" fmla="*/ 1560 h 2371"/>
                <a:gd name="T30" fmla="*/ 487 w 1729"/>
                <a:gd name="T31" fmla="*/ 1532 h 2371"/>
                <a:gd name="T32" fmla="*/ 540 w 1729"/>
                <a:gd name="T33" fmla="*/ 1673 h 2371"/>
                <a:gd name="T34" fmla="*/ 702 w 1729"/>
                <a:gd name="T35" fmla="*/ 1913 h 2371"/>
                <a:gd name="T36" fmla="*/ 905 w 1729"/>
                <a:gd name="T37" fmla="*/ 1830 h 2371"/>
                <a:gd name="T38" fmla="*/ 833 w 1729"/>
                <a:gd name="T39" fmla="*/ 1499 h 2371"/>
                <a:gd name="T40" fmla="*/ 1003 w 1729"/>
                <a:gd name="T41" fmla="*/ 1048 h 2371"/>
                <a:gd name="T42" fmla="*/ 776 w 1729"/>
                <a:gd name="T43" fmla="*/ 915 h 2371"/>
                <a:gd name="T44" fmla="*/ 773 w 1729"/>
                <a:gd name="T45" fmla="*/ 915 h 2371"/>
                <a:gd name="T46" fmla="*/ 552 w 1729"/>
                <a:gd name="T47" fmla="*/ 1053 h 2371"/>
                <a:gd name="T48" fmla="*/ 537 w 1729"/>
                <a:gd name="T49" fmla="*/ 643 h 2371"/>
                <a:gd name="T50" fmla="*/ 719 w 1729"/>
                <a:gd name="T51" fmla="*/ 489 h 2371"/>
                <a:gd name="T52" fmla="*/ 1138 w 1729"/>
                <a:gd name="T53" fmla="*/ 567 h 2371"/>
                <a:gd name="T54" fmla="*/ 1211 w 1729"/>
                <a:gd name="T55" fmla="*/ 1074 h 2371"/>
                <a:gd name="T56" fmla="*/ 1242 w 1729"/>
                <a:gd name="T57" fmla="*/ 1124 h 2371"/>
                <a:gd name="T58" fmla="*/ 1292 w 1729"/>
                <a:gd name="T59" fmla="*/ 1093 h 2371"/>
                <a:gd name="T60" fmla="*/ 1195 w 1729"/>
                <a:gd name="T61" fmla="*/ 506 h 2371"/>
                <a:gd name="T62" fmla="*/ 693 w 1729"/>
                <a:gd name="T63" fmla="*/ 410 h 2371"/>
                <a:gd name="T64" fmla="*/ 460 w 1729"/>
                <a:gd name="T65" fmla="*/ 610 h 2371"/>
                <a:gd name="T66" fmla="*/ 507 w 1729"/>
                <a:gd name="T67" fmla="*/ 1169 h 2371"/>
                <a:gd name="T68" fmla="*/ 545 w 1729"/>
                <a:gd name="T69" fmla="*/ 1193 h 2371"/>
                <a:gd name="T70" fmla="*/ 583 w 1729"/>
                <a:gd name="T71" fmla="*/ 1169 h 2371"/>
                <a:gd name="T72" fmla="*/ 774 w 1729"/>
                <a:gd name="T73" fmla="*/ 998 h 2371"/>
                <a:gd name="T74" fmla="*/ 776 w 1729"/>
                <a:gd name="T75" fmla="*/ 998 h 2371"/>
                <a:gd name="T76" fmla="*/ 928 w 1729"/>
                <a:gd name="T77" fmla="*/ 1085 h 2371"/>
                <a:gd name="T78" fmla="*/ 752 w 1729"/>
                <a:gd name="T79" fmla="*/ 1461 h 2371"/>
                <a:gd name="T80" fmla="*/ 744 w 1729"/>
                <a:gd name="T81" fmla="*/ 1516 h 2371"/>
                <a:gd name="T82" fmla="*/ 833 w 1729"/>
                <a:gd name="T83" fmla="*/ 1788 h 2371"/>
                <a:gd name="T84" fmla="*/ 702 w 1729"/>
                <a:gd name="T85" fmla="*/ 1830 h 2371"/>
                <a:gd name="T86" fmla="*/ 620 w 1729"/>
                <a:gd name="T87" fmla="*/ 1652 h 2371"/>
                <a:gd name="T88" fmla="*/ 507 w 1729"/>
                <a:gd name="T89" fmla="*/ 1452 h 2371"/>
                <a:gd name="T90" fmla="*/ 209 w 1729"/>
                <a:gd name="T91" fmla="*/ 1511 h 2371"/>
                <a:gd name="T92" fmla="*/ 313 w 1729"/>
                <a:gd name="T93" fmla="*/ 2084 h 2371"/>
                <a:gd name="T94" fmla="*/ 724 w 1729"/>
                <a:gd name="T95" fmla="*/ 2369 h 2371"/>
                <a:gd name="T96" fmla="*/ 768 w 1729"/>
                <a:gd name="T97" fmla="*/ 2371 h 2371"/>
                <a:gd name="T98" fmla="*/ 1201 w 1729"/>
                <a:gd name="T99" fmla="*/ 2162 h 2371"/>
                <a:gd name="T100" fmla="*/ 1348 w 1729"/>
                <a:gd name="T101" fmla="*/ 1749 h 2371"/>
                <a:gd name="T102" fmla="*/ 1444 w 1729"/>
                <a:gd name="T103" fmla="*/ 1478 h 2371"/>
                <a:gd name="T104" fmla="*/ 1605 w 1729"/>
                <a:gd name="T105" fmla="*/ 438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9" h="2371">
                  <a:moveTo>
                    <a:pt x="1605" y="438"/>
                  </a:moveTo>
                  <a:cubicBezTo>
                    <a:pt x="1504" y="220"/>
                    <a:pt x="1304" y="108"/>
                    <a:pt x="1151" y="77"/>
                  </a:cubicBezTo>
                  <a:cubicBezTo>
                    <a:pt x="781" y="0"/>
                    <a:pt x="500" y="51"/>
                    <a:pt x="314" y="227"/>
                  </a:cubicBezTo>
                  <a:cubicBezTo>
                    <a:pt x="0" y="526"/>
                    <a:pt x="79" y="1071"/>
                    <a:pt x="83" y="1094"/>
                  </a:cubicBezTo>
                  <a:cubicBezTo>
                    <a:pt x="86" y="1116"/>
                    <a:pt x="108" y="1132"/>
                    <a:pt x="130" y="1128"/>
                  </a:cubicBezTo>
                  <a:cubicBezTo>
                    <a:pt x="153" y="1125"/>
                    <a:pt x="168" y="1104"/>
                    <a:pt x="165" y="1081"/>
                  </a:cubicBezTo>
                  <a:cubicBezTo>
                    <a:pt x="164" y="1076"/>
                    <a:pt x="89" y="556"/>
                    <a:pt x="372" y="287"/>
                  </a:cubicBezTo>
                  <a:cubicBezTo>
                    <a:pt x="537" y="131"/>
                    <a:pt x="793" y="88"/>
                    <a:pt x="1134" y="158"/>
                  </a:cubicBezTo>
                  <a:cubicBezTo>
                    <a:pt x="1267" y="186"/>
                    <a:pt x="1441" y="283"/>
                    <a:pt x="1529" y="473"/>
                  </a:cubicBezTo>
                  <a:cubicBezTo>
                    <a:pt x="1640" y="713"/>
                    <a:pt x="1585" y="1046"/>
                    <a:pt x="1371" y="1438"/>
                  </a:cubicBezTo>
                  <a:cubicBezTo>
                    <a:pt x="1312" y="1545"/>
                    <a:pt x="1290" y="1634"/>
                    <a:pt x="1267" y="1729"/>
                  </a:cubicBezTo>
                  <a:cubicBezTo>
                    <a:pt x="1241" y="1834"/>
                    <a:pt x="1212" y="1953"/>
                    <a:pt x="1126" y="2125"/>
                  </a:cubicBezTo>
                  <a:cubicBezTo>
                    <a:pt x="1075" y="2227"/>
                    <a:pt x="901" y="2298"/>
                    <a:pt x="729" y="2286"/>
                  </a:cubicBezTo>
                  <a:cubicBezTo>
                    <a:pt x="649" y="2281"/>
                    <a:pt x="457" y="2248"/>
                    <a:pt x="389" y="2050"/>
                  </a:cubicBezTo>
                  <a:cubicBezTo>
                    <a:pt x="309" y="1910"/>
                    <a:pt x="207" y="1652"/>
                    <a:pt x="275" y="1560"/>
                  </a:cubicBezTo>
                  <a:cubicBezTo>
                    <a:pt x="315" y="1507"/>
                    <a:pt x="413" y="1516"/>
                    <a:pt x="487" y="1532"/>
                  </a:cubicBezTo>
                  <a:cubicBezTo>
                    <a:pt x="505" y="1543"/>
                    <a:pt x="527" y="1625"/>
                    <a:pt x="540" y="1673"/>
                  </a:cubicBezTo>
                  <a:cubicBezTo>
                    <a:pt x="571" y="1790"/>
                    <a:pt x="607" y="1920"/>
                    <a:pt x="702" y="1913"/>
                  </a:cubicBezTo>
                  <a:cubicBezTo>
                    <a:pt x="708" y="1914"/>
                    <a:pt x="849" y="1925"/>
                    <a:pt x="905" y="1830"/>
                  </a:cubicBezTo>
                  <a:cubicBezTo>
                    <a:pt x="949" y="1755"/>
                    <a:pt x="926" y="1647"/>
                    <a:pt x="833" y="1499"/>
                  </a:cubicBezTo>
                  <a:cubicBezTo>
                    <a:pt x="906" y="1430"/>
                    <a:pt x="1091" y="1227"/>
                    <a:pt x="1003" y="1048"/>
                  </a:cubicBezTo>
                  <a:cubicBezTo>
                    <a:pt x="976" y="992"/>
                    <a:pt x="888" y="915"/>
                    <a:pt x="776" y="915"/>
                  </a:cubicBezTo>
                  <a:lnTo>
                    <a:pt x="773" y="915"/>
                  </a:lnTo>
                  <a:cubicBezTo>
                    <a:pt x="711" y="916"/>
                    <a:pt x="626" y="942"/>
                    <a:pt x="552" y="1053"/>
                  </a:cubicBezTo>
                  <a:cubicBezTo>
                    <a:pt x="519" y="951"/>
                    <a:pt x="478" y="775"/>
                    <a:pt x="537" y="643"/>
                  </a:cubicBezTo>
                  <a:cubicBezTo>
                    <a:pt x="570" y="568"/>
                    <a:pt x="629" y="518"/>
                    <a:pt x="719" y="489"/>
                  </a:cubicBezTo>
                  <a:cubicBezTo>
                    <a:pt x="785" y="468"/>
                    <a:pt x="1008" y="446"/>
                    <a:pt x="1138" y="567"/>
                  </a:cubicBezTo>
                  <a:cubicBezTo>
                    <a:pt x="1243" y="665"/>
                    <a:pt x="1268" y="835"/>
                    <a:pt x="1211" y="1074"/>
                  </a:cubicBezTo>
                  <a:cubicBezTo>
                    <a:pt x="1206" y="1096"/>
                    <a:pt x="1220" y="1119"/>
                    <a:pt x="1242" y="1124"/>
                  </a:cubicBezTo>
                  <a:cubicBezTo>
                    <a:pt x="1264" y="1130"/>
                    <a:pt x="1286" y="1116"/>
                    <a:pt x="1292" y="1093"/>
                  </a:cubicBezTo>
                  <a:cubicBezTo>
                    <a:pt x="1356" y="824"/>
                    <a:pt x="1324" y="626"/>
                    <a:pt x="1195" y="506"/>
                  </a:cubicBezTo>
                  <a:cubicBezTo>
                    <a:pt x="1024" y="348"/>
                    <a:pt x="756" y="390"/>
                    <a:pt x="693" y="410"/>
                  </a:cubicBezTo>
                  <a:cubicBezTo>
                    <a:pt x="581" y="446"/>
                    <a:pt x="503" y="513"/>
                    <a:pt x="460" y="610"/>
                  </a:cubicBezTo>
                  <a:cubicBezTo>
                    <a:pt x="359" y="840"/>
                    <a:pt x="501" y="1155"/>
                    <a:pt x="507" y="1169"/>
                  </a:cubicBezTo>
                  <a:cubicBezTo>
                    <a:pt x="514" y="1183"/>
                    <a:pt x="529" y="1193"/>
                    <a:pt x="545" y="1193"/>
                  </a:cubicBezTo>
                  <a:cubicBezTo>
                    <a:pt x="561" y="1193"/>
                    <a:pt x="576" y="1183"/>
                    <a:pt x="583" y="1169"/>
                  </a:cubicBezTo>
                  <a:cubicBezTo>
                    <a:pt x="633" y="1058"/>
                    <a:pt x="700" y="999"/>
                    <a:pt x="774" y="998"/>
                  </a:cubicBezTo>
                  <a:lnTo>
                    <a:pt x="776" y="998"/>
                  </a:lnTo>
                  <a:cubicBezTo>
                    <a:pt x="847" y="998"/>
                    <a:pt x="911" y="1049"/>
                    <a:pt x="928" y="1085"/>
                  </a:cubicBezTo>
                  <a:cubicBezTo>
                    <a:pt x="993" y="1215"/>
                    <a:pt x="823" y="1401"/>
                    <a:pt x="752" y="1461"/>
                  </a:cubicBezTo>
                  <a:cubicBezTo>
                    <a:pt x="736" y="1475"/>
                    <a:pt x="732" y="1498"/>
                    <a:pt x="744" y="1516"/>
                  </a:cubicBezTo>
                  <a:cubicBezTo>
                    <a:pt x="860" y="1688"/>
                    <a:pt x="850" y="1760"/>
                    <a:pt x="833" y="1788"/>
                  </a:cubicBezTo>
                  <a:cubicBezTo>
                    <a:pt x="804" y="1837"/>
                    <a:pt x="711" y="1830"/>
                    <a:pt x="702" y="1830"/>
                  </a:cubicBezTo>
                  <a:cubicBezTo>
                    <a:pt x="668" y="1830"/>
                    <a:pt x="638" y="1720"/>
                    <a:pt x="620" y="1652"/>
                  </a:cubicBezTo>
                  <a:cubicBezTo>
                    <a:pt x="594" y="1552"/>
                    <a:pt x="571" y="1466"/>
                    <a:pt x="507" y="1452"/>
                  </a:cubicBezTo>
                  <a:cubicBezTo>
                    <a:pt x="362" y="1419"/>
                    <a:pt x="262" y="1439"/>
                    <a:pt x="209" y="1511"/>
                  </a:cubicBezTo>
                  <a:cubicBezTo>
                    <a:pt x="86" y="1676"/>
                    <a:pt x="293" y="2049"/>
                    <a:pt x="313" y="2084"/>
                  </a:cubicBezTo>
                  <a:cubicBezTo>
                    <a:pt x="371" y="2252"/>
                    <a:pt x="520" y="2356"/>
                    <a:pt x="724" y="2369"/>
                  </a:cubicBezTo>
                  <a:cubicBezTo>
                    <a:pt x="739" y="2370"/>
                    <a:pt x="753" y="2371"/>
                    <a:pt x="768" y="2371"/>
                  </a:cubicBezTo>
                  <a:cubicBezTo>
                    <a:pt x="961" y="2371"/>
                    <a:pt x="1138" y="2287"/>
                    <a:pt x="1201" y="2162"/>
                  </a:cubicBezTo>
                  <a:cubicBezTo>
                    <a:pt x="1291" y="1981"/>
                    <a:pt x="1321" y="1858"/>
                    <a:pt x="1348" y="1749"/>
                  </a:cubicBezTo>
                  <a:cubicBezTo>
                    <a:pt x="1371" y="1656"/>
                    <a:pt x="1391" y="1575"/>
                    <a:pt x="1444" y="1478"/>
                  </a:cubicBezTo>
                  <a:cubicBezTo>
                    <a:pt x="1675" y="1056"/>
                    <a:pt x="1729" y="707"/>
                    <a:pt x="1605" y="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9" name="组合 58"/>
          <p:cNvGrpSpPr/>
          <p:nvPr/>
        </p:nvGrpSpPr>
        <p:grpSpPr>
          <a:xfrm>
            <a:off x="4832283" y="619617"/>
            <a:ext cx="2429009" cy="1518894"/>
            <a:chOff x="4832283" y="619617"/>
            <a:chExt cx="2429009" cy="1518894"/>
          </a:xfrm>
        </p:grpSpPr>
        <p:grpSp>
          <p:nvGrpSpPr>
            <p:cNvPr id="40" name="iṣļîḑè"/>
            <p:cNvGrpSpPr/>
            <p:nvPr/>
          </p:nvGrpSpPr>
          <p:grpSpPr>
            <a:xfrm>
              <a:off x="4832283" y="1237137"/>
              <a:ext cx="2429009" cy="901374"/>
              <a:chOff x="8389882" y="1782388"/>
              <a:chExt cx="3129018" cy="901374"/>
            </a:xfrm>
          </p:grpSpPr>
          <p:sp>
            <p:nvSpPr>
              <p:cNvPr id="41" name="íšlidé"/>
              <p:cNvSpPr/>
              <p:nvPr/>
            </p:nvSpPr>
            <p:spPr bwMode="auto">
              <a:xfrm flipH="1">
                <a:off x="8389882" y="2169986"/>
                <a:ext cx="3129018" cy="513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Review About How This Virus Happened</a:t>
                </a:r>
                <a:endParaRPr lang="en-US" altLang="zh-CN" sz="1100" dirty="0"/>
              </a:p>
            </p:txBody>
          </p:sp>
          <p:sp>
            <p:nvSpPr>
              <p:cNvPr id="42" name="ïṥľiḓe"/>
              <p:cNvSpPr txBox="1"/>
              <p:nvPr/>
            </p:nvSpPr>
            <p:spPr bwMode="auto">
              <a:xfrm flipH="1">
                <a:off x="8389882" y="1782388"/>
                <a:ext cx="3129018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 Epidemic Review</a:t>
                </a:r>
                <a:endParaRPr lang="en-US" altLang="zh-CN" sz="2000" b="1" dirty="0"/>
              </a:p>
            </p:txBody>
          </p:sp>
        </p:grpSp>
        <p:sp>
          <p:nvSpPr>
            <p:cNvPr id="47" name="iconfont-11538-3547519"/>
            <p:cNvSpPr>
              <a:spLocks noChangeAspect="1"/>
            </p:cNvSpPr>
            <p:nvPr/>
          </p:nvSpPr>
          <p:spPr bwMode="auto">
            <a:xfrm>
              <a:off x="5806092" y="619617"/>
              <a:ext cx="519492" cy="519492"/>
            </a:xfrm>
            <a:custGeom>
              <a:avLst/>
              <a:gdLst>
                <a:gd name="connsiteX0" fmla="*/ 266712 w 558795"/>
                <a:gd name="connsiteY0" fmla="*/ 290913 h 558795"/>
                <a:gd name="connsiteX1" fmla="*/ 292145 w 558795"/>
                <a:gd name="connsiteY1" fmla="*/ 319997 h 558795"/>
                <a:gd name="connsiteX2" fmla="*/ 292145 w 558795"/>
                <a:gd name="connsiteY2" fmla="*/ 330269 h 558795"/>
                <a:gd name="connsiteX3" fmla="*/ 279429 w 558795"/>
                <a:gd name="connsiteY3" fmla="*/ 342936 h 558795"/>
                <a:gd name="connsiteX4" fmla="*/ 266712 w 558795"/>
                <a:gd name="connsiteY4" fmla="*/ 330269 h 558795"/>
                <a:gd name="connsiteX5" fmla="*/ 292145 w 558795"/>
                <a:gd name="connsiteY5" fmla="*/ 281385 h 558795"/>
                <a:gd name="connsiteX6" fmla="*/ 361131 w 558795"/>
                <a:gd name="connsiteY6" fmla="*/ 360274 h 558795"/>
                <a:gd name="connsiteX7" fmla="*/ 359941 w 558795"/>
                <a:gd name="connsiteY7" fmla="*/ 378182 h 558795"/>
                <a:gd name="connsiteX8" fmla="*/ 351558 w 558795"/>
                <a:gd name="connsiteY8" fmla="*/ 381325 h 558795"/>
                <a:gd name="connsiteX9" fmla="*/ 341985 w 558795"/>
                <a:gd name="connsiteY9" fmla="*/ 376991 h 558795"/>
                <a:gd name="connsiteX10" fmla="*/ 292145 w 558795"/>
                <a:gd name="connsiteY10" fmla="*/ 319997 h 558795"/>
                <a:gd name="connsiteX11" fmla="*/ 241933 w 558795"/>
                <a:gd name="connsiteY11" fmla="*/ 229585 h 558795"/>
                <a:gd name="connsiteX12" fmla="*/ 250637 w 558795"/>
                <a:gd name="connsiteY12" fmla="*/ 233919 h 558795"/>
                <a:gd name="connsiteX13" fmla="*/ 266712 w 558795"/>
                <a:gd name="connsiteY13" fmla="*/ 252302 h 558795"/>
                <a:gd name="connsiteX14" fmla="*/ 266712 w 558795"/>
                <a:gd name="connsiteY14" fmla="*/ 290913 h 558795"/>
                <a:gd name="connsiteX15" fmla="*/ 231491 w 558795"/>
                <a:gd name="connsiteY15" fmla="*/ 250636 h 558795"/>
                <a:gd name="connsiteX16" fmla="*/ 232729 w 558795"/>
                <a:gd name="connsiteY16" fmla="*/ 232681 h 558795"/>
                <a:gd name="connsiteX17" fmla="*/ 241933 w 558795"/>
                <a:gd name="connsiteY17" fmla="*/ 229585 h 558795"/>
                <a:gd name="connsiteX18" fmla="*/ 47318 w 558795"/>
                <a:gd name="connsiteY18" fmla="*/ 177888 h 558795"/>
                <a:gd name="connsiteX19" fmla="*/ 152407 w 558795"/>
                <a:gd name="connsiteY19" fmla="*/ 177888 h 558795"/>
                <a:gd name="connsiteX20" fmla="*/ 165123 w 558795"/>
                <a:gd name="connsiteY20" fmla="*/ 190555 h 558795"/>
                <a:gd name="connsiteX21" fmla="*/ 152407 w 558795"/>
                <a:gd name="connsiteY21" fmla="*/ 203269 h 558795"/>
                <a:gd name="connsiteX22" fmla="*/ 12716 w 558795"/>
                <a:gd name="connsiteY22" fmla="*/ 203269 h 558795"/>
                <a:gd name="connsiteX23" fmla="*/ 0 w 558795"/>
                <a:gd name="connsiteY23" fmla="*/ 190555 h 558795"/>
                <a:gd name="connsiteX24" fmla="*/ 2 w 558795"/>
                <a:gd name="connsiteY24" fmla="*/ 190551 h 558795"/>
                <a:gd name="connsiteX25" fmla="*/ 3742 w 558795"/>
                <a:gd name="connsiteY25" fmla="*/ 199547 h 558795"/>
                <a:gd name="connsiteX26" fmla="*/ 12747 w 558795"/>
                <a:gd name="connsiteY26" fmla="*/ 203261 h 558795"/>
                <a:gd name="connsiteX27" fmla="*/ 25494 w 558795"/>
                <a:gd name="connsiteY27" fmla="*/ 190546 h 558795"/>
                <a:gd name="connsiteX28" fmla="*/ 25494 w 558795"/>
                <a:gd name="connsiteY28" fmla="*/ 187131 h 558795"/>
                <a:gd name="connsiteX29" fmla="*/ 27906 w 558795"/>
                <a:gd name="connsiteY29" fmla="*/ 189535 h 558795"/>
                <a:gd name="connsiteX30" fmla="*/ 44479 w 558795"/>
                <a:gd name="connsiteY30" fmla="*/ 182630 h 558795"/>
                <a:gd name="connsiteX31" fmla="*/ 21013 w 558795"/>
                <a:gd name="connsiteY31" fmla="*/ 177888 h 558795"/>
                <a:gd name="connsiteX32" fmla="*/ 25494 w 558795"/>
                <a:gd name="connsiteY32" fmla="*/ 177888 h 558795"/>
                <a:gd name="connsiteX33" fmla="*/ 25494 w 558795"/>
                <a:gd name="connsiteY33" fmla="*/ 187131 h 558795"/>
                <a:gd name="connsiteX34" fmla="*/ 21025 w 558795"/>
                <a:gd name="connsiteY34" fmla="*/ 182677 h 558795"/>
                <a:gd name="connsiteX35" fmla="*/ 279429 w 558795"/>
                <a:gd name="connsiteY35" fmla="*/ 88983 h 558795"/>
                <a:gd name="connsiteX36" fmla="*/ 292145 w 558795"/>
                <a:gd name="connsiteY36" fmla="*/ 101697 h 558795"/>
                <a:gd name="connsiteX37" fmla="*/ 292145 w 558795"/>
                <a:gd name="connsiteY37" fmla="*/ 281385 h 558795"/>
                <a:gd name="connsiteX38" fmla="*/ 266712 w 558795"/>
                <a:gd name="connsiteY38" fmla="*/ 252302 h 558795"/>
                <a:gd name="connsiteX39" fmla="*/ 266712 w 558795"/>
                <a:gd name="connsiteY39" fmla="*/ 101697 h 558795"/>
                <a:gd name="connsiteX40" fmla="*/ 279429 w 558795"/>
                <a:gd name="connsiteY40" fmla="*/ 88983 h 558795"/>
                <a:gd name="connsiteX41" fmla="*/ 12747 w 558795"/>
                <a:gd name="connsiteY41" fmla="*/ 25494 h 558795"/>
                <a:gd name="connsiteX42" fmla="*/ 25494 w 558795"/>
                <a:gd name="connsiteY42" fmla="*/ 38161 h 558795"/>
                <a:gd name="connsiteX43" fmla="*/ 25494 w 558795"/>
                <a:gd name="connsiteY43" fmla="*/ 165452 h 558795"/>
                <a:gd name="connsiteX44" fmla="*/ 21001 w 558795"/>
                <a:gd name="connsiteY44" fmla="*/ 172963 h 558795"/>
                <a:gd name="connsiteX45" fmla="*/ 21013 w 558795"/>
                <a:gd name="connsiteY45" fmla="*/ 177888 h 558795"/>
                <a:gd name="connsiteX46" fmla="*/ 12716 w 558795"/>
                <a:gd name="connsiteY46" fmla="*/ 177888 h 558795"/>
                <a:gd name="connsiteX47" fmla="*/ 3733 w 558795"/>
                <a:gd name="connsiteY47" fmla="*/ 181597 h 558795"/>
                <a:gd name="connsiteX48" fmla="*/ 2 w 558795"/>
                <a:gd name="connsiteY48" fmla="*/ 190551 h 558795"/>
                <a:gd name="connsiteX49" fmla="*/ 0 w 558795"/>
                <a:gd name="connsiteY49" fmla="*/ 190546 h 558795"/>
                <a:gd name="connsiteX50" fmla="*/ 0 w 558795"/>
                <a:gd name="connsiteY50" fmla="*/ 38161 h 558795"/>
                <a:gd name="connsiteX51" fmla="*/ 12747 w 558795"/>
                <a:gd name="connsiteY51" fmla="*/ 25494 h 558795"/>
                <a:gd name="connsiteX52" fmla="*/ 279398 w 558795"/>
                <a:gd name="connsiteY52" fmla="*/ 0 h 558795"/>
                <a:gd name="connsiteX53" fmla="*/ 558795 w 558795"/>
                <a:gd name="connsiteY53" fmla="*/ 279398 h 558795"/>
                <a:gd name="connsiteX54" fmla="*/ 279398 w 558795"/>
                <a:gd name="connsiteY54" fmla="*/ 558795 h 558795"/>
                <a:gd name="connsiteX55" fmla="*/ 0 w 558795"/>
                <a:gd name="connsiteY55" fmla="*/ 279398 h 558795"/>
                <a:gd name="connsiteX56" fmla="*/ 12715 w 558795"/>
                <a:gd name="connsiteY56" fmla="*/ 266682 h 558795"/>
                <a:gd name="connsiteX57" fmla="*/ 25430 w 558795"/>
                <a:gd name="connsiteY57" fmla="*/ 279398 h 558795"/>
                <a:gd name="connsiteX58" fmla="*/ 279398 w 558795"/>
                <a:gd name="connsiteY58" fmla="*/ 533365 h 558795"/>
                <a:gd name="connsiteX59" fmla="*/ 533365 w 558795"/>
                <a:gd name="connsiteY59" fmla="*/ 279398 h 558795"/>
                <a:gd name="connsiteX60" fmla="*/ 279398 w 558795"/>
                <a:gd name="connsiteY60" fmla="*/ 25430 h 558795"/>
                <a:gd name="connsiteX61" fmla="*/ 83295 w 558795"/>
                <a:gd name="connsiteY61" fmla="*/ 117786 h 558795"/>
                <a:gd name="connsiteX62" fmla="*/ 47318 w 558795"/>
                <a:gd name="connsiteY62" fmla="*/ 177888 h 558795"/>
                <a:gd name="connsiteX63" fmla="*/ 25494 w 558795"/>
                <a:gd name="connsiteY63" fmla="*/ 177888 h 558795"/>
                <a:gd name="connsiteX64" fmla="*/ 25494 w 558795"/>
                <a:gd name="connsiteY64" fmla="*/ 165452 h 558795"/>
                <a:gd name="connsiteX65" fmla="*/ 63679 w 558795"/>
                <a:gd name="connsiteY65" fmla="*/ 101618 h 558795"/>
                <a:gd name="connsiteX66" fmla="*/ 279398 w 558795"/>
                <a:gd name="connsiteY66" fmla="*/ 0 h 55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58795" h="558795">
                  <a:moveTo>
                    <a:pt x="266712" y="290913"/>
                  </a:moveTo>
                  <a:lnTo>
                    <a:pt x="292145" y="319997"/>
                  </a:lnTo>
                  <a:lnTo>
                    <a:pt x="292145" y="330269"/>
                  </a:lnTo>
                  <a:cubicBezTo>
                    <a:pt x="292145" y="337269"/>
                    <a:pt x="286430" y="342936"/>
                    <a:pt x="279429" y="342936"/>
                  </a:cubicBezTo>
                  <a:cubicBezTo>
                    <a:pt x="272427" y="342936"/>
                    <a:pt x="266712" y="337269"/>
                    <a:pt x="266712" y="330269"/>
                  </a:cubicBezTo>
                  <a:close/>
                  <a:moveTo>
                    <a:pt x="292145" y="281385"/>
                  </a:moveTo>
                  <a:lnTo>
                    <a:pt x="361131" y="360274"/>
                  </a:lnTo>
                  <a:cubicBezTo>
                    <a:pt x="365751" y="365560"/>
                    <a:pt x="365179" y="373562"/>
                    <a:pt x="359941" y="378182"/>
                  </a:cubicBezTo>
                  <a:cubicBezTo>
                    <a:pt x="357512" y="380277"/>
                    <a:pt x="354511" y="381325"/>
                    <a:pt x="351558" y="381325"/>
                  </a:cubicBezTo>
                  <a:cubicBezTo>
                    <a:pt x="348034" y="381325"/>
                    <a:pt x="344509" y="379849"/>
                    <a:pt x="341985" y="376991"/>
                  </a:cubicBezTo>
                  <a:lnTo>
                    <a:pt x="292145" y="319997"/>
                  </a:lnTo>
                  <a:close/>
                  <a:moveTo>
                    <a:pt x="241933" y="229585"/>
                  </a:moveTo>
                  <a:cubicBezTo>
                    <a:pt x="245172" y="229812"/>
                    <a:pt x="248327" y="231276"/>
                    <a:pt x="250637" y="233919"/>
                  </a:cubicBezTo>
                  <a:lnTo>
                    <a:pt x="266712" y="252302"/>
                  </a:lnTo>
                  <a:lnTo>
                    <a:pt x="266712" y="290913"/>
                  </a:lnTo>
                  <a:lnTo>
                    <a:pt x="231491" y="250636"/>
                  </a:lnTo>
                  <a:cubicBezTo>
                    <a:pt x="226871" y="245350"/>
                    <a:pt x="227443" y="237301"/>
                    <a:pt x="232729" y="232681"/>
                  </a:cubicBezTo>
                  <a:cubicBezTo>
                    <a:pt x="235373" y="230371"/>
                    <a:pt x="238695" y="229359"/>
                    <a:pt x="241933" y="229585"/>
                  </a:cubicBezTo>
                  <a:close/>
                  <a:moveTo>
                    <a:pt x="47318" y="177888"/>
                  </a:moveTo>
                  <a:lnTo>
                    <a:pt x="152407" y="177888"/>
                  </a:lnTo>
                  <a:cubicBezTo>
                    <a:pt x="159456" y="177888"/>
                    <a:pt x="165123" y="183555"/>
                    <a:pt x="165123" y="190555"/>
                  </a:cubicBezTo>
                  <a:cubicBezTo>
                    <a:pt x="165123" y="197602"/>
                    <a:pt x="159456" y="203269"/>
                    <a:pt x="152407" y="203269"/>
                  </a:cubicBezTo>
                  <a:lnTo>
                    <a:pt x="12716" y="203269"/>
                  </a:lnTo>
                  <a:cubicBezTo>
                    <a:pt x="5715" y="203269"/>
                    <a:pt x="0" y="197602"/>
                    <a:pt x="0" y="190555"/>
                  </a:cubicBezTo>
                  <a:lnTo>
                    <a:pt x="2" y="190551"/>
                  </a:lnTo>
                  <a:lnTo>
                    <a:pt x="3742" y="199547"/>
                  </a:lnTo>
                  <a:cubicBezTo>
                    <a:pt x="6051" y="201844"/>
                    <a:pt x="9238" y="203261"/>
                    <a:pt x="12747" y="203261"/>
                  </a:cubicBezTo>
                  <a:cubicBezTo>
                    <a:pt x="19765" y="203261"/>
                    <a:pt x="25494" y="197594"/>
                    <a:pt x="25494" y="190546"/>
                  </a:cubicBezTo>
                  <a:lnTo>
                    <a:pt x="25494" y="187131"/>
                  </a:lnTo>
                  <a:lnTo>
                    <a:pt x="27906" y="189535"/>
                  </a:lnTo>
                  <a:cubicBezTo>
                    <a:pt x="34431" y="192202"/>
                    <a:pt x="41860" y="189106"/>
                    <a:pt x="44479" y="182630"/>
                  </a:cubicBezTo>
                  <a:close/>
                  <a:moveTo>
                    <a:pt x="21013" y="177888"/>
                  </a:moveTo>
                  <a:lnTo>
                    <a:pt x="25494" y="177888"/>
                  </a:lnTo>
                  <a:lnTo>
                    <a:pt x="25494" y="187131"/>
                  </a:lnTo>
                  <a:lnTo>
                    <a:pt x="21025" y="182677"/>
                  </a:lnTo>
                  <a:close/>
                  <a:moveTo>
                    <a:pt x="279429" y="88983"/>
                  </a:moveTo>
                  <a:cubicBezTo>
                    <a:pt x="286430" y="88983"/>
                    <a:pt x="292145" y="94697"/>
                    <a:pt x="292145" y="101697"/>
                  </a:cubicBezTo>
                  <a:lnTo>
                    <a:pt x="292145" y="281385"/>
                  </a:lnTo>
                  <a:lnTo>
                    <a:pt x="266712" y="252302"/>
                  </a:lnTo>
                  <a:lnTo>
                    <a:pt x="266712" y="101697"/>
                  </a:lnTo>
                  <a:cubicBezTo>
                    <a:pt x="266712" y="94697"/>
                    <a:pt x="272427" y="88983"/>
                    <a:pt x="279429" y="88983"/>
                  </a:cubicBezTo>
                  <a:close/>
                  <a:moveTo>
                    <a:pt x="12747" y="25494"/>
                  </a:moveTo>
                  <a:cubicBezTo>
                    <a:pt x="19765" y="25494"/>
                    <a:pt x="25494" y="31161"/>
                    <a:pt x="25494" y="38161"/>
                  </a:cubicBezTo>
                  <a:lnTo>
                    <a:pt x="25494" y="165452"/>
                  </a:lnTo>
                  <a:lnTo>
                    <a:pt x="21001" y="172963"/>
                  </a:lnTo>
                  <a:lnTo>
                    <a:pt x="21013" y="177888"/>
                  </a:lnTo>
                  <a:lnTo>
                    <a:pt x="12716" y="177888"/>
                  </a:lnTo>
                  <a:cubicBezTo>
                    <a:pt x="9216" y="177888"/>
                    <a:pt x="6037" y="179305"/>
                    <a:pt x="3733" y="181597"/>
                  </a:cubicBezTo>
                  <a:lnTo>
                    <a:pt x="2" y="190551"/>
                  </a:lnTo>
                  <a:lnTo>
                    <a:pt x="0" y="190546"/>
                  </a:lnTo>
                  <a:lnTo>
                    <a:pt x="0" y="38161"/>
                  </a:lnTo>
                  <a:cubicBezTo>
                    <a:pt x="0" y="31161"/>
                    <a:pt x="5729" y="25494"/>
                    <a:pt x="12747" y="25494"/>
                  </a:cubicBezTo>
                  <a:close/>
                  <a:moveTo>
                    <a:pt x="279398" y="0"/>
                  </a:moveTo>
                  <a:cubicBezTo>
                    <a:pt x="433454" y="0"/>
                    <a:pt x="558795" y="125341"/>
                    <a:pt x="558795" y="279398"/>
                  </a:cubicBezTo>
                  <a:cubicBezTo>
                    <a:pt x="558795" y="433454"/>
                    <a:pt x="433454" y="558795"/>
                    <a:pt x="279398" y="558795"/>
                  </a:cubicBezTo>
                  <a:cubicBezTo>
                    <a:pt x="125341" y="558795"/>
                    <a:pt x="0" y="433454"/>
                    <a:pt x="0" y="279398"/>
                  </a:cubicBezTo>
                  <a:cubicBezTo>
                    <a:pt x="0" y="272397"/>
                    <a:pt x="5715" y="266682"/>
                    <a:pt x="12715" y="266682"/>
                  </a:cubicBezTo>
                  <a:cubicBezTo>
                    <a:pt x="19715" y="266682"/>
                    <a:pt x="25430" y="272397"/>
                    <a:pt x="25430" y="279398"/>
                  </a:cubicBezTo>
                  <a:cubicBezTo>
                    <a:pt x="25430" y="419453"/>
                    <a:pt x="139342" y="533365"/>
                    <a:pt x="279398" y="533365"/>
                  </a:cubicBezTo>
                  <a:cubicBezTo>
                    <a:pt x="419453" y="533365"/>
                    <a:pt x="533365" y="419453"/>
                    <a:pt x="533365" y="279398"/>
                  </a:cubicBezTo>
                  <a:cubicBezTo>
                    <a:pt x="533365" y="139342"/>
                    <a:pt x="419453" y="25430"/>
                    <a:pt x="279398" y="25430"/>
                  </a:cubicBezTo>
                  <a:cubicBezTo>
                    <a:pt x="201929" y="25430"/>
                    <a:pt x="130702" y="60146"/>
                    <a:pt x="83295" y="117786"/>
                  </a:cubicBezTo>
                  <a:lnTo>
                    <a:pt x="47318" y="177888"/>
                  </a:lnTo>
                  <a:lnTo>
                    <a:pt x="25494" y="177888"/>
                  </a:lnTo>
                  <a:lnTo>
                    <a:pt x="25494" y="165452"/>
                  </a:lnTo>
                  <a:lnTo>
                    <a:pt x="63679" y="101618"/>
                  </a:lnTo>
                  <a:cubicBezTo>
                    <a:pt x="115816" y="38199"/>
                    <a:pt x="194179" y="0"/>
                    <a:pt x="279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60" name="组合 59"/>
          <p:cNvGrpSpPr/>
          <p:nvPr/>
        </p:nvGrpSpPr>
        <p:grpSpPr>
          <a:xfrm>
            <a:off x="8317639" y="1942021"/>
            <a:ext cx="2429009" cy="1583491"/>
            <a:chOff x="8317639" y="1942021"/>
            <a:chExt cx="2429009" cy="1583491"/>
          </a:xfrm>
        </p:grpSpPr>
        <p:grpSp>
          <p:nvGrpSpPr>
            <p:cNvPr id="9" name="işḻïḍé"/>
            <p:cNvGrpSpPr/>
            <p:nvPr/>
          </p:nvGrpSpPr>
          <p:grpSpPr>
            <a:xfrm>
              <a:off x="8317639" y="2624138"/>
              <a:ext cx="2429009" cy="901374"/>
              <a:chOff x="8389882" y="1782388"/>
              <a:chExt cx="3129018" cy="901374"/>
            </a:xfrm>
          </p:grpSpPr>
          <p:sp>
            <p:nvSpPr>
              <p:cNvPr id="19" name="îsľïḍé"/>
              <p:cNvSpPr/>
              <p:nvPr/>
            </p:nvSpPr>
            <p:spPr bwMode="auto">
              <a:xfrm flipH="1">
                <a:off x="8389882" y="2169986"/>
                <a:ext cx="3129018" cy="513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Giving Warning To 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Avoid Getting Infected</a:t>
                </a:r>
                <a:endParaRPr lang="en-US" altLang="zh-CN" sz="1100" dirty="0"/>
              </a:p>
            </p:txBody>
          </p:sp>
          <p:sp>
            <p:nvSpPr>
              <p:cNvPr id="20" name="iṣḻîḍè"/>
              <p:cNvSpPr txBox="1"/>
              <p:nvPr/>
            </p:nvSpPr>
            <p:spPr bwMode="auto">
              <a:xfrm flipH="1">
                <a:off x="8389882" y="1782388"/>
                <a:ext cx="3129018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Epidemic Alert</a:t>
                </a:r>
                <a:endParaRPr lang="en-US" altLang="zh-CN" sz="2000" b="1" dirty="0"/>
              </a:p>
            </p:txBody>
          </p:sp>
        </p:grpSp>
        <p:sp>
          <p:nvSpPr>
            <p:cNvPr id="52" name="iconfont-10929-5208948"/>
            <p:cNvSpPr>
              <a:spLocks noChangeAspect="1"/>
            </p:cNvSpPr>
            <p:nvPr/>
          </p:nvSpPr>
          <p:spPr bwMode="auto">
            <a:xfrm>
              <a:off x="9277415" y="1942021"/>
              <a:ext cx="509456" cy="521358"/>
            </a:xfrm>
            <a:custGeom>
              <a:avLst/>
              <a:gdLst>
                <a:gd name="T0" fmla="*/ 3354 w 11682"/>
                <a:gd name="T1" fmla="*/ 4293 h 11956"/>
                <a:gd name="T2" fmla="*/ 3611 w 11682"/>
                <a:gd name="T3" fmla="*/ 2906 h 11956"/>
                <a:gd name="T4" fmla="*/ 4938 w 11682"/>
                <a:gd name="T5" fmla="*/ 2531 h 11956"/>
                <a:gd name="T6" fmla="*/ 3988 w 11682"/>
                <a:gd name="T7" fmla="*/ 3241 h 11956"/>
                <a:gd name="T8" fmla="*/ 7521 w 11682"/>
                <a:gd name="T9" fmla="*/ 10631 h 11956"/>
                <a:gd name="T10" fmla="*/ 5841 w 11682"/>
                <a:gd name="T11" fmla="*/ 11956 h 11956"/>
                <a:gd name="T12" fmla="*/ 4161 w 11682"/>
                <a:gd name="T13" fmla="*/ 10631 h 11956"/>
                <a:gd name="T14" fmla="*/ 293 w 11682"/>
                <a:gd name="T15" fmla="*/ 10499 h 11956"/>
                <a:gd name="T16" fmla="*/ 46 w 11682"/>
                <a:gd name="T17" fmla="*/ 10153 h 11956"/>
                <a:gd name="T18" fmla="*/ 306 w 11682"/>
                <a:gd name="T19" fmla="*/ 9388 h 11956"/>
                <a:gd name="T20" fmla="*/ 1331 w 11682"/>
                <a:gd name="T21" fmla="*/ 8512 h 11956"/>
                <a:gd name="T22" fmla="*/ 1460 w 11682"/>
                <a:gd name="T23" fmla="*/ 5059 h 11956"/>
                <a:gd name="T24" fmla="*/ 4722 w 11682"/>
                <a:gd name="T25" fmla="*/ 823 h 11956"/>
                <a:gd name="T26" fmla="*/ 5841 w 11682"/>
                <a:gd name="T27" fmla="*/ 0 h 11956"/>
                <a:gd name="T28" fmla="*/ 6960 w 11682"/>
                <a:gd name="T29" fmla="*/ 823 h 11956"/>
                <a:gd name="T30" fmla="*/ 10222 w 11682"/>
                <a:gd name="T31" fmla="*/ 5059 h 11956"/>
                <a:gd name="T32" fmla="*/ 10351 w 11682"/>
                <a:gd name="T33" fmla="*/ 8512 h 11956"/>
                <a:gd name="T34" fmla="*/ 11376 w 11682"/>
                <a:gd name="T35" fmla="*/ 9388 h 11956"/>
                <a:gd name="T36" fmla="*/ 11637 w 11682"/>
                <a:gd name="T37" fmla="*/ 10152 h 11956"/>
                <a:gd name="T38" fmla="*/ 10985 w 11682"/>
                <a:gd name="T39" fmla="*/ 10631 h 11956"/>
                <a:gd name="T40" fmla="*/ 6627 w 11682"/>
                <a:gd name="T41" fmla="*/ 11144 h 11956"/>
                <a:gd name="T42" fmla="*/ 4695 w 11682"/>
                <a:gd name="T43" fmla="*/ 10631 h 11956"/>
                <a:gd name="T44" fmla="*/ 5841 w 11682"/>
                <a:gd name="T45" fmla="*/ 11451 h 11956"/>
                <a:gd name="T46" fmla="*/ 5455 w 11682"/>
                <a:gd name="T47" fmla="*/ 657 h 11956"/>
                <a:gd name="T48" fmla="*/ 5841 w 11682"/>
                <a:gd name="T49" fmla="*/ 678 h 11956"/>
                <a:gd name="T50" fmla="*/ 6227 w 11682"/>
                <a:gd name="T51" fmla="*/ 657 h 11956"/>
                <a:gd name="T52" fmla="*/ 5455 w 11682"/>
                <a:gd name="T53" fmla="*/ 657 h 11956"/>
                <a:gd name="T54" fmla="*/ 10438 w 11682"/>
                <a:gd name="T55" fmla="*/ 9346 h 11956"/>
                <a:gd name="T56" fmla="*/ 9717 w 11682"/>
                <a:gd name="T57" fmla="*/ 7963 h 11956"/>
                <a:gd name="T58" fmla="*/ 8578 w 11682"/>
                <a:gd name="T59" fmla="*/ 2322 h 11956"/>
                <a:gd name="T60" fmla="*/ 3104 w 11682"/>
                <a:gd name="T61" fmla="*/ 2322 h 11956"/>
                <a:gd name="T62" fmla="*/ 1965 w 11682"/>
                <a:gd name="T63" fmla="*/ 7963 h 11956"/>
                <a:gd name="T64" fmla="*/ 1244 w 11682"/>
                <a:gd name="T65" fmla="*/ 9346 h 11956"/>
                <a:gd name="T66" fmla="*/ 527 w 11682"/>
                <a:gd name="T67" fmla="*/ 9889 h 11956"/>
                <a:gd name="T68" fmla="*/ 527 w 11682"/>
                <a:gd name="T69" fmla="*/ 10002 h 11956"/>
                <a:gd name="T70" fmla="*/ 697 w 11682"/>
                <a:gd name="T71" fmla="*/ 10125 h 11956"/>
                <a:gd name="T72" fmla="*/ 11091 w 11682"/>
                <a:gd name="T73" fmla="*/ 10093 h 11956"/>
                <a:gd name="T74" fmla="*/ 11155 w 11682"/>
                <a:gd name="T75" fmla="*/ 9889 h 1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682" h="11956">
                  <a:moveTo>
                    <a:pt x="3610" y="4047"/>
                  </a:moveTo>
                  <a:cubicBezTo>
                    <a:pt x="3608" y="4186"/>
                    <a:pt x="3493" y="4296"/>
                    <a:pt x="3354" y="4293"/>
                  </a:cubicBezTo>
                  <a:cubicBezTo>
                    <a:pt x="3215" y="4291"/>
                    <a:pt x="3104" y="4176"/>
                    <a:pt x="3107" y="4037"/>
                  </a:cubicBezTo>
                  <a:cubicBezTo>
                    <a:pt x="3116" y="3651"/>
                    <a:pt x="3321" y="3232"/>
                    <a:pt x="3611" y="2906"/>
                  </a:cubicBezTo>
                  <a:cubicBezTo>
                    <a:pt x="3903" y="2579"/>
                    <a:pt x="4291" y="2335"/>
                    <a:pt x="4665" y="2302"/>
                  </a:cubicBezTo>
                  <a:cubicBezTo>
                    <a:pt x="4804" y="2290"/>
                    <a:pt x="4926" y="2392"/>
                    <a:pt x="4938" y="2531"/>
                  </a:cubicBezTo>
                  <a:cubicBezTo>
                    <a:pt x="4949" y="2669"/>
                    <a:pt x="4847" y="2791"/>
                    <a:pt x="4709" y="2803"/>
                  </a:cubicBezTo>
                  <a:cubicBezTo>
                    <a:pt x="4469" y="2824"/>
                    <a:pt x="4202" y="3001"/>
                    <a:pt x="3988" y="3241"/>
                  </a:cubicBezTo>
                  <a:cubicBezTo>
                    <a:pt x="3770" y="3486"/>
                    <a:pt x="3616" y="3786"/>
                    <a:pt x="3610" y="4047"/>
                  </a:cubicBezTo>
                  <a:close/>
                  <a:moveTo>
                    <a:pt x="7521" y="10631"/>
                  </a:moveTo>
                  <a:cubicBezTo>
                    <a:pt x="7415" y="10982"/>
                    <a:pt x="7219" y="11289"/>
                    <a:pt x="6962" y="11519"/>
                  </a:cubicBezTo>
                  <a:cubicBezTo>
                    <a:pt x="6656" y="11792"/>
                    <a:pt x="6266" y="11956"/>
                    <a:pt x="5841" y="11956"/>
                  </a:cubicBezTo>
                  <a:cubicBezTo>
                    <a:pt x="5416" y="11956"/>
                    <a:pt x="5026" y="11792"/>
                    <a:pt x="4720" y="11519"/>
                  </a:cubicBezTo>
                  <a:cubicBezTo>
                    <a:pt x="4464" y="11289"/>
                    <a:pt x="4267" y="10982"/>
                    <a:pt x="4161" y="10631"/>
                  </a:cubicBezTo>
                  <a:lnTo>
                    <a:pt x="697" y="10631"/>
                  </a:lnTo>
                  <a:cubicBezTo>
                    <a:pt x="547" y="10631"/>
                    <a:pt x="408" y="10583"/>
                    <a:pt x="293" y="10499"/>
                  </a:cubicBezTo>
                  <a:cubicBezTo>
                    <a:pt x="179" y="10415"/>
                    <a:pt x="92" y="10296"/>
                    <a:pt x="46" y="10153"/>
                  </a:cubicBezTo>
                  <a:lnTo>
                    <a:pt x="46" y="10153"/>
                  </a:lnTo>
                  <a:cubicBezTo>
                    <a:pt x="0" y="10009"/>
                    <a:pt x="4" y="9862"/>
                    <a:pt x="49" y="9728"/>
                  </a:cubicBezTo>
                  <a:cubicBezTo>
                    <a:pt x="95" y="9594"/>
                    <a:pt x="182" y="9475"/>
                    <a:pt x="306" y="9388"/>
                  </a:cubicBezTo>
                  <a:lnTo>
                    <a:pt x="956" y="8933"/>
                  </a:lnTo>
                  <a:cubicBezTo>
                    <a:pt x="1119" y="8819"/>
                    <a:pt x="1245" y="8676"/>
                    <a:pt x="1331" y="8512"/>
                  </a:cubicBezTo>
                  <a:cubicBezTo>
                    <a:pt x="1415" y="8349"/>
                    <a:pt x="1460" y="8164"/>
                    <a:pt x="1460" y="7963"/>
                  </a:cubicBezTo>
                  <a:lnTo>
                    <a:pt x="1460" y="5059"/>
                  </a:lnTo>
                  <a:cubicBezTo>
                    <a:pt x="1460" y="3854"/>
                    <a:pt x="1953" y="2758"/>
                    <a:pt x="2747" y="1964"/>
                  </a:cubicBezTo>
                  <a:cubicBezTo>
                    <a:pt x="3286" y="1425"/>
                    <a:pt x="3964" y="1024"/>
                    <a:pt x="4722" y="823"/>
                  </a:cubicBezTo>
                  <a:cubicBezTo>
                    <a:pt x="4824" y="600"/>
                    <a:pt x="4965" y="410"/>
                    <a:pt x="5132" y="270"/>
                  </a:cubicBezTo>
                  <a:cubicBezTo>
                    <a:pt x="5336" y="99"/>
                    <a:pt x="5579" y="0"/>
                    <a:pt x="5841" y="0"/>
                  </a:cubicBezTo>
                  <a:cubicBezTo>
                    <a:pt x="6103" y="0"/>
                    <a:pt x="6346" y="99"/>
                    <a:pt x="6550" y="270"/>
                  </a:cubicBezTo>
                  <a:cubicBezTo>
                    <a:pt x="6717" y="410"/>
                    <a:pt x="6858" y="600"/>
                    <a:pt x="6960" y="823"/>
                  </a:cubicBezTo>
                  <a:cubicBezTo>
                    <a:pt x="7718" y="1024"/>
                    <a:pt x="8396" y="1425"/>
                    <a:pt x="8935" y="1964"/>
                  </a:cubicBezTo>
                  <a:cubicBezTo>
                    <a:pt x="9729" y="2758"/>
                    <a:pt x="10222" y="3854"/>
                    <a:pt x="10222" y="5059"/>
                  </a:cubicBezTo>
                  <a:lnTo>
                    <a:pt x="10222" y="7963"/>
                  </a:lnTo>
                  <a:cubicBezTo>
                    <a:pt x="10222" y="8164"/>
                    <a:pt x="10267" y="8349"/>
                    <a:pt x="10351" y="8512"/>
                  </a:cubicBezTo>
                  <a:cubicBezTo>
                    <a:pt x="10437" y="8676"/>
                    <a:pt x="10563" y="8819"/>
                    <a:pt x="10726" y="8933"/>
                  </a:cubicBezTo>
                  <a:lnTo>
                    <a:pt x="11376" y="9388"/>
                  </a:lnTo>
                  <a:cubicBezTo>
                    <a:pt x="11500" y="9475"/>
                    <a:pt x="11588" y="9594"/>
                    <a:pt x="11633" y="9728"/>
                  </a:cubicBezTo>
                  <a:cubicBezTo>
                    <a:pt x="11678" y="9862"/>
                    <a:pt x="11682" y="10009"/>
                    <a:pt x="11637" y="10152"/>
                  </a:cubicBezTo>
                  <a:cubicBezTo>
                    <a:pt x="11591" y="10296"/>
                    <a:pt x="11504" y="10415"/>
                    <a:pt x="11389" y="10499"/>
                  </a:cubicBezTo>
                  <a:cubicBezTo>
                    <a:pt x="11275" y="10583"/>
                    <a:pt x="11135" y="10631"/>
                    <a:pt x="10985" y="10631"/>
                  </a:cubicBezTo>
                  <a:lnTo>
                    <a:pt x="7521" y="10631"/>
                  </a:lnTo>
                  <a:close/>
                  <a:moveTo>
                    <a:pt x="6627" y="11144"/>
                  </a:moveTo>
                  <a:cubicBezTo>
                    <a:pt x="6779" y="11007"/>
                    <a:pt x="6903" y="10832"/>
                    <a:pt x="6987" y="10631"/>
                  </a:cubicBezTo>
                  <a:lnTo>
                    <a:pt x="4695" y="10631"/>
                  </a:lnTo>
                  <a:cubicBezTo>
                    <a:pt x="4779" y="10832"/>
                    <a:pt x="4903" y="11007"/>
                    <a:pt x="5056" y="11144"/>
                  </a:cubicBezTo>
                  <a:cubicBezTo>
                    <a:pt x="5271" y="11336"/>
                    <a:pt x="5544" y="11451"/>
                    <a:pt x="5841" y="11451"/>
                  </a:cubicBezTo>
                  <a:cubicBezTo>
                    <a:pt x="6138" y="11451"/>
                    <a:pt x="6412" y="11336"/>
                    <a:pt x="6627" y="11144"/>
                  </a:cubicBezTo>
                  <a:close/>
                  <a:moveTo>
                    <a:pt x="5455" y="657"/>
                  </a:moveTo>
                  <a:cubicBezTo>
                    <a:pt x="5440" y="670"/>
                    <a:pt x="5424" y="684"/>
                    <a:pt x="5409" y="699"/>
                  </a:cubicBezTo>
                  <a:cubicBezTo>
                    <a:pt x="5552" y="685"/>
                    <a:pt x="5695" y="678"/>
                    <a:pt x="5841" y="678"/>
                  </a:cubicBezTo>
                  <a:cubicBezTo>
                    <a:pt x="5987" y="678"/>
                    <a:pt x="6131" y="685"/>
                    <a:pt x="6273" y="699"/>
                  </a:cubicBezTo>
                  <a:cubicBezTo>
                    <a:pt x="6258" y="684"/>
                    <a:pt x="6242" y="670"/>
                    <a:pt x="6227" y="657"/>
                  </a:cubicBezTo>
                  <a:cubicBezTo>
                    <a:pt x="6112" y="561"/>
                    <a:pt x="5980" y="505"/>
                    <a:pt x="5841" y="505"/>
                  </a:cubicBezTo>
                  <a:cubicBezTo>
                    <a:pt x="5702" y="505"/>
                    <a:pt x="5570" y="561"/>
                    <a:pt x="5455" y="657"/>
                  </a:cubicBezTo>
                  <a:close/>
                  <a:moveTo>
                    <a:pt x="11088" y="9801"/>
                  </a:moveTo>
                  <a:lnTo>
                    <a:pt x="10438" y="9346"/>
                  </a:lnTo>
                  <a:cubicBezTo>
                    <a:pt x="10205" y="9182"/>
                    <a:pt x="10025" y="8979"/>
                    <a:pt x="9903" y="8745"/>
                  </a:cubicBezTo>
                  <a:cubicBezTo>
                    <a:pt x="9781" y="8510"/>
                    <a:pt x="9717" y="8246"/>
                    <a:pt x="9717" y="7963"/>
                  </a:cubicBezTo>
                  <a:lnTo>
                    <a:pt x="9717" y="5059"/>
                  </a:lnTo>
                  <a:cubicBezTo>
                    <a:pt x="9717" y="3993"/>
                    <a:pt x="9281" y="3024"/>
                    <a:pt x="8578" y="2322"/>
                  </a:cubicBezTo>
                  <a:cubicBezTo>
                    <a:pt x="7876" y="1619"/>
                    <a:pt x="6907" y="1183"/>
                    <a:pt x="5841" y="1183"/>
                  </a:cubicBezTo>
                  <a:cubicBezTo>
                    <a:pt x="4776" y="1183"/>
                    <a:pt x="3806" y="1619"/>
                    <a:pt x="3104" y="2322"/>
                  </a:cubicBezTo>
                  <a:cubicBezTo>
                    <a:pt x="2401" y="3024"/>
                    <a:pt x="1965" y="3993"/>
                    <a:pt x="1965" y="5059"/>
                  </a:cubicBezTo>
                  <a:lnTo>
                    <a:pt x="1965" y="7963"/>
                  </a:lnTo>
                  <a:cubicBezTo>
                    <a:pt x="1965" y="8246"/>
                    <a:pt x="1901" y="8510"/>
                    <a:pt x="1779" y="8745"/>
                  </a:cubicBezTo>
                  <a:cubicBezTo>
                    <a:pt x="1657" y="8979"/>
                    <a:pt x="1477" y="9182"/>
                    <a:pt x="1244" y="9346"/>
                  </a:cubicBezTo>
                  <a:lnTo>
                    <a:pt x="594" y="9801"/>
                  </a:lnTo>
                  <a:cubicBezTo>
                    <a:pt x="562" y="9824"/>
                    <a:pt x="539" y="9854"/>
                    <a:pt x="527" y="9889"/>
                  </a:cubicBezTo>
                  <a:cubicBezTo>
                    <a:pt x="515" y="9923"/>
                    <a:pt x="515" y="9962"/>
                    <a:pt x="527" y="10001"/>
                  </a:cubicBezTo>
                  <a:lnTo>
                    <a:pt x="527" y="10002"/>
                  </a:lnTo>
                  <a:cubicBezTo>
                    <a:pt x="539" y="10040"/>
                    <a:pt x="562" y="10071"/>
                    <a:pt x="591" y="10093"/>
                  </a:cubicBezTo>
                  <a:cubicBezTo>
                    <a:pt x="620" y="10113"/>
                    <a:pt x="656" y="10125"/>
                    <a:pt x="697" y="10125"/>
                  </a:cubicBezTo>
                  <a:lnTo>
                    <a:pt x="10985" y="10125"/>
                  </a:lnTo>
                  <a:cubicBezTo>
                    <a:pt x="11026" y="10125"/>
                    <a:pt x="11062" y="10113"/>
                    <a:pt x="11091" y="10093"/>
                  </a:cubicBezTo>
                  <a:cubicBezTo>
                    <a:pt x="11120" y="10071"/>
                    <a:pt x="11143" y="10040"/>
                    <a:pt x="11155" y="10002"/>
                  </a:cubicBezTo>
                  <a:cubicBezTo>
                    <a:pt x="11167" y="9962"/>
                    <a:pt x="11167" y="9924"/>
                    <a:pt x="11155" y="9889"/>
                  </a:cubicBezTo>
                  <a:cubicBezTo>
                    <a:pt x="11143" y="9854"/>
                    <a:pt x="11120" y="9824"/>
                    <a:pt x="11088" y="98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61" name="组合 60"/>
          <p:cNvGrpSpPr/>
          <p:nvPr/>
        </p:nvGrpSpPr>
        <p:grpSpPr>
          <a:xfrm>
            <a:off x="8317639" y="3941572"/>
            <a:ext cx="2429009" cy="1493702"/>
            <a:chOff x="8317639" y="3941572"/>
            <a:chExt cx="2429009" cy="1493702"/>
          </a:xfrm>
        </p:grpSpPr>
        <p:grpSp>
          <p:nvGrpSpPr>
            <p:cNvPr id="10" name="íşļíḓê"/>
            <p:cNvGrpSpPr/>
            <p:nvPr/>
          </p:nvGrpSpPr>
          <p:grpSpPr>
            <a:xfrm>
              <a:off x="8317639" y="4533900"/>
              <a:ext cx="2429009" cy="901374"/>
              <a:chOff x="8389882" y="1782388"/>
              <a:chExt cx="3129018" cy="901374"/>
            </a:xfrm>
          </p:grpSpPr>
          <p:sp>
            <p:nvSpPr>
              <p:cNvPr id="17" name="ïśḷïḍe"/>
              <p:cNvSpPr/>
              <p:nvPr/>
            </p:nvSpPr>
            <p:spPr bwMode="auto">
              <a:xfrm flipH="1">
                <a:off x="8389882" y="2169986"/>
                <a:ext cx="3129018" cy="513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Some Heath Habits 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To Avoid COVID-19</a:t>
                </a:r>
                <a:endParaRPr lang="en-US" altLang="zh-CN" sz="1100" dirty="0"/>
              </a:p>
            </p:txBody>
          </p:sp>
          <p:sp>
            <p:nvSpPr>
              <p:cNvPr id="18" name="ïṩ1îḋé"/>
              <p:cNvSpPr txBox="1"/>
              <p:nvPr/>
            </p:nvSpPr>
            <p:spPr bwMode="auto">
              <a:xfrm flipH="1">
                <a:off x="8389882" y="1782388"/>
                <a:ext cx="3129018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Virus Prevention</a:t>
                </a:r>
                <a:endParaRPr lang="en-US" altLang="zh-CN" sz="2000" b="1" dirty="0"/>
              </a:p>
            </p:txBody>
          </p:sp>
        </p:grpSp>
        <p:sp>
          <p:nvSpPr>
            <p:cNvPr id="54" name="security-error_77230"/>
            <p:cNvSpPr>
              <a:spLocks noChangeAspect="1"/>
            </p:cNvSpPr>
            <p:nvPr/>
          </p:nvSpPr>
          <p:spPr bwMode="auto">
            <a:xfrm>
              <a:off x="9277414" y="3941572"/>
              <a:ext cx="509458" cy="508336"/>
            </a:xfrm>
            <a:custGeom>
              <a:avLst/>
              <a:gdLst>
                <a:gd name="T0" fmla="*/ 1936 w 3871"/>
                <a:gd name="T1" fmla="*/ 1 h 3868"/>
                <a:gd name="T2" fmla="*/ 1895 w 3871"/>
                <a:gd name="T3" fmla="*/ 13 h 3868"/>
                <a:gd name="T4" fmla="*/ 67 w 3871"/>
                <a:gd name="T5" fmla="*/ 534 h 3868"/>
                <a:gd name="T6" fmla="*/ 0 w 3871"/>
                <a:gd name="T7" fmla="*/ 601 h 3868"/>
                <a:gd name="T8" fmla="*/ 1 w 3871"/>
                <a:gd name="T9" fmla="*/ 611 h 3868"/>
                <a:gd name="T10" fmla="*/ 514 w 3871"/>
                <a:gd name="T11" fmla="*/ 2728 h 3868"/>
                <a:gd name="T12" fmla="*/ 1063 w 3871"/>
                <a:gd name="T13" fmla="*/ 3538 h 3868"/>
                <a:gd name="T14" fmla="*/ 1933 w 3871"/>
                <a:gd name="T15" fmla="*/ 3868 h 3868"/>
                <a:gd name="T16" fmla="*/ 2803 w 3871"/>
                <a:gd name="T17" fmla="*/ 3538 h 3868"/>
                <a:gd name="T18" fmla="*/ 3353 w 3871"/>
                <a:gd name="T19" fmla="*/ 2728 h 3868"/>
                <a:gd name="T20" fmla="*/ 3866 w 3871"/>
                <a:gd name="T21" fmla="*/ 611 h 3868"/>
                <a:gd name="T22" fmla="*/ 3810 w 3871"/>
                <a:gd name="T23" fmla="*/ 535 h 3868"/>
                <a:gd name="T24" fmla="*/ 3800 w 3871"/>
                <a:gd name="T25" fmla="*/ 534 h 3868"/>
                <a:gd name="T26" fmla="*/ 1968 w 3871"/>
                <a:gd name="T27" fmla="*/ 11 h 3868"/>
                <a:gd name="T28" fmla="*/ 1936 w 3871"/>
                <a:gd name="T29" fmla="*/ 1 h 3868"/>
                <a:gd name="T30" fmla="*/ 1937 w 3871"/>
                <a:gd name="T31" fmla="*/ 146 h 3868"/>
                <a:gd name="T32" fmla="*/ 3722 w 3871"/>
                <a:gd name="T33" fmla="*/ 665 h 3868"/>
                <a:gd name="T34" fmla="*/ 3231 w 3871"/>
                <a:gd name="T35" fmla="*/ 2674 h 3868"/>
                <a:gd name="T36" fmla="*/ 2715 w 3871"/>
                <a:gd name="T37" fmla="*/ 3439 h 3868"/>
                <a:gd name="T38" fmla="*/ 1933 w 3871"/>
                <a:gd name="T39" fmla="*/ 3734 h 3868"/>
                <a:gd name="T40" fmla="*/ 1151 w 3871"/>
                <a:gd name="T41" fmla="*/ 3439 h 3868"/>
                <a:gd name="T42" fmla="*/ 636 w 3871"/>
                <a:gd name="T43" fmla="*/ 2674 h 3868"/>
                <a:gd name="T44" fmla="*/ 145 w 3871"/>
                <a:gd name="T45" fmla="*/ 666 h 3868"/>
                <a:gd name="T46" fmla="*/ 1937 w 3871"/>
                <a:gd name="T47" fmla="*/ 146 h 3868"/>
                <a:gd name="T48" fmla="*/ 1130 w 3871"/>
                <a:gd name="T49" fmla="*/ 703 h 3868"/>
                <a:gd name="T50" fmla="*/ 1121 w 3871"/>
                <a:gd name="T51" fmla="*/ 704 h 3868"/>
                <a:gd name="T52" fmla="*/ 376 w 3871"/>
                <a:gd name="T53" fmla="*/ 824 h 3868"/>
                <a:gd name="T54" fmla="*/ 345 w 3871"/>
                <a:gd name="T55" fmla="*/ 859 h 3868"/>
                <a:gd name="T56" fmla="*/ 345 w 3871"/>
                <a:gd name="T57" fmla="*/ 863 h 3868"/>
                <a:gd name="T58" fmla="*/ 789 w 3871"/>
                <a:gd name="T59" fmla="*/ 2608 h 3868"/>
                <a:gd name="T60" fmla="*/ 832 w 3871"/>
                <a:gd name="T61" fmla="*/ 2626 h 3868"/>
                <a:gd name="T62" fmla="*/ 851 w 3871"/>
                <a:gd name="T63" fmla="*/ 2583 h 3868"/>
                <a:gd name="T64" fmla="*/ 850 w 3871"/>
                <a:gd name="T65" fmla="*/ 2582 h 3868"/>
                <a:gd name="T66" fmla="*/ 417 w 3871"/>
                <a:gd name="T67" fmla="*/ 888 h 3868"/>
                <a:gd name="T68" fmla="*/ 1139 w 3871"/>
                <a:gd name="T69" fmla="*/ 769 h 3868"/>
                <a:gd name="T70" fmla="*/ 1163 w 3871"/>
                <a:gd name="T71" fmla="*/ 728 h 3868"/>
                <a:gd name="T72" fmla="*/ 1130 w 3871"/>
                <a:gd name="T73" fmla="*/ 703 h 3868"/>
                <a:gd name="T74" fmla="*/ 1933 w 3871"/>
                <a:gd name="T75" fmla="*/ 1068 h 3868"/>
                <a:gd name="T76" fmla="*/ 1321 w 3871"/>
                <a:gd name="T77" fmla="*/ 1322 h 3868"/>
                <a:gd name="T78" fmla="*/ 1321 w 3871"/>
                <a:gd name="T79" fmla="*/ 2547 h 3868"/>
                <a:gd name="T80" fmla="*/ 2546 w 3871"/>
                <a:gd name="T81" fmla="*/ 2547 h 3868"/>
                <a:gd name="T82" fmla="*/ 2546 w 3871"/>
                <a:gd name="T83" fmla="*/ 1322 h 3868"/>
                <a:gd name="T84" fmla="*/ 1933 w 3871"/>
                <a:gd name="T85" fmla="*/ 1068 h 3868"/>
                <a:gd name="T86" fmla="*/ 1933 w 3871"/>
                <a:gd name="T87" fmla="*/ 1201 h 3868"/>
                <a:gd name="T88" fmla="*/ 2403 w 3871"/>
                <a:gd name="T89" fmla="*/ 1371 h 3868"/>
                <a:gd name="T90" fmla="*/ 1370 w 3871"/>
                <a:gd name="T91" fmla="*/ 2404 h 3868"/>
                <a:gd name="T92" fmla="*/ 1415 w 3871"/>
                <a:gd name="T93" fmla="*/ 1416 h 3868"/>
                <a:gd name="T94" fmla="*/ 1933 w 3871"/>
                <a:gd name="T95" fmla="*/ 1201 h 3868"/>
                <a:gd name="T96" fmla="*/ 2497 w 3871"/>
                <a:gd name="T97" fmla="*/ 1465 h 3868"/>
                <a:gd name="T98" fmla="*/ 2452 w 3871"/>
                <a:gd name="T99" fmla="*/ 2453 h 3868"/>
                <a:gd name="T100" fmla="*/ 1464 w 3871"/>
                <a:gd name="T101" fmla="*/ 2498 h 3868"/>
                <a:gd name="T102" fmla="*/ 2497 w 3871"/>
                <a:gd name="T103" fmla="*/ 1465 h 3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71" h="3868">
                  <a:moveTo>
                    <a:pt x="1936" y="1"/>
                  </a:moveTo>
                  <a:cubicBezTo>
                    <a:pt x="1921" y="0"/>
                    <a:pt x="1907" y="5"/>
                    <a:pt x="1895" y="13"/>
                  </a:cubicBezTo>
                  <a:cubicBezTo>
                    <a:pt x="1243" y="469"/>
                    <a:pt x="594" y="534"/>
                    <a:pt x="67" y="534"/>
                  </a:cubicBezTo>
                  <a:cubicBezTo>
                    <a:pt x="30" y="534"/>
                    <a:pt x="0" y="564"/>
                    <a:pt x="0" y="601"/>
                  </a:cubicBezTo>
                  <a:cubicBezTo>
                    <a:pt x="0" y="604"/>
                    <a:pt x="0" y="608"/>
                    <a:pt x="1" y="611"/>
                  </a:cubicBezTo>
                  <a:cubicBezTo>
                    <a:pt x="101" y="1278"/>
                    <a:pt x="234" y="2083"/>
                    <a:pt x="514" y="2728"/>
                  </a:cubicBezTo>
                  <a:cubicBezTo>
                    <a:pt x="654" y="3050"/>
                    <a:pt x="831" y="3334"/>
                    <a:pt x="1063" y="3538"/>
                  </a:cubicBezTo>
                  <a:cubicBezTo>
                    <a:pt x="1295" y="3743"/>
                    <a:pt x="1584" y="3868"/>
                    <a:pt x="1933" y="3868"/>
                  </a:cubicBezTo>
                  <a:cubicBezTo>
                    <a:pt x="2282" y="3868"/>
                    <a:pt x="2571" y="3743"/>
                    <a:pt x="2803" y="3538"/>
                  </a:cubicBezTo>
                  <a:cubicBezTo>
                    <a:pt x="3036" y="3334"/>
                    <a:pt x="3213" y="3050"/>
                    <a:pt x="3353" y="2728"/>
                  </a:cubicBezTo>
                  <a:cubicBezTo>
                    <a:pt x="3633" y="2083"/>
                    <a:pt x="3766" y="1278"/>
                    <a:pt x="3866" y="611"/>
                  </a:cubicBezTo>
                  <a:cubicBezTo>
                    <a:pt x="3871" y="574"/>
                    <a:pt x="3846" y="541"/>
                    <a:pt x="3810" y="535"/>
                  </a:cubicBezTo>
                  <a:cubicBezTo>
                    <a:pt x="3807" y="535"/>
                    <a:pt x="3803" y="534"/>
                    <a:pt x="3800" y="534"/>
                  </a:cubicBezTo>
                  <a:cubicBezTo>
                    <a:pt x="3278" y="534"/>
                    <a:pt x="2623" y="404"/>
                    <a:pt x="1968" y="11"/>
                  </a:cubicBezTo>
                  <a:cubicBezTo>
                    <a:pt x="1958" y="5"/>
                    <a:pt x="1947" y="2"/>
                    <a:pt x="1936" y="1"/>
                  </a:cubicBezTo>
                  <a:close/>
                  <a:moveTo>
                    <a:pt x="1937" y="146"/>
                  </a:moveTo>
                  <a:cubicBezTo>
                    <a:pt x="2571" y="517"/>
                    <a:pt x="3202" y="653"/>
                    <a:pt x="3722" y="665"/>
                  </a:cubicBezTo>
                  <a:cubicBezTo>
                    <a:pt x="3623" y="1316"/>
                    <a:pt x="3491" y="2075"/>
                    <a:pt x="3231" y="2674"/>
                  </a:cubicBezTo>
                  <a:cubicBezTo>
                    <a:pt x="3096" y="2985"/>
                    <a:pt x="2927" y="3252"/>
                    <a:pt x="2715" y="3439"/>
                  </a:cubicBezTo>
                  <a:cubicBezTo>
                    <a:pt x="2504" y="3625"/>
                    <a:pt x="2251" y="3734"/>
                    <a:pt x="1933" y="3734"/>
                  </a:cubicBezTo>
                  <a:cubicBezTo>
                    <a:pt x="1616" y="3734"/>
                    <a:pt x="1363" y="3625"/>
                    <a:pt x="1151" y="3439"/>
                  </a:cubicBezTo>
                  <a:cubicBezTo>
                    <a:pt x="940" y="3252"/>
                    <a:pt x="771" y="2985"/>
                    <a:pt x="636" y="2674"/>
                  </a:cubicBezTo>
                  <a:cubicBezTo>
                    <a:pt x="376" y="2075"/>
                    <a:pt x="243" y="1317"/>
                    <a:pt x="145" y="666"/>
                  </a:cubicBezTo>
                  <a:cubicBezTo>
                    <a:pt x="662" y="660"/>
                    <a:pt x="1299" y="579"/>
                    <a:pt x="1937" y="146"/>
                  </a:cubicBezTo>
                  <a:close/>
                  <a:moveTo>
                    <a:pt x="1130" y="703"/>
                  </a:moveTo>
                  <a:cubicBezTo>
                    <a:pt x="1127" y="703"/>
                    <a:pt x="1124" y="704"/>
                    <a:pt x="1121" y="704"/>
                  </a:cubicBezTo>
                  <a:cubicBezTo>
                    <a:pt x="859" y="777"/>
                    <a:pt x="607" y="810"/>
                    <a:pt x="376" y="824"/>
                  </a:cubicBezTo>
                  <a:cubicBezTo>
                    <a:pt x="357" y="825"/>
                    <a:pt x="343" y="841"/>
                    <a:pt x="345" y="859"/>
                  </a:cubicBezTo>
                  <a:cubicBezTo>
                    <a:pt x="345" y="860"/>
                    <a:pt x="345" y="861"/>
                    <a:pt x="345" y="863"/>
                  </a:cubicBezTo>
                  <a:cubicBezTo>
                    <a:pt x="440" y="1455"/>
                    <a:pt x="569" y="2100"/>
                    <a:pt x="789" y="2608"/>
                  </a:cubicBezTo>
                  <a:cubicBezTo>
                    <a:pt x="796" y="2625"/>
                    <a:pt x="815" y="2633"/>
                    <a:pt x="832" y="2626"/>
                  </a:cubicBezTo>
                  <a:cubicBezTo>
                    <a:pt x="850" y="2619"/>
                    <a:pt x="858" y="2600"/>
                    <a:pt x="851" y="2583"/>
                  </a:cubicBezTo>
                  <a:cubicBezTo>
                    <a:pt x="851" y="2582"/>
                    <a:pt x="850" y="2582"/>
                    <a:pt x="850" y="2582"/>
                  </a:cubicBezTo>
                  <a:cubicBezTo>
                    <a:pt x="638" y="2094"/>
                    <a:pt x="512" y="1469"/>
                    <a:pt x="417" y="888"/>
                  </a:cubicBezTo>
                  <a:cubicBezTo>
                    <a:pt x="642" y="872"/>
                    <a:pt x="885" y="839"/>
                    <a:pt x="1139" y="769"/>
                  </a:cubicBezTo>
                  <a:cubicBezTo>
                    <a:pt x="1157" y="764"/>
                    <a:pt x="1167" y="746"/>
                    <a:pt x="1163" y="728"/>
                  </a:cubicBezTo>
                  <a:cubicBezTo>
                    <a:pt x="1159" y="713"/>
                    <a:pt x="1145" y="703"/>
                    <a:pt x="1130" y="703"/>
                  </a:cubicBezTo>
                  <a:close/>
                  <a:moveTo>
                    <a:pt x="1933" y="1068"/>
                  </a:moveTo>
                  <a:cubicBezTo>
                    <a:pt x="1711" y="1068"/>
                    <a:pt x="1489" y="1153"/>
                    <a:pt x="1321" y="1322"/>
                  </a:cubicBezTo>
                  <a:cubicBezTo>
                    <a:pt x="983" y="1659"/>
                    <a:pt x="983" y="2209"/>
                    <a:pt x="1321" y="2547"/>
                  </a:cubicBezTo>
                  <a:cubicBezTo>
                    <a:pt x="1658" y="2885"/>
                    <a:pt x="2208" y="2885"/>
                    <a:pt x="2546" y="2547"/>
                  </a:cubicBezTo>
                  <a:cubicBezTo>
                    <a:pt x="2884" y="2209"/>
                    <a:pt x="2884" y="1659"/>
                    <a:pt x="2546" y="1322"/>
                  </a:cubicBezTo>
                  <a:cubicBezTo>
                    <a:pt x="2377" y="1153"/>
                    <a:pt x="2155" y="1068"/>
                    <a:pt x="1933" y="1068"/>
                  </a:cubicBezTo>
                  <a:close/>
                  <a:moveTo>
                    <a:pt x="1933" y="1201"/>
                  </a:moveTo>
                  <a:cubicBezTo>
                    <a:pt x="2100" y="1201"/>
                    <a:pt x="2267" y="1257"/>
                    <a:pt x="2403" y="1371"/>
                  </a:cubicBezTo>
                  <a:lnTo>
                    <a:pt x="1370" y="2404"/>
                  </a:lnTo>
                  <a:cubicBezTo>
                    <a:pt x="1129" y="2115"/>
                    <a:pt x="1144" y="1687"/>
                    <a:pt x="1415" y="1416"/>
                  </a:cubicBezTo>
                  <a:cubicBezTo>
                    <a:pt x="1558" y="1272"/>
                    <a:pt x="1746" y="1201"/>
                    <a:pt x="1933" y="1201"/>
                  </a:cubicBezTo>
                  <a:close/>
                  <a:moveTo>
                    <a:pt x="2497" y="1465"/>
                  </a:moveTo>
                  <a:cubicBezTo>
                    <a:pt x="2738" y="1754"/>
                    <a:pt x="2723" y="2182"/>
                    <a:pt x="2452" y="2453"/>
                  </a:cubicBezTo>
                  <a:cubicBezTo>
                    <a:pt x="2181" y="2724"/>
                    <a:pt x="1753" y="2739"/>
                    <a:pt x="1464" y="2498"/>
                  </a:cubicBezTo>
                  <a:lnTo>
                    <a:pt x="2497" y="14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6" name="组合 55"/>
          <p:cNvGrpSpPr/>
          <p:nvPr/>
        </p:nvGrpSpPr>
        <p:grpSpPr>
          <a:xfrm>
            <a:off x="4324350" y="2624138"/>
            <a:ext cx="3543300" cy="7446962"/>
            <a:chOff x="4324350" y="2624138"/>
            <a:chExt cx="3543300" cy="7446962"/>
          </a:xfrm>
        </p:grpSpPr>
        <p:grpSp>
          <p:nvGrpSpPr>
            <p:cNvPr id="8" name="íšḷíḍè"/>
            <p:cNvGrpSpPr/>
            <p:nvPr/>
          </p:nvGrpSpPr>
          <p:grpSpPr>
            <a:xfrm>
              <a:off x="4324350" y="2624138"/>
              <a:ext cx="3543300" cy="7446962"/>
              <a:chOff x="4324350" y="2624138"/>
              <a:chExt cx="3543300" cy="7446962"/>
            </a:xfrm>
          </p:grpSpPr>
          <p:sp>
            <p:nvSpPr>
              <p:cNvPr id="21" name="ïṣ1íḓè"/>
              <p:cNvSpPr/>
              <p:nvPr/>
            </p:nvSpPr>
            <p:spPr bwMode="auto">
              <a:xfrm>
                <a:off x="4324350" y="2624138"/>
                <a:ext cx="3543300" cy="7446962"/>
              </a:xfrm>
              <a:custGeom>
                <a:avLst/>
                <a:gdLst>
                  <a:gd name="T0" fmla="*/ 37 w 401"/>
                  <a:gd name="T1" fmla="*/ 843 h 843"/>
                  <a:gd name="T2" fmla="*/ 0 w 401"/>
                  <a:gd name="T3" fmla="*/ 806 h 843"/>
                  <a:gd name="T4" fmla="*/ 0 w 401"/>
                  <a:gd name="T5" fmla="*/ 37 h 843"/>
                  <a:gd name="T6" fmla="*/ 37 w 401"/>
                  <a:gd name="T7" fmla="*/ 0 h 843"/>
                  <a:gd name="T8" fmla="*/ 365 w 401"/>
                  <a:gd name="T9" fmla="*/ 0 h 843"/>
                  <a:gd name="T10" fmla="*/ 401 w 401"/>
                  <a:gd name="T11" fmla="*/ 37 h 843"/>
                  <a:gd name="T12" fmla="*/ 401 w 401"/>
                  <a:gd name="T13" fmla="*/ 806 h 843"/>
                  <a:gd name="T14" fmla="*/ 365 w 401"/>
                  <a:gd name="T15" fmla="*/ 843 h 843"/>
                  <a:gd name="T16" fmla="*/ 37 w 401"/>
                  <a:gd name="T17" fmla="*/ 843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843">
                    <a:moveTo>
                      <a:pt x="37" y="843"/>
                    </a:moveTo>
                    <a:cubicBezTo>
                      <a:pt x="16" y="843"/>
                      <a:pt x="0" y="827"/>
                      <a:pt x="0" y="80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16"/>
                      <a:pt x="16" y="0"/>
                      <a:pt x="37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385" y="0"/>
                      <a:pt x="401" y="16"/>
                      <a:pt x="401" y="37"/>
                    </a:cubicBezTo>
                    <a:cubicBezTo>
                      <a:pt x="401" y="806"/>
                      <a:pt x="401" y="806"/>
                      <a:pt x="401" y="806"/>
                    </a:cubicBezTo>
                    <a:cubicBezTo>
                      <a:pt x="401" y="827"/>
                      <a:pt x="385" y="843"/>
                      <a:pt x="365" y="843"/>
                    </a:cubicBezTo>
                    <a:lnTo>
                      <a:pt x="37" y="84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2" name="îṥľïdè"/>
              <p:cNvSpPr/>
              <p:nvPr/>
            </p:nvSpPr>
            <p:spPr bwMode="auto">
              <a:xfrm>
                <a:off x="6046788" y="2941638"/>
                <a:ext cx="106361" cy="10636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" name="íṡľïdè"/>
              <p:cNvSpPr/>
              <p:nvPr/>
            </p:nvSpPr>
            <p:spPr bwMode="auto">
              <a:xfrm>
                <a:off x="6083299" y="2978149"/>
                <a:ext cx="25399" cy="254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" name="îS1íḓê"/>
              <p:cNvSpPr/>
              <p:nvPr/>
            </p:nvSpPr>
            <p:spPr bwMode="auto">
              <a:xfrm>
                <a:off x="6046788" y="2933701"/>
                <a:ext cx="106361" cy="10636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5" name="îṩļîde"/>
              <p:cNvSpPr/>
              <p:nvPr/>
            </p:nvSpPr>
            <p:spPr bwMode="auto">
              <a:xfrm>
                <a:off x="6083299" y="2968624"/>
                <a:ext cx="25399" cy="2698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6" name="ï$ḻíḓe"/>
              <p:cNvSpPr/>
              <p:nvPr/>
            </p:nvSpPr>
            <p:spPr bwMode="auto">
              <a:xfrm>
                <a:off x="6065838" y="2951164"/>
                <a:ext cx="69850" cy="6985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7" name="îṧḷïďe"/>
              <p:cNvSpPr/>
              <p:nvPr/>
            </p:nvSpPr>
            <p:spPr bwMode="auto">
              <a:xfrm>
                <a:off x="6065838" y="2951164"/>
                <a:ext cx="69850" cy="6985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" name="îṩ1ídè"/>
              <p:cNvSpPr/>
              <p:nvPr/>
            </p:nvSpPr>
            <p:spPr bwMode="auto">
              <a:xfrm>
                <a:off x="6083299" y="2968624"/>
                <a:ext cx="34925" cy="349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9" name="íṩliḋe"/>
              <p:cNvSpPr/>
              <p:nvPr/>
            </p:nvSpPr>
            <p:spPr bwMode="auto">
              <a:xfrm>
                <a:off x="6083299" y="2968624"/>
                <a:ext cx="34925" cy="349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" name="îṣḻiḓe"/>
              <p:cNvSpPr/>
              <p:nvPr/>
            </p:nvSpPr>
            <p:spPr bwMode="auto">
              <a:xfrm>
                <a:off x="6091237" y="2978149"/>
                <a:ext cx="9526" cy="7938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1" name="îşľíďê"/>
              <p:cNvSpPr/>
              <p:nvPr/>
            </p:nvSpPr>
            <p:spPr bwMode="auto">
              <a:xfrm>
                <a:off x="6091237" y="2978149"/>
                <a:ext cx="9526" cy="7938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2" name="íşḷídè"/>
              <p:cNvSpPr/>
              <p:nvPr/>
            </p:nvSpPr>
            <p:spPr bwMode="auto">
              <a:xfrm>
                <a:off x="5808663" y="9320212"/>
                <a:ext cx="574675" cy="574675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33" name="îṥ1ïḓè"/>
              <p:cNvSpPr/>
              <p:nvPr/>
            </p:nvSpPr>
            <p:spPr bwMode="auto">
              <a:xfrm>
                <a:off x="4545012" y="3692524"/>
                <a:ext cx="3109911" cy="54514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34" name="ïśľíḋé"/>
              <p:cNvSpPr/>
              <p:nvPr/>
            </p:nvSpPr>
            <p:spPr bwMode="auto">
              <a:xfrm>
                <a:off x="5826124" y="3198813"/>
                <a:ext cx="646113" cy="149225"/>
              </a:xfrm>
              <a:custGeom>
                <a:avLst/>
                <a:gdLst>
                  <a:gd name="T0" fmla="*/ 8 w 73"/>
                  <a:gd name="T1" fmla="*/ 17 h 17"/>
                  <a:gd name="T2" fmla="*/ 0 w 73"/>
                  <a:gd name="T3" fmla="*/ 9 h 17"/>
                  <a:gd name="T4" fmla="*/ 8 w 73"/>
                  <a:gd name="T5" fmla="*/ 0 h 17"/>
                  <a:gd name="T6" fmla="*/ 65 w 73"/>
                  <a:gd name="T7" fmla="*/ 0 h 17"/>
                  <a:gd name="T8" fmla="*/ 73 w 73"/>
                  <a:gd name="T9" fmla="*/ 9 h 17"/>
                  <a:gd name="T10" fmla="*/ 65 w 73"/>
                  <a:gd name="T11" fmla="*/ 17 h 17"/>
                  <a:gd name="T12" fmla="*/ 8 w 73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7">
                    <a:moveTo>
                      <a:pt x="8" y="17"/>
                    </a:moveTo>
                    <a:cubicBezTo>
                      <a:pt x="3" y="17"/>
                      <a:pt x="0" y="13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70" y="0"/>
                      <a:pt x="73" y="4"/>
                      <a:pt x="73" y="9"/>
                    </a:cubicBezTo>
                    <a:cubicBezTo>
                      <a:pt x="73" y="13"/>
                      <a:pt x="70" y="17"/>
                      <a:pt x="65" y="17"/>
                    </a:cubicBezTo>
                    <a:lnTo>
                      <a:pt x="8" y="1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5" name="ïş1ïďe"/>
              <p:cNvSpPr/>
              <p:nvPr/>
            </p:nvSpPr>
            <p:spPr bwMode="auto">
              <a:xfrm>
                <a:off x="5861049" y="3243264"/>
                <a:ext cx="574675" cy="60326"/>
              </a:xfrm>
              <a:custGeom>
                <a:avLst/>
                <a:gdLst>
                  <a:gd name="T0" fmla="*/ 65 w 65"/>
                  <a:gd name="T1" fmla="*/ 4 h 7"/>
                  <a:gd name="T2" fmla="*/ 61 w 65"/>
                  <a:gd name="T3" fmla="*/ 7 h 7"/>
                  <a:gd name="T4" fmla="*/ 4 w 65"/>
                  <a:gd name="T5" fmla="*/ 7 h 7"/>
                  <a:gd name="T6" fmla="*/ 0 w 65"/>
                  <a:gd name="T7" fmla="*/ 4 h 7"/>
                  <a:gd name="T8" fmla="*/ 4 w 65"/>
                  <a:gd name="T9" fmla="*/ 0 h 7"/>
                  <a:gd name="T10" fmla="*/ 61 w 65"/>
                  <a:gd name="T11" fmla="*/ 0 h 7"/>
                  <a:gd name="T12" fmla="*/ 65 w 65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">
                    <a:moveTo>
                      <a:pt x="65" y="4"/>
                    </a:moveTo>
                    <a:cubicBezTo>
                      <a:pt x="65" y="6"/>
                      <a:pt x="63" y="7"/>
                      <a:pt x="61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2"/>
                      <a:pt x="65" y="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" name="iṩḻîḋe"/>
              <p:cNvSpPr/>
              <p:nvPr/>
            </p:nvSpPr>
            <p:spPr bwMode="auto">
              <a:xfrm>
                <a:off x="5614988" y="3224213"/>
                <a:ext cx="96837" cy="984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4800565" y="4195740"/>
              <a:ext cx="263531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/>
                <a:t>SHOW</a:t>
              </a:r>
              <a:endParaRPr lang="en-US" altLang="zh-CN" sz="6000" b="1" dirty="0"/>
            </a:p>
            <a:p>
              <a:pPr algn="ctr"/>
              <a:r>
                <a:rPr lang="en-US" altLang="zh-CN" sz="6000" b="1" dirty="0"/>
                <a:t>ME</a:t>
              </a:r>
              <a:endParaRPr lang="en-US" altLang="zh-CN" sz="6000" b="1" dirty="0"/>
            </a:p>
            <a:p>
              <a:pPr algn="ctr"/>
              <a:r>
                <a:rPr lang="en-US" altLang="zh-CN" sz="6000" b="1" dirty="0"/>
                <a:t>DATA</a:t>
              </a:r>
              <a:endParaRPr lang="zh-CN" altLang="en-US" sz="6000" b="1" dirty="0"/>
            </a:p>
          </p:txBody>
        </p:sp>
      </p:grpSp>
      <p:grpSp>
        <p:nvGrpSpPr>
          <p:cNvPr id="48" name="74fef0ac-dc50-4bde-ac3f-9f7057b48f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85793" y="194707"/>
            <a:ext cx="1534925" cy="1208145"/>
            <a:chOff x="3240088" y="1177925"/>
            <a:chExt cx="5711826" cy="4495801"/>
          </a:xfrm>
        </p:grpSpPr>
        <p:sp>
          <p:nvSpPr>
            <p:cNvPr id="49" name="iŝľîḑê"/>
            <p:cNvSpPr/>
            <p:nvPr/>
          </p:nvSpPr>
          <p:spPr bwMode="auto">
            <a:xfrm>
              <a:off x="4227513" y="1674813"/>
              <a:ext cx="3619500" cy="2566988"/>
            </a:xfrm>
            <a:custGeom>
              <a:avLst/>
              <a:gdLst>
                <a:gd name="T0" fmla="*/ 557 w 583"/>
                <a:gd name="T1" fmla="*/ 414 h 414"/>
                <a:gd name="T2" fmla="*/ 26 w 583"/>
                <a:gd name="T3" fmla="*/ 414 h 414"/>
                <a:gd name="T4" fmla="*/ 0 w 583"/>
                <a:gd name="T5" fmla="*/ 388 h 414"/>
                <a:gd name="T6" fmla="*/ 0 w 583"/>
                <a:gd name="T7" fmla="*/ 26 h 414"/>
                <a:gd name="T8" fmla="*/ 26 w 583"/>
                <a:gd name="T9" fmla="*/ 0 h 414"/>
                <a:gd name="T10" fmla="*/ 557 w 583"/>
                <a:gd name="T11" fmla="*/ 0 h 414"/>
                <a:gd name="T12" fmla="*/ 583 w 583"/>
                <a:gd name="T13" fmla="*/ 26 h 414"/>
                <a:gd name="T14" fmla="*/ 583 w 583"/>
                <a:gd name="T15" fmla="*/ 388 h 414"/>
                <a:gd name="T16" fmla="*/ 557 w 583"/>
                <a:gd name="T17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414">
                  <a:moveTo>
                    <a:pt x="557" y="414"/>
                  </a:moveTo>
                  <a:cubicBezTo>
                    <a:pt x="26" y="414"/>
                    <a:pt x="26" y="414"/>
                    <a:pt x="26" y="414"/>
                  </a:cubicBezTo>
                  <a:cubicBezTo>
                    <a:pt x="12" y="414"/>
                    <a:pt x="0" y="403"/>
                    <a:pt x="0" y="38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71" y="0"/>
                    <a:pt x="583" y="12"/>
                    <a:pt x="583" y="26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83" y="403"/>
                    <a:pt x="571" y="414"/>
                    <a:pt x="557" y="414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ïṣļïďê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isļîḑé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ïṥ1îḋé"/>
            <p:cNvSpPr/>
            <p:nvPr/>
          </p:nvSpPr>
          <p:spPr bwMode="auto">
            <a:xfrm>
              <a:off x="4425951" y="1828800"/>
              <a:ext cx="3222625" cy="2157413"/>
            </a:xfrm>
            <a:custGeom>
              <a:avLst/>
              <a:gdLst>
                <a:gd name="T0" fmla="*/ 506 w 519"/>
                <a:gd name="T1" fmla="*/ 348 h 348"/>
                <a:gd name="T2" fmla="*/ 13 w 519"/>
                <a:gd name="T3" fmla="*/ 348 h 348"/>
                <a:gd name="T4" fmla="*/ 0 w 519"/>
                <a:gd name="T5" fmla="*/ 336 h 348"/>
                <a:gd name="T6" fmla="*/ 0 w 519"/>
                <a:gd name="T7" fmla="*/ 12 h 348"/>
                <a:gd name="T8" fmla="*/ 13 w 519"/>
                <a:gd name="T9" fmla="*/ 0 h 348"/>
                <a:gd name="T10" fmla="*/ 506 w 519"/>
                <a:gd name="T11" fmla="*/ 0 h 348"/>
                <a:gd name="T12" fmla="*/ 519 w 519"/>
                <a:gd name="T13" fmla="*/ 12 h 348"/>
                <a:gd name="T14" fmla="*/ 519 w 519"/>
                <a:gd name="T15" fmla="*/ 336 h 348"/>
                <a:gd name="T16" fmla="*/ 506 w 519"/>
                <a:gd name="T17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348">
                  <a:moveTo>
                    <a:pt x="506" y="348"/>
                  </a:moveTo>
                  <a:cubicBezTo>
                    <a:pt x="13" y="348"/>
                    <a:pt x="13" y="348"/>
                    <a:pt x="13" y="348"/>
                  </a:cubicBezTo>
                  <a:cubicBezTo>
                    <a:pt x="6" y="348"/>
                    <a:pt x="0" y="343"/>
                    <a:pt x="0" y="33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3" y="0"/>
                    <a:pt x="519" y="5"/>
                    <a:pt x="519" y="12"/>
                  </a:cubicBezTo>
                  <a:cubicBezTo>
                    <a:pt x="519" y="336"/>
                    <a:pt x="519" y="336"/>
                    <a:pt x="519" y="336"/>
                  </a:cubicBezTo>
                  <a:cubicBezTo>
                    <a:pt x="519" y="343"/>
                    <a:pt x="513" y="348"/>
                    <a:pt x="506" y="348"/>
                  </a:cubicBezTo>
                </a:path>
              </a:pathLst>
            </a:custGeom>
            <a:solidFill>
              <a:srgbClr val="2F6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ṩlíḑè"/>
            <p:cNvSpPr/>
            <p:nvPr/>
          </p:nvSpPr>
          <p:spPr bwMode="auto">
            <a:xfrm>
              <a:off x="6443663" y="1444625"/>
              <a:ext cx="2241550" cy="1277938"/>
            </a:xfrm>
            <a:custGeom>
              <a:avLst/>
              <a:gdLst>
                <a:gd name="T0" fmla="*/ 0 w 361"/>
                <a:gd name="T1" fmla="*/ 0 h 206"/>
                <a:gd name="T2" fmla="*/ 0 w 361"/>
                <a:gd name="T3" fmla="*/ 199 h 206"/>
                <a:gd name="T4" fmla="*/ 7 w 361"/>
                <a:gd name="T5" fmla="*/ 206 h 206"/>
                <a:gd name="T6" fmla="*/ 354 w 361"/>
                <a:gd name="T7" fmla="*/ 206 h 206"/>
                <a:gd name="T8" fmla="*/ 361 w 361"/>
                <a:gd name="T9" fmla="*/ 199 h 206"/>
                <a:gd name="T10" fmla="*/ 361 w 361"/>
                <a:gd name="T11" fmla="*/ 0 h 206"/>
                <a:gd name="T12" fmla="*/ 0 w 36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206">
                  <a:moveTo>
                    <a:pt x="0" y="0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3"/>
                    <a:pt x="3" y="206"/>
                    <a:pt x="7" y="206"/>
                  </a:cubicBezTo>
                  <a:cubicBezTo>
                    <a:pt x="354" y="206"/>
                    <a:pt x="354" y="206"/>
                    <a:pt x="354" y="206"/>
                  </a:cubicBezTo>
                  <a:cubicBezTo>
                    <a:pt x="358" y="206"/>
                    <a:pt x="361" y="203"/>
                    <a:pt x="361" y="19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sľîḍé"/>
            <p:cNvSpPr/>
            <p:nvPr/>
          </p:nvSpPr>
          <p:spPr bwMode="auto">
            <a:xfrm>
              <a:off x="6443663" y="1177925"/>
              <a:ext cx="2241550" cy="298450"/>
            </a:xfrm>
            <a:custGeom>
              <a:avLst/>
              <a:gdLst>
                <a:gd name="T0" fmla="*/ 354 w 361"/>
                <a:gd name="T1" fmla="*/ 0 h 48"/>
                <a:gd name="T2" fmla="*/ 7 w 361"/>
                <a:gd name="T3" fmla="*/ 0 h 48"/>
                <a:gd name="T4" fmla="*/ 0 w 361"/>
                <a:gd name="T5" fmla="*/ 7 h 48"/>
                <a:gd name="T6" fmla="*/ 0 w 361"/>
                <a:gd name="T7" fmla="*/ 48 h 48"/>
                <a:gd name="T8" fmla="*/ 361 w 361"/>
                <a:gd name="T9" fmla="*/ 48 h 48"/>
                <a:gd name="T10" fmla="*/ 361 w 361"/>
                <a:gd name="T11" fmla="*/ 7 h 48"/>
                <a:gd name="T12" fmla="*/ 354 w 36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48">
                  <a:moveTo>
                    <a:pt x="35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61" y="48"/>
                    <a:pt x="361" y="48"/>
                    <a:pt x="361" y="48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61" y="4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2B4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íṡliḑè"/>
            <p:cNvSpPr/>
            <p:nvPr/>
          </p:nvSpPr>
          <p:spPr bwMode="auto">
            <a:xfrm>
              <a:off x="6573838" y="1289050"/>
              <a:ext cx="1198563" cy="80963"/>
            </a:xfrm>
            <a:custGeom>
              <a:avLst/>
              <a:gdLst>
                <a:gd name="T0" fmla="*/ 187 w 193"/>
                <a:gd name="T1" fmla="*/ 13 h 13"/>
                <a:gd name="T2" fmla="*/ 6 w 193"/>
                <a:gd name="T3" fmla="*/ 13 h 13"/>
                <a:gd name="T4" fmla="*/ 0 w 193"/>
                <a:gd name="T5" fmla="*/ 6 h 13"/>
                <a:gd name="T6" fmla="*/ 6 w 193"/>
                <a:gd name="T7" fmla="*/ 0 h 13"/>
                <a:gd name="T8" fmla="*/ 187 w 193"/>
                <a:gd name="T9" fmla="*/ 0 h 13"/>
                <a:gd name="T10" fmla="*/ 193 w 193"/>
                <a:gd name="T11" fmla="*/ 6 h 13"/>
                <a:gd name="T12" fmla="*/ 187 w 19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">
                  <a:moveTo>
                    <a:pt x="18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0"/>
                    <a:pt x="190" y="13"/>
                    <a:pt x="187" y="13"/>
                  </a:cubicBezTo>
                  <a:close/>
                </a:path>
              </a:pathLst>
            </a:custGeom>
            <a:solidFill>
              <a:srgbClr val="D4E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íṥļïḑè"/>
            <p:cNvSpPr/>
            <p:nvPr/>
          </p:nvSpPr>
          <p:spPr bwMode="auto">
            <a:xfrm>
              <a:off x="8020051" y="1289050"/>
              <a:ext cx="100013" cy="100013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ïŝḻíḓê"/>
            <p:cNvSpPr/>
            <p:nvPr/>
          </p:nvSpPr>
          <p:spPr bwMode="auto">
            <a:xfrm>
              <a:off x="8224838" y="1289050"/>
              <a:ext cx="106363" cy="100013"/>
            </a:xfrm>
            <a:prstGeom prst="ellipse">
              <a:avLst/>
            </a:prstGeom>
            <a:solidFill>
              <a:srgbClr val="75E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ṥľïḑe"/>
            <p:cNvSpPr/>
            <p:nvPr/>
          </p:nvSpPr>
          <p:spPr bwMode="auto">
            <a:xfrm>
              <a:off x="8435976" y="1289050"/>
              <a:ext cx="100013" cy="100013"/>
            </a:xfrm>
            <a:prstGeom prst="ellipse">
              <a:avLst/>
            </a:prstGeom>
            <a:solidFill>
              <a:srgbClr val="F2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ṡ1íḑê"/>
            <p:cNvSpPr/>
            <p:nvPr/>
          </p:nvSpPr>
          <p:spPr bwMode="auto">
            <a:xfrm>
              <a:off x="6592888" y="1611313"/>
              <a:ext cx="974725" cy="919163"/>
            </a:xfrm>
            <a:custGeom>
              <a:avLst/>
              <a:gdLst>
                <a:gd name="T0" fmla="*/ 154 w 157"/>
                <a:gd name="T1" fmla="*/ 148 h 148"/>
                <a:gd name="T2" fmla="*/ 3 w 157"/>
                <a:gd name="T3" fmla="*/ 148 h 148"/>
                <a:gd name="T4" fmla="*/ 0 w 157"/>
                <a:gd name="T5" fmla="*/ 145 h 148"/>
                <a:gd name="T6" fmla="*/ 0 w 157"/>
                <a:gd name="T7" fmla="*/ 3 h 148"/>
                <a:gd name="T8" fmla="*/ 3 w 157"/>
                <a:gd name="T9" fmla="*/ 0 h 148"/>
                <a:gd name="T10" fmla="*/ 154 w 157"/>
                <a:gd name="T11" fmla="*/ 0 h 148"/>
                <a:gd name="T12" fmla="*/ 157 w 157"/>
                <a:gd name="T13" fmla="*/ 3 h 148"/>
                <a:gd name="T14" fmla="*/ 157 w 157"/>
                <a:gd name="T15" fmla="*/ 145 h 148"/>
                <a:gd name="T16" fmla="*/ 154 w 157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48">
                  <a:moveTo>
                    <a:pt x="154" y="148"/>
                  </a:move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6" y="0"/>
                    <a:pt x="157" y="1"/>
                    <a:pt x="157" y="3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57" y="147"/>
                    <a:pt x="156" y="148"/>
                    <a:pt x="154" y="14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íṣḷïḍè"/>
            <p:cNvSpPr/>
            <p:nvPr/>
          </p:nvSpPr>
          <p:spPr bwMode="auto">
            <a:xfrm>
              <a:off x="6791326" y="1792288"/>
              <a:ext cx="601663" cy="569913"/>
            </a:xfrm>
            <a:custGeom>
              <a:avLst/>
              <a:gdLst>
                <a:gd name="T0" fmla="*/ 55 w 97"/>
                <a:gd name="T1" fmla="*/ 5 h 92"/>
                <a:gd name="T2" fmla="*/ 63 w 97"/>
                <a:gd name="T3" fmla="*/ 22 h 92"/>
                <a:gd name="T4" fmla="*/ 69 w 97"/>
                <a:gd name="T5" fmla="*/ 26 h 92"/>
                <a:gd name="T6" fmla="*/ 88 w 97"/>
                <a:gd name="T7" fmla="*/ 29 h 92"/>
                <a:gd name="T8" fmla="*/ 92 w 97"/>
                <a:gd name="T9" fmla="*/ 42 h 92"/>
                <a:gd name="T10" fmla="*/ 79 w 97"/>
                <a:gd name="T11" fmla="*/ 55 h 92"/>
                <a:gd name="T12" fmla="*/ 76 w 97"/>
                <a:gd name="T13" fmla="*/ 62 h 92"/>
                <a:gd name="T14" fmla="*/ 79 w 97"/>
                <a:gd name="T15" fmla="*/ 80 h 92"/>
                <a:gd name="T16" fmla="*/ 68 w 97"/>
                <a:gd name="T17" fmla="*/ 89 h 92"/>
                <a:gd name="T18" fmla="*/ 52 w 97"/>
                <a:gd name="T19" fmla="*/ 80 h 92"/>
                <a:gd name="T20" fmla="*/ 44 w 97"/>
                <a:gd name="T21" fmla="*/ 80 h 92"/>
                <a:gd name="T22" fmla="*/ 28 w 97"/>
                <a:gd name="T23" fmla="*/ 89 h 92"/>
                <a:gd name="T24" fmla="*/ 17 w 97"/>
                <a:gd name="T25" fmla="*/ 80 h 92"/>
                <a:gd name="T26" fmla="*/ 20 w 97"/>
                <a:gd name="T27" fmla="*/ 62 h 92"/>
                <a:gd name="T28" fmla="*/ 18 w 97"/>
                <a:gd name="T29" fmla="*/ 55 h 92"/>
                <a:gd name="T30" fmla="*/ 4 w 97"/>
                <a:gd name="T31" fmla="*/ 42 h 92"/>
                <a:gd name="T32" fmla="*/ 9 w 97"/>
                <a:gd name="T33" fmla="*/ 29 h 92"/>
                <a:gd name="T34" fmla="*/ 27 w 97"/>
                <a:gd name="T35" fmla="*/ 26 h 92"/>
                <a:gd name="T36" fmla="*/ 33 w 97"/>
                <a:gd name="T37" fmla="*/ 22 h 92"/>
                <a:gd name="T38" fmla="*/ 41 w 97"/>
                <a:gd name="T39" fmla="*/ 5 h 92"/>
                <a:gd name="T40" fmla="*/ 55 w 97"/>
                <a:gd name="T41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2">
                  <a:moveTo>
                    <a:pt x="55" y="5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4" y="24"/>
                    <a:pt x="67" y="26"/>
                    <a:pt x="69" y="26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4" y="30"/>
                    <a:pt x="97" y="38"/>
                    <a:pt x="92" y="4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7" y="57"/>
                    <a:pt x="76" y="60"/>
                    <a:pt x="76" y="62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1" y="87"/>
                    <a:pt x="74" y="92"/>
                    <a:pt x="68" y="8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79"/>
                    <a:pt x="47" y="79"/>
                    <a:pt x="44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2" y="92"/>
                    <a:pt x="16" y="87"/>
                    <a:pt x="17" y="8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0"/>
                    <a:pt x="19" y="57"/>
                    <a:pt x="18" y="5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8"/>
                    <a:pt x="2" y="30"/>
                    <a:pt x="9" y="2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0" y="26"/>
                    <a:pt x="32" y="24"/>
                    <a:pt x="33" y="22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4" y="0"/>
                    <a:pt x="52" y="0"/>
                    <a:pt x="55" y="5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íṧ1îḋé"/>
            <p:cNvSpPr/>
            <p:nvPr/>
          </p:nvSpPr>
          <p:spPr bwMode="auto">
            <a:xfrm>
              <a:off x="7089776" y="1798638"/>
              <a:ext cx="303213" cy="563563"/>
            </a:xfrm>
            <a:custGeom>
              <a:avLst/>
              <a:gdLst>
                <a:gd name="T0" fmla="*/ 40 w 49"/>
                <a:gd name="T1" fmla="*/ 28 h 91"/>
                <a:gd name="T2" fmla="*/ 21 w 49"/>
                <a:gd name="T3" fmla="*/ 25 h 91"/>
                <a:gd name="T4" fmla="*/ 15 w 49"/>
                <a:gd name="T5" fmla="*/ 21 h 91"/>
                <a:gd name="T6" fmla="*/ 7 w 49"/>
                <a:gd name="T7" fmla="*/ 4 h 91"/>
                <a:gd name="T8" fmla="*/ 0 w 49"/>
                <a:gd name="T9" fmla="*/ 0 h 91"/>
                <a:gd name="T10" fmla="*/ 0 w 49"/>
                <a:gd name="T11" fmla="*/ 78 h 91"/>
                <a:gd name="T12" fmla="*/ 4 w 49"/>
                <a:gd name="T13" fmla="*/ 79 h 91"/>
                <a:gd name="T14" fmla="*/ 20 w 49"/>
                <a:gd name="T15" fmla="*/ 88 h 91"/>
                <a:gd name="T16" fmla="*/ 31 w 49"/>
                <a:gd name="T17" fmla="*/ 79 h 91"/>
                <a:gd name="T18" fmla="*/ 28 w 49"/>
                <a:gd name="T19" fmla="*/ 61 h 91"/>
                <a:gd name="T20" fmla="*/ 31 w 49"/>
                <a:gd name="T21" fmla="*/ 54 h 91"/>
                <a:gd name="T22" fmla="*/ 44 w 49"/>
                <a:gd name="T23" fmla="*/ 41 h 91"/>
                <a:gd name="T24" fmla="*/ 40 w 49"/>
                <a:gd name="T25" fmla="*/ 2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91">
                  <a:moveTo>
                    <a:pt x="40" y="28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19" y="25"/>
                    <a:pt x="16" y="23"/>
                    <a:pt x="15" y="2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8"/>
                    <a:pt x="3" y="78"/>
                    <a:pt x="4" y="79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6" y="91"/>
                    <a:pt x="33" y="86"/>
                    <a:pt x="31" y="79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9"/>
                    <a:pt x="29" y="56"/>
                    <a:pt x="31" y="5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9" y="37"/>
                    <a:pt x="46" y="29"/>
                    <a:pt x="40" y="28"/>
                  </a:cubicBez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iśḷïḍê"/>
            <p:cNvSpPr/>
            <p:nvPr/>
          </p:nvSpPr>
          <p:spPr bwMode="auto">
            <a:xfrm>
              <a:off x="7685088" y="1649413"/>
              <a:ext cx="808038" cy="98425"/>
            </a:xfrm>
            <a:custGeom>
              <a:avLst/>
              <a:gdLst>
                <a:gd name="T0" fmla="*/ 123 w 130"/>
                <a:gd name="T1" fmla="*/ 16 h 16"/>
                <a:gd name="T2" fmla="*/ 8 w 130"/>
                <a:gd name="T3" fmla="*/ 16 h 16"/>
                <a:gd name="T4" fmla="*/ 0 w 130"/>
                <a:gd name="T5" fmla="*/ 9 h 16"/>
                <a:gd name="T6" fmla="*/ 0 w 130"/>
                <a:gd name="T7" fmla="*/ 7 h 16"/>
                <a:gd name="T8" fmla="*/ 8 w 130"/>
                <a:gd name="T9" fmla="*/ 0 h 16"/>
                <a:gd name="T10" fmla="*/ 123 w 130"/>
                <a:gd name="T11" fmla="*/ 0 h 16"/>
                <a:gd name="T12" fmla="*/ 130 w 130"/>
                <a:gd name="T13" fmla="*/ 7 h 16"/>
                <a:gd name="T14" fmla="*/ 130 w 130"/>
                <a:gd name="T15" fmla="*/ 9 h 16"/>
                <a:gd name="T16" fmla="*/ 123 w 130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6">
                  <a:moveTo>
                    <a:pt x="123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7" y="0"/>
                    <a:pt x="130" y="3"/>
                    <a:pt x="130" y="7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13"/>
                    <a:pt x="127" y="16"/>
                    <a:pt x="123" y="16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şľíḋê"/>
            <p:cNvSpPr/>
            <p:nvPr/>
          </p:nvSpPr>
          <p:spPr bwMode="auto">
            <a:xfrm>
              <a:off x="7685088" y="2157413"/>
              <a:ext cx="808038" cy="55563"/>
            </a:xfrm>
            <a:custGeom>
              <a:avLst/>
              <a:gdLst>
                <a:gd name="T0" fmla="*/ 125 w 130"/>
                <a:gd name="T1" fmla="*/ 9 h 9"/>
                <a:gd name="T2" fmla="*/ 5 w 130"/>
                <a:gd name="T3" fmla="*/ 9 h 9"/>
                <a:gd name="T4" fmla="*/ 0 w 130"/>
                <a:gd name="T5" fmla="*/ 4 h 9"/>
                <a:gd name="T6" fmla="*/ 5 w 130"/>
                <a:gd name="T7" fmla="*/ 0 h 9"/>
                <a:gd name="T8" fmla="*/ 125 w 130"/>
                <a:gd name="T9" fmla="*/ 0 h 9"/>
                <a:gd name="T10" fmla="*/ 130 w 130"/>
                <a:gd name="T11" fmla="*/ 4 h 9"/>
                <a:gd name="T12" fmla="*/ 125 w 13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">
                  <a:moveTo>
                    <a:pt x="12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8" y="0"/>
                    <a:pt x="130" y="2"/>
                    <a:pt x="130" y="4"/>
                  </a:cubicBezTo>
                  <a:cubicBezTo>
                    <a:pt x="130" y="7"/>
                    <a:pt x="128" y="9"/>
                    <a:pt x="125" y="9"/>
                  </a:cubicBezTo>
                  <a:close/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iṩḷiḍe"/>
            <p:cNvSpPr/>
            <p:nvPr/>
          </p:nvSpPr>
          <p:spPr bwMode="auto">
            <a:xfrm>
              <a:off x="7685088" y="1816100"/>
              <a:ext cx="808038" cy="44450"/>
            </a:xfrm>
            <a:custGeom>
              <a:avLst/>
              <a:gdLst>
                <a:gd name="T0" fmla="*/ 126 w 130"/>
                <a:gd name="T1" fmla="*/ 7 h 7"/>
                <a:gd name="T2" fmla="*/ 4 w 130"/>
                <a:gd name="T3" fmla="*/ 7 h 7"/>
                <a:gd name="T4" fmla="*/ 0 w 130"/>
                <a:gd name="T5" fmla="*/ 4 h 7"/>
                <a:gd name="T6" fmla="*/ 4 w 130"/>
                <a:gd name="T7" fmla="*/ 0 h 7"/>
                <a:gd name="T8" fmla="*/ 126 w 130"/>
                <a:gd name="T9" fmla="*/ 0 h 7"/>
                <a:gd name="T10" fmla="*/ 130 w 130"/>
                <a:gd name="T11" fmla="*/ 4 h 7"/>
                <a:gd name="T12" fmla="*/ 126 w 13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">
                  <a:moveTo>
                    <a:pt x="1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4"/>
                  </a:cubicBezTo>
                  <a:cubicBezTo>
                    <a:pt x="130" y="6"/>
                    <a:pt x="128" y="7"/>
                    <a:pt x="126" y="7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íş1ïḍe"/>
            <p:cNvSpPr/>
            <p:nvPr/>
          </p:nvSpPr>
          <p:spPr bwMode="auto">
            <a:xfrm>
              <a:off x="7685088" y="1935163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îSlîďê"/>
            <p:cNvSpPr/>
            <p:nvPr/>
          </p:nvSpPr>
          <p:spPr bwMode="auto">
            <a:xfrm>
              <a:off x="7685088" y="2052638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ïṩlïḓe"/>
            <p:cNvSpPr/>
            <p:nvPr/>
          </p:nvSpPr>
          <p:spPr bwMode="auto">
            <a:xfrm>
              <a:off x="7766051" y="2411413"/>
              <a:ext cx="919163" cy="311150"/>
            </a:xfrm>
            <a:custGeom>
              <a:avLst/>
              <a:gdLst>
                <a:gd name="T0" fmla="*/ 141 w 148"/>
                <a:gd name="T1" fmla="*/ 50 h 50"/>
                <a:gd name="T2" fmla="*/ 148 w 148"/>
                <a:gd name="T3" fmla="*/ 44 h 50"/>
                <a:gd name="T4" fmla="*/ 75 w 148"/>
                <a:gd name="T5" fmla="*/ 0 h 50"/>
                <a:gd name="T6" fmla="*/ 0 w 148"/>
                <a:gd name="T7" fmla="*/ 50 h 50"/>
                <a:gd name="T8" fmla="*/ 141 w 148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50">
                  <a:moveTo>
                    <a:pt x="141" y="50"/>
                  </a:moveTo>
                  <a:cubicBezTo>
                    <a:pt x="144" y="50"/>
                    <a:pt x="147" y="47"/>
                    <a:pt x="148" y="44"/>
                  </a:cubicBezTo>
                  <a:cubicBezTo>
                    <a:pt x="134" y="18"/>
                    <a:pt x="107" y="0"/>
                    <a:pt x="75" y="0"/>
                  </a:cubicBezTo>
                  <a:cubicBezTo>
                    <a:pt x="41" y="0"/>
                    <a:pt x="12" y="21"/>
                    <a:pt x="0" y="50"/>
                  </a:cubicBezTo>
                  <a:lnTo>
                    <a:pt x="141" y="50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šḻiďé"/>
            <p:cNvSpPr/>
            <p:nvPr/>
          </p:nvSpPr>
          <p:spPr bwMode="auto">
            <a:xfrm>
              <a:off x="7934326" y="2336800"/>
              <a:ext cx="1017588" cy="1141413"/>
            </a:xfrm>
            <a:custGeom>
              <a:avLst/>
              <a:gdLst>
                <a:gd name="T0" fmla="*/ 164 w 164"/>
                <a:gd name="T1" fmla="*/ 82 h 184"/>
                <a:gd name="T2" fmla="*/ 82 w 164"/>
                <a:gd name="T3" fmla="*/ 0 h 184"/>
                <a:gd name="T4" fmla="*/ 0 w 164"/>
                <a:gd name="T5" fmla="*/ 82 h 184"/>
                <a:gd name="T6" fmla="*/ 69 w 164"/>
                <a:gd name="T7" fmla="*/ 163 h 184"/>
                <a:gd name="T8" fmla="*/ 69 w 164"/>
                <a:gd name="T9" fmla="*/ 184 h 184"/>
                <a:gd name="T10" fmla="*/ 86 w 164"/>
                <a:gd name="T11" fmla="*/ 164 h 184"/>
                <a:gd name="T12" fmla="*/ 164 w 164"/>
                <a:gd name="T13" fmla="*/ 8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4">
                  <a:moveTo>
                    <a:pt x="164" y="82"/>
                  </a:moveTo>
                  <a:cubicBezTo>
                    <a:pt x="164" y="37"/>
                    <a:pt x="127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123"/>
                    <a:pt x="30" y="157"/>
                    <a:pt x="69" y="163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69" y="184"/>
                    <a:pt x="80" y="177"/>
                    <a:pt x="86" y="164"/>
                  </a:cubicBezTo>
                  <a:cubicBezTo>
                    <a:pt x="129" y="161"/>
                    <a:pt x="164" y="126"/>
                    <a:pt x="164" y="82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íşlïḓê"/>
            <p:cNvSpPr/>
            <p:nvPr/>
          </p:nvSpPr>
          <p:spPr bwMode="auto">
            <a:xfrm>
              <a:off x="8169276" y="2628900"/>
              <a:ext cx="522288" cy="465138"/>
            </a:xfrm>
            <a:custGeom>
              <a:avLst/>
              <a:gdLst>
                <a:gd name="T0" fmla="*/ 137 w 329"/>
                <a:gd name="T1" fmla="*/ 293 h 293"/>
                <a:gd name="T2" fmla="*/ 0 w 329"/>
                <a:gd name="T3" fmla="*/ 195 h 293"/>
                <a:gd name="T4" fmla="*/ 47 w 329"/>
                <a:gd name="T5" fmla="*/ 133 h 293"/>
                <a:gd name="T6" fmla="*/ 121 w 329"/>
                <a:gd name="T7" fmla="*/ 188 h 293"/>
                <a:gd name="T8" fmla="*/ 266 w 329"/>
                <a:gd name="T9" fmla="*/ 0 h 293"/>
                <a:gd name="T10" fmla="*/ 329 w 329"/>
                <a:gd name="T11" fmla="*/ 47 h 293"/>
                <a:gd name="T12" fmla="*/ 137 w 32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93">
                  <a:moveTo>
                    <a:pt x="137" y="293"/>
                  </a:moveTo>
                  <a:lnTo>
                    <a:pt x="0" y="195"/>
                  </a:lnTo>
                  <a:lnTo>
                    <a:pt x="47" y="133"/>
                  </a:lnTo>
                  <a:lnTo>
                    <a:pt x="121" y="188"/>
                  </a:lnTo>
                  <a:lnTo>
                    <a:pt x="266" y="0"/>
                  </a:lnTo>
                  <a:lnTo>
                    <a:pt x="329" y="47"/>
                  </a:lnTo>
                  <a:lnTo>
                    <a:pt x="137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íṩľïḍè"/>
            <p:cNvSpPr/>
            <p:nvPr/>
          </p:nvSpPr>
          <p:spPr bwMode="auto">
            <a:xfrm>
              <a:off x="4276726" y="2647950"/>
              <a:ext cx="1347788" cy="1463675"/>
            </a:xfrm>
            <a:custGeom>
              <a:avLst/>
              <a:gdLst>
                <a:gd name="T0" fmla="*/ 24 w 217"/>
                <a:gd name="T1" fmla="*/ 0 h 236"/>
                <a:gd name="T2" fmla="*/ 0 w 217"/>
                <a:gd name="T3" fmla="*/ 23 h 236"/>
                <a:gd name="T4" fmla="*/ 0 w 217"/>
                <a:gd name="T5" fmla="*/ 210 h 236"/>
                <a:gd name="T6" fmla="*/ 28 w 217"/>
                <a:gd name="T7" fmla="*/ 236 h 236"/>
                <a:gd name="T8" fmla="*/ 195 w 217"/>
                <a:gd name="T9" fmla="*/ 236 h 236"/>
                <a:gd name="T10" fmla="*/ 217 w 217"/>
                <a:gd name="T11" fmla="*/ 216 h 236"/>
                <a:gd name="T12" fmla="*/ 37 w 217"/>
                <a:gd name="T13" fmla="*/ 216 h 236"/>
                <a:gd name="T14" fmla="*/ 24 w 217"/>
                <a:gd name="T15" fmla="*/ 204 h 236"/>
                <a:gd name="T16" fmla="*/ 24 w 217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36">
                  <a:moveTo>
                    <a:pt x="24" y="0"/>
                  </a:moveTo>
                  <a:cubicBezTo>
                    <a:pt x="15" y="7"/>
                    <a:pt x="7" y="14"/>
                    <a:pt x="0" y="2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8" y="220"/>
                    <a:pt x="17" y="229"/>
                    <a:pt x="28" y="236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203" y="230"/>
                    <a:pt x="211" y="224"/>
                    <a:pt x="217" y="216"/>
                  </a:cubicBezTo>
                  <a:cubicBezTo>
                    <a:pt x="37" y="216"/>
                    <a:pt x="37" y="216"/>
                    <a:pt x="37" y="216"/>
                  </a:cubicBezTo>
                  <a:cubicBezTo>
                    <a:pt x="30" y="216"/>
                    <a:pt x="24" y="211"/>
                    <a:pt x="24" y="204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53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sḻïdè"/>
            <p:cNvSpPr/>
            <p:nvPr/>
          </p:nvSpPr>
          <p:spPr bwMode="auto">
            <a:xfrm>
              <a:off x="4425951" y="2466975"/>
              <a:ext cx="1446213" cy="1519238"/>
            </a:xfrm>
            <a:custGeom>
              <a:avLst/>
              <a:gdLst>
                <a:gd name="T0" fmla="*/ 87 w 233"/>
                <a:gd name="T1" fmla="*/ 0 h 245"/>
                <a:gd name="T2" fmla="*/ 0 w 233"/>
                <a:gd name="T3" fmla="*/ 29 h 245"/>
                <a:gd name="T4" fmla="*/ 0 w 233"/>
                <a:gd name="T5" fmla="*/ 233 h 245"/>
                <a:gd name="T6" fmla="*/ 13 w 233"/>
                <a:gd name="T7" fmla="*/ 245 h 245"/>
                <a:gd name="T8" fmla="*/ 193 w 233"/>
                <a:gd name="T9" fmla="*/ 245 h 245"/>
                <a:gd name="T10" fmla="*/ 233 w 233"/>
                <a:gd name="T11" fmla="*/ 146 h 245"/>
                <a:gd name="T12" fmla="*/ 87 w 233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5">
                  <a:moveTo>
                    <a:pt x="87" y="0"/>
                  </a:moveTo>
                  <a:cubicBezTo>
                    <a:pt x="55" y="0"/>
                    <a:pt x="24" y="11"/>
                    <a:pt x="0" y="2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6" y="245"/>
                    <a:pt x="13" y="245"/>
                  </a:cubicBezTo>
                  <a:cubicBezTo>
                    <a:pt x="193" y="245"/>
                    <a:pt x="193" y="245"/>
                    <a:pt x="193" y="245"/>
                  </a:cubicBezTo>
                  <a:cubicBezTo>
                    <a:pt x="218" y="219"/>
                    <a:pt x="233" y="184"/>
                    <a:pt x="233" y="146"/>
                  </a:cubicBezTo>
                  <a:cubicBezTo>
                    <a:pt x="233" y="65"/>
                    <a:pt x="168" y="0"/>
                    <a:pt x="87" y="0"/>
                  </a:cubicBezTo>
                </a:path>
              </a:pathLst>
            </a:custGeom>
            <a:solidFill>
              <a:srgbClr val="245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š1íḑê"/>
            <p:cNvSpPr/>
            <p:nvPr/>
          </p:nvSpPr>
          <p:spPr bwMode="auto">
            <a:xfrm>
              <a:off x="4121151" y="4111625"/>
              <a:ext cx="3830638" cy="198438"/>
            </a:xfrm>
            <a:custGeom>
              <a:avLst/>
              <a:gdLst>
                <a:gd name="T0" fmla="*/ 3 w 617"/>
                <a:gd name="T1" fmla="*/ 0 h 32"/>
                <a:gd name="T2" fmla="*/ 0 w 617"/>
                <a:gd name="T3" fmla="*/ 10 h 32"/>
                <a:gd name="T4" fmla="*/ 22 w 617"/>
                <a:gd name="T5" fmla="*/ 32 h 32"/>
                <a:gd name="T6" fmla="*/ 595 w 617"/>
                <a:gd name="T7" fmla="*/ 32 h 32"/>
                <a:gd name="T8" fmla="*/ 617 w 617"/>
                <a:gd name="T9" fmla="*/ 10 h 32"/>
                <a:gd name="T10" fmla="*/ 614 w 617"/>
                <a:gd name="T11" fmla="*/ 0 h 32"/>
                <a:gd name="T12" fmla="*/ 3 w 61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32">
                  <a:moveTo>
                    <a:pt x="3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595" y="32"/>
                    <a:pt x="595" y="32"/>
                    <a:pt x="595" y="32"/>
                  </a:cubicBezTo>
                  <a:cubicBezTo>
                    <a:pt x="607" y="32"/>
                    <a:pt x="617" y="22"/>
                    <a:pt x="617" y="10"/>
                  </a:cubicBezTo>
                  <a:cubicBezTo>
                    <a:pt x="617" y="6"/>
                    <a:pt x="616" y="3"/>
                    <a:pt x="61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îṡḷîḓè"/>
            <p:cNvSpPr/>
            <p:nvPr/>
          </p:nvSpPr>
          <p:spPr bwMode="auto">
            <a:xfrm>
              <a:off x="4140201" y="4241800"/>
              <a:ext cx="3794125" cy="68263"/>
            </a:xfrm>
            <a:custGeom>
              <a:avLst/>
              <a:gdLst>
                <a:gd name="T0" fmla="*/ 0 w 611"/>
                <a:gd name="T1" fmla="*/ 0 h 11"/>
                <a:gd name="T2" fmla="*/ 19 w 611"/>
                <a:gd name="T3" fmla="*/ 11 h 11"/>
                <a:gd name="T4" fmla="*/ 592 w 611"/>
                <a:gd name="T5" fmla="*/ 11 h 11"/>
                <a:gd name="T6" fmla="*/ 611 w 611"/>
                <a:gd name="T7" fmla="*/ 0 h 11"/>
                <a:gd name="T8" fmla="*/ 0 w 6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1">
                  <a:moveTo>
                    <a:pt x="0" y="0"/>
                  </a:moveTo>
                  <a:cubicBezTo>
                    <a:pt x="4" y="6"/>
                    <a:pt x="11" y="11"/>
                    <a:pt x="19" y="11"/>
                  </a:cubicBezTo>
                  <a:cubicBezTo>
                    <a:pt x="592" y="11"/>
                    <a:pt x="592" y="11"/>
                    <a:pt x="592" y="11"/>
                  </a:cubicBezTo>
                  <a:cubicBezTo>
                    <a:pt x="600" y="11"/>
                    <a:pt x="607" y="6"/>
                    <a:pt x="61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$1íḍè"/>
            <p:cNvSpPr/>
            <p:nvPr/>
          </p:nvSpPr>
          <p:spPr bwMode="auto">
            <a:xfrm>
              <a:off x="3984626" y="2300288"/>
              <a:ext cx="1806575" cy="1811338"/>
            </a:xfrm>
            <a:prstGeom prst="ellipse">
              <a:avLst/>
            </a:pr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îšlídè"/>
            <p:cNvSpPr/>
            <p:nvPr/>
          </p:nvSpPr>
          <p:spPr bwMode="auto">
            <a:xfrm>
              <a:off x="3898901" y="2300288"/>
              <a:ext cx="1806575" cy="1811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íS1idé"/>
            <p:cNvSpPr/>
            <p:nvPr/>
          </p:nvSpPr>
          <p:spPr bwMode="auto">
            <a:xfrm>
              <a:off x="4084638" y="2486025"/>
              <a:ext cx="1439863" cy="1438275"/>
            </a:xfrm>
            <a:prstGeom prst="ellipse">
              <a:avLst/>
            </a:pr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ṣḷîḑê"/>
            <p:cNvSpPr/>
            <p:nvPr/>
          </p:nvSpPr>
          <p:spPr bwMode="auto">
            <a:xfrm>
              <a:off x="4351338" y="2752725"/>
              <a:ext cx="906463" cy="904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îšľîḋè"/>
            <p:cNvSpPr/>
            <p:nvPr/>
          </p:nvSpPr>
          <p:spPr bwMode="auto">
            <a:xfrm>
              <a:off x="4624388" y="3032125"/>
              <a:ext cx="354013" cy="422275"/>
            </a:xfrm>
            <a:custGeom>
              <a:avLst/>
              <a:gdLst>
                <a:gd name="T0" fmla="*/ 57 w 57"/>
                <a:gd name="T1" fmla="*/ 28 h 68"/>
                <a:gd name="T2" fmla="*/ 29 w 57"/>
                <a:gd name="T3" fmla="*/ 0 h 68"/>
                <a:gd name="T4" fmla="*/ 0 w 57"/>
                <a:gd name="T5" fmla="*/ 28 h 68"/>
                <a:gd name="T6" fmla="*/ 27 w 57"/>
                <a:gd name="T7" fmla="*/ 56 h 68"/>
                <a:gd name="T8" fmla="*/ 27 w 57"/>
                <a:gd name="T9" fmla="*/ 68 h 68"/>
                <a:gd name="T10" fmla="*/ 37 w 57"/>
                <a:gd name="T11" fmla="*/ 55 h 68"/>
                <a:gd name="T12" fmla="*/ 57 w 57"/>
                <a:gd name="T13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68">
                  <a:moveTo>
                    <a:pt x="57" y="28"/>
                  </a:moveTo>
                  <a:cubicBezTo>
                    <a:pt x="57" y="13"/>
                    <a:pt x="44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2" y="55"/>
                    <a:pt x="27" y="56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7" y="68"/>
                    <a:pt x="35" y="63"/>
                    <a:pt x="37" y="55"/>
                  </a:cubicBezTo>
                  <a:cubicBezTo>
                    <a:pt x="49" y="52"/>
                    <a:pt x="57" y="41"/>
                    <a:pt x="57" y="28"/>
                  </a:cubicBez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íšḷïḓe"/>
            <p:cNvSpPr/>
            <p:nvPr/>
          </p:nvSpPr>
          <p:spPr bwMode="auto">
            <a:xfrm>
              <a:off x="3587751" y="3162300"/>
              <a:ext cx="1254125" cy="98425"/>
            </a:xfrm>
            <a:custGeom>
              <a:avLst/>
              <a:gdLst>
                <a:gd name="T0" fmla="*/ 194 w 202"/>
                <a:gd name="T1" fmla="*/ 16 h 16"/>
                <a:gd name="T2" fmla="*/ 8 w 202"/>
                <a:gd name="T3" fmla="*/ 16 h 16"/>
                <a:gd name="T4" fmla="*/ 0 w 202"/>
                <a:gd name="T5" fmla="*/ 8 h 16"/>
                <a:gd name="T6" fmla="*/ 8 w 202"/>
                <a:gd name="T7" fmla="*/ 0 h 16"/>
                <a:gd name="T8" fmla="*/ 194 w 202"/>
                <a:gd name="T9" fmla="*/ 0 h 16"/>
                <a:gd name="T10" fmla="*/ 202 w 202"/>
                <a:gd name="T11" fmla="*/ 8 h 16"/>
                <a:gd name="T12" fmla="*/ 194 w 20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6">
                  <a:moveTo>
                    <a:pt x="19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8" y="0"/>
                    <a:pt x="202" y="3"/>
                    <a:pt x="202" y="8"/>
                  </a:cubicBezTo>
                  <a:cubicBezTo>
                    <a:pt x="202" y="12"/>
                    <a:pt x="198" y="16"/>
                    <a:pt x="194" y="16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iśḷíde"/>
            <p:cNvSpPr/>
            <p:nvPr/>
          </p:nvSpPr>
          <p:spPr bwMode="auto">
            <a:xfrm>
              <a:off x="3240088" y="3094038"/>
              <a:ext cx="465138" cy="247650"/>
            </a:xfrm>
            <a:custGeom>
              <a:avLst/>
              <a:gdLst>
                <a:gd name="T0" fmla="*/ 75 w 75"/>
                <a:gd name="T1" fmla="*/ 11 h 40"/>
                <a:gd name="T2" fmla="*/ 64 w 75"/>
                <a:gd name="T3" fmla="*/ 1 h 40"/>
                <a:gd name="T4" fmla="*/ 61 w 75"/>
                <a:gd name="T5" fmla="*/ 0 h 40"/>
                <a:gd name="T6" fmla="*/ 6 w 75"/>
                <a:gd name="T7" fmla="*/ 0 h 40"/>
                <a:gd name="T8" fmla="*/ 3 w 75"/>
                <a:gd name="T9" fmla="*/ 7 h 40"/>
                <a:gd name="T10" fmla="*/ 12 w 75"/>
                <a:gd name="T11" fmla="*/ 17 h 40"/>
                <a:gd name="T12" fmla="*/ 12 w 75"/>
                <a:gd name="T13" fmla="*/ 23 h 40"/>
                <a:gd name="T14" fmla="*/ 3 w 75"/>
                <a:gd name="T15" fmla="*/ 32 h 40"/>
                <a:gd name="T16" fmla="*/ 6 w 75"/>
                <a:gd name="T17" fmla="*/ 40 h 40"/>
                <a:gd name="T18" fmla="*/ 61 w 75"/>
                <a:gd name="T19" fmla="*/ 40 h 40"/>
                <a:gd name="T20" fmla="*/ 64 w 75"/>
                <a:gd name="T21" fmla="*/ 38 h 40"/>
                <a:gd name="T22" fmla="*/ 75 w 75"/>
                <a:gd name="T23" fmla="*/ 28 h 40"/>
                <a:gd name="T24" fmla="*/ 75 w 75"/>
                <a:gd name="T2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0">
                  <a:moveTo>
                    <a:pt x="75" y="11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5"/>
                    <a:pt x="3" y="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8"/>
                    <a:pt x="14" y="21"/>
                    <a:pt x="12" y="2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2" y="40"/>
                    <a:pt x="6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0"/>
                    <a:pt x="64" y="39"/>
                    <a:pt x="64" y="38"/>
                  </a:cubicBezTo>
                  <a:cubicBezTo>
                    <a:pt x="75" y="28"/>
                    <a:pt x="75" y="28"/>
                    <a:pt x="75" y="28"/>
                  </a:cubicBezTo>
                  <a:lnTo>
                    <a:pt x="75" y="11"/>
                  </a:ln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iśḷîdè"/>
            <p:cNvSpPr/>
            <p:nvPr/>
          </p:nvSpPr>
          <p:spPr bwMode="auto">
            <a:xfrm>
              <a:off x="3314701" y="3119438"/>
              <a:ext cx="204788" cy="55563"/>
            </a:xfrm>
            <a:custGeom>
              <a:avLst/>
              <a:gdLst>
                <a:gd name="T0" fmla="*/ 28 w 33"/>
                <a:gd name="T1" fmla="*/ 9 h 9"/>
                <a:gd name="T2" fmla="*/ 4 w 33"/>
                <a:gd name="T3" fmla="*/ 9 h 9"/>
                <a:gd name="T4" fmla="*/ 0 w 33"/>
                <a:gd name="T5" fmla="*/ 5 h 9"/>
                <a:gd name="T6" fmla="*/ 4 w 33"/>
                <a:gd name="T7" fmla="*/ 0 h 9"/>
                <a:gd name="T8" fmla="*/ 28 w 33"/>
                <a:gd name="T9" fmla="*/ 0 h 9"/>
                <a:gd name="T10" fmla="*/ 33 w 33"/>
                <a:gd name="T11" fmla="*/ 5 h 9"/>
                <a:gd name="T12" fmla="*/ 28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2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3" y="7"/>
                    <a:pt x="31" y="9"/>
                    <a:pt x="2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îṣliḋe"/>
            <p:cNvSpPr/>
            <p:nvPr/>
          </p:nvSpPr>
          <p:spPr bwMode="auto">
            <a:xfrm>
              <a:off x="3538538" y="3119438"/>
              <a:ext cx="74613" cy="55563"/>
            </a:xfrm>
            <a:custGeom>
              <a:avLst/>
              <a:gdLst>
                <a:gd name="T0" fmla="*/ 8 w 12"/>
                <a:gd name="T1" fmla="*/ 9 h 9"/>
                <a:gd name="T2" fmla="*/ 4 w 12"/>
                <a:gd name="T3" fmla="*/ 9 h 9"/>
                <a:gd name="T4" fmla="*/ 0 w 12"/>
                <a:gd name="T5" fmla="*/ 5 h 9"/>
                <a:gd name="T6" fmla="*/ 4 w 12"/>
                <a:gd name="T7" fmla="*/ 0 h 9"/>
                <a:gd name="T8" fmla="*/ 8 w 12"/>
                <a:gd name="T9" fmla="*/ 0 h 9"/>
                <a:gd name="T10" fmla="*/ 12 w 12"/>
                <a:gd name="T11" fmla="*/ 5 h 9"/>
                <a:gd name="T12" fmla="*/ 8 w 1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0" y="9"/>
                    <a:pt x="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îṥļiďé"/>
            <p:cNvSpPr/>
            <p:nvPr/>
          </p:nvSpPr>
          <p:spPr bwMode="auto">
            <a:xfrm>
              <a:off x="4506913" y="1543050"/>
              <a:ext cx="1763713" cy="496888"/>
            </a:xfrm>
            <a:custGeom>
              <a:avLst/>
              <a:gdLst>
                <a:gd name="T0" fmla="*/ 252 w 284"/>
                <a:gd name="T1" fmla="*/ 0 h 80"/>
                <a:gd name="T2" fmla="*/ 33 w 284"/>
                <a:gd name="T3" fmla="*/ 0 h 80"/>
                <a:gd name="T4" fmla="*/ 0 w 284"/>
                <a:gd name="T5" fmla="*/ 32 h 80"/>
                <a:gd name="T6" fmla="*/ 33 w 284"/>
                <a:gd name="T7" fmla="*/ 64 h 80"/>
                <a:gd name="T8" fmla="*/ 49 w 284"/>
                <a:gd name="T9" fmla="*/ 64 h 80"/>
                <a:gd name="T10" fmla="*/ 64 w 284"/>
                <a:gd name="T11" fmla="*/ 80 h 80"/>
                <a:gd name="T12" fmla="*/ 80 w 284"/>
                <a:gd name="T13" fmla="*/ 64 h 80"/>
                <a:gd name="T14" fmla="*/ 252 w 284"/>
                <a:gd name="T15" fmla="*/ 64 h 80"/>
                <a:gd name="T16" fmla="*/ 284 w 284"/>
                <a:gd name="T17" fmla="*/ 32 h 80"/>
                <a:gd name="T18" fmla="*/ 252 w 28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80">
                  <a:moveTo>
                    <a:pt x="25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70" y="64"/>
                    <a:pt x="284" y="50"/>
                    <a:pt x="284" y="32"/>
                  </a:cubicBezTo>
                  <a:cubicBezTo>
                    <a:pt x="284" y="14"/>
                    <a:pt x="270" y="0"/>
                    <a:pt x="252" y="0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ï$ḷïdè"/>
            <p:cNvSpPr/>
            <p:nvPr/>
          </p:nvSpPr>
          <p:spPr bwMode="auto">
            <a:xfrm>
              <a:off x="4760913" y="1760538"/>
              <a:ext cx="944563" cy="49213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îṩlïďê"/>
            <p:cNvSpPr/>
            <p:nvPr/>
          </p:nvSpPr>
          <p:spPr bwMode="auto">
            <a:xfrm>
              <a:off x="4760913" y="1636713"/>
              <a:ext cx="665163" cy="49213"/>
            </a:xfrm>
            <a:custGeom>
              <a:avLst/>
              <a:gdLst>
                <a:gd name="T0" fmla="*/ 103 w 107"/>
                <a:gd name="T1" fmla="*/ 8 h 8"/>
                <a:gd name="T2" fmla="*/ 4 w 107"/>
                <a:gd name="T3" fmla="*/ 8 h 8"/>
                <a:gd name="T4" fmla="*/ 0 w 107"/>
                <a:gd name="T5" fmla="*/ 4 h 8"/>
                <a:gd name="T6" fmla="*/ 4 w 107"/>
                <a:gd name="T7" fmla="*/ 0 h 8"/>
                <a:gd name="T8" fmla="*/ 103 w 107"/>
                <a:gd name="T9" fmla="*/ 0 h 8"/>
                <a:gd name="T10" fmla="*/ 107 w 107"/>
                <a:gd name="T11" fmla="*/ 4 h 8"/>
                <a:gd name="T12" fmla="*/ 103 w 10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8">
                  <a:moveTo>
                    <a:pt x="103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7" y="2"/>
                    <a:pt x="107" y="4"/>
                  </a:cubicBezTo>
                  <a:cubicBezTo>
                    <a:pt x="107" y="6"/>
                    <a:pt x="105" y="8"/>
                    <a:pt x="10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ïşļîḑè"/>
            <p:cNvSpPr/>
            <p:nvPr/>
          </p:nvSpPr>
          <p:spPr bwMode="auto">
            <a:xfrm>
              <a:off x="5897563" y="2827338"/>
              <a:ext cx="1601788" cy="1017588"/>
            </a:xfrm>
            <a:custGeom>
              <a:avLst/>
              <a:gdLst>
                <a:gd name="T0" fmla="*/ 4 w 258"/>
                <a:gd name="T1" fmla="*/ 163 h 164"/>
                <a:gd name="T2" fmla="*/ 40 w 258"/>
                <a:gd name="T3" fmla="*/ 129 h 164"/>
                <a:gd name="T4" fmla="*/ 105 w 258"/>
                <a:gd name="T5" fmla="*/ 108 h 164"/>
                <a:gd name="T6" fmla="*/ 106 w 258"/>
                <a:gd name="T7" fmla="*/ 108 h 164"/>
                <a:gd name="T8" fmla="*/ 154 w 258"/>
                <a:gd name="T9" fmla="*/ 63 h 164"/>
                <a:gd name="T10" fmla="*/ 216 w 258"/>
                <a:gd name="T11" fmla="*/ 46 h 164"/>
                <a:gd name="T12" fmla="*/ 217 w 258"/>
                <a:gd name="T13" fmla="*/ 46 h 164"/>
                <a:gd name="T14" fmla="*/ 257 w 258"/>
                <a:gd name="T15" fmla="*/ 3 h 164"/>
                <a:gd name="T16" fmla="*/ 257 w 258"/>
                <a:gd name="T17" fmla="*/ 0 h 164"/>
                <a:gd name="T18" fmla="*/ 254 w 258"/>
                <a:gd name="T19" fmla="*/ 0 h 164"/>
                <a:gd name="T20" fmla="*/ 214 w 258"/>
                <a:gd name="T21" fmla="*/ 43 h 164"/>
                <a:gd name="T22" fmla="*/ 153 w 258"/>
                <a:gd name="T23" fmla="*/ 60 h 164"/>
                <a:gd name="T24" fmla="*/ 152 w 258"/>
                <a:gd name="T25" fmla="*/ 60 h 164"/>
                <a:gd name="T26" fmla="*/ 104 w 258"/>
                <a:gd name="T27" fmla="*/ 105 h 164"/>
                <a:gd name="T28" fmla="*/ 39 w 258"/>
                <a:gd name="T29" fmla="*/ 125 h 164"/>
                <a:gd name="T30" fmla="*/ 38 w 258"/>
                <a:gd name="T31" fmla="*/ 126 h 164"/>
                <a:gd name="T32" fmla="*/ 1 w 258"/>
                <a:gd name="T33" fmla="*/ 160 h 164"/>
                <a:gd name="T34" fmla="*/ 1 w 258"/>
                <a:gd name="T35" fmla="*/ 163 h 164"/>
                <a:gd name="T36" fmla="*/ 4 w 258"/>
                <a:gd name="T37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8" h="164">
                  <a:moveTo>
                    <a:pt x="4" y="163"/>
                  </a:moveTo>
                  <a:cubicBezTo>
                    <a:pt x="40" y="129"/>
                    <a:pt x="40" y="129"/>
                    <a:pt x="40" y="12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8" y="2"/>
                    <a:pt x="258" y="1"/>
                    <a:pt x="257" y="0"/>
                  </a:cubicBezTo>
                  <a:cubicBezTo>
                    <a:pt x="256" y="0"/>
                    <a:pt x="255" y="0"/>
                    <a:pt x="254" y="0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0" y="161"/>
                    <a:pt x="0" y="162"/>
                    <a:pt x="1" y="163"/>
                  </a:cubicBezTo>
                  <a:cubicBezTo>
                    <a:pt x="2" y="164"/>
                    <a:pt x="3" y="164"/>
                    <a:pt x="4" y="163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işḻiḓé"/>
            <p:cNvSpPr/>
            <p:nvPr/>
          </p:nvSpPr>
          <p:spPr bwMode="auto">
            <a:xfrm>
              <a:off x="6102351" y="3584575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isļîḋe"/>
            <p:cNvSpPr/>
            <p:nvPr/>
          </p:nvSpPr>
          <p:spPr bwMode="auto">
            <a:xfrm>
              <a:off x="6804026" y="3175000"/>
              <a:ext cx="7461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îšľiḍê"/>
            <p:cNvSpPr/>
            <p:nvPr/>
          </p:nvSpPr>
          <p:spPr bwMode="auto">
            <a:xfrm>
              <a:off x="7461251" y="2797175"/>
              <a:ext cx="68263" cy="73025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$líďé"/>
            <p:cNvSpPr/>
            <p:nvPr/>
          </p:nvSpPr>
          <p:spPr bwMode="auto">
            <a:xfrm>
              <a:off x="6859588" y="3589338"/>
              <a:ext cx="1812925" cy="2084388"/>
            </a:xfrm>
            <a:custGeom>
              <a:avLst/>
              <a:gdLst>
                <a:gd name="T0" fmla="*/ 159 w 292"/>
                <a:gd name="T1" fmla="*/ 0 h 336"/>
                <a:gd name="T2" fmla="*/ 159 w 292"/>
                <a:gd name="T3" fmla="*/ 79 h 336"/>
                <a:gd name="T4" fmla="*/ 158 w 292"/>
                <a:gd name="T5" fmla="*/ 84 h 336"/>
                <a:gd name="T6" fmla="*/ 173 w 292"/>
                <a:gd name="T7" fmla="*/ 84 h 336"/>
                <a:gd name="T8" fmla="*/ 176 w 292"/>
                <a:gd name="T9" fmla="*/ 94 h 336"/>
                <a:gd name="T10" fmla="*/ 154 w 292"/>
                <a:gd name="T11" fmla="*/ 116 h 336"/>
                <a:gd name="T12" fmla="*/ 154 w 292"/>
                <a:gd name="T13" fmla="*/ 116 h 336"/>
                <a:gd name="T14" fmla="*/ 154 w 292"/>
                <a:gd name="T15" fmla="*/ 116 h 336"/>
                <a:gd name="T16" fmla="*/ 154 w 292"/>
                <a:gd name="T17" fmla="*/ 116 h 336"/>
                <a:gd name="T18" fmla="*/ 154 w 292"/>
                <a:gd name="T19" fmla="*/ 116 h 336"/>
                <a:gd name="T20" fmla="*/ 154 w 292"/>
                <a:gd name="T21" fmla="*/ 116 h 336"/>
                <a:gd name="T22" fmla="*/ 154 w 292"/>
                <a:gd name="T23" fmla="*/ 116 h 336"/>
                <a:gd name="T24" fmla="*/ 154 w 292"/>
                <a:gd name="T25" fmla="*/ 116 h 336"/>
                <a:gd name="T26" fmla="*/ 154 w 292"/>
                <a:gd name="T27" fmla="*/ 116 h 336"/>
                <a:gd name="T28" fmla="*/ 0 w 292"/>
                <a:gd name="T29" fmla="*/ 116 h 336"/>
                <a:gd name="T30" fmla="*/ 16 w 292"/>
                <a:gd name="T31" fmla="*/ 149 h 336"/>
                <a:gd name="T32" fmla="*/ 100 w 292"/>
                <a:gd name="T33" fmla="*/ 191 h 336"/>
                <a:gd name="T34" fmla="*/ 147 w 292"/>
                <a:gd name="T35" fmla="*/ 180 h 336"/>
                <a:gd name="T36" fmla="*/ 158 w 292"/>
                <a:gd name="T37" fmla="*/ 195 h 336"/>
                <a:gd name="T38" fmla="*/ 153 w 292"/>
                <a:gd name="T39" fmla="*/ 199 h 336"/>
                <a:gd name="T40" fmla="*/ 255 w 292"/>
                <a:gd name="T41" fmla="*/ 336 h 336"/>
                <a:gd name="T42" fmla="*/ 281 w 292"/>
                <a:gd name="T43" fmla="*/ 316 h 336"/>
                <a:gd name="T44" fmla="*/ 292 w 292"/>
                <a:gd name="T45" fmla="*/ 308 h 336"/>
                <a:gd name="T46" fmla="*/ 190 w 292"/>
                <a:gd name="T47" fmla="*/ 171 h 336"/>
                <a:gd name="T48" fmla="*/ 185 w 292"/>
                <a:gd name="T49" fmla="*/ 175 h 336"/>
                <a:gd name="T50" fmla="*/ 180 w 292"/>
                <a:gd name="T51" fmla="*/ 168 h 336"/>
                <a:gd name="T52" fmla="*/ 174 w 292"/>
                <a:gd name="T53" fmla="*/ 161 h 336"/>
                <a:gd name="T54" fmla="*/ 184 w 292"/>
                <a:gd name="T55" fmla="*/ 24 h 336"/>
                <a:gd name="T56" fmla="*/ 159 w 292"/>
                <a:gd name="T5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2" h="336">
                  <a:moveTo>
                    <a:pt x="159" y="0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81"/>
                    <a:pt x="159" y="82"/>
                    <a:pt x="158" y="84"/>
                  </a:cubicBezTo>
                  <a:cubicBezTo>
                    <a:pt x="173" y="84"/>
                    <a:pt x="173" y="84"/>
                    <a:pt x="173" y="84"/>
                  </a:cubicBezTo>
                  <a:cubicBezTo>
                    <a:pt x="175" y="87"/>
                    <a:pt x="176" y="90"/>
                    <a:pt x="176" y="94"/>
                  </a:cubicBezTo>
                  <a:cubicBezTo>
                    <a:pt x="176" y="106"/>
                    <a:pt x="166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28"/>
                    <a:pt x="9" y="139"/>
                    <a:pt x="16" y="149"/>
                  </a:cubicBezTo>
                  <a:cubicBezTo>
                    <a:pt x="37" y="176"/>
                    <a:pt x="68" y="191"/>
                    <a:pt x="100" y="191"/>
                  </a:cubicBezTo>
                  <a:cubicBezTo>
                    <a:pt x="116" y="191"/>
                    <a:pt x="132" y="187"/>
                    <a:pt x="147" y="180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5" y="175"/>
                    <a:pt x="185" y="175"/>
                    <a:pt x="185" y="175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210" y="125"/>
                    <a:pt x="216" y="66"/>
                    <a:pt x="184" y="24"/>
                  </a:cubicBezTo>
                  <a:cubicBezTo>
                    <a:pt x="177" y="14"/>
                    <a:pt x="168" y="6"/>
                    <a:pt x="159" y="0"/>
                  </a:cubicBezTo>
                </a:path>
              </a:pathLst>
            </a:custGeom>
            <a:solidFill>
              <a:srgbClr val="E9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iŝḷíḋè"/>
            <p:cNvSpPr/>
            <p:nvPr/>
          </p:nvSpPr>
          <p:spPr bwMode="auto">
            <a:xfrm>
              <a:off x="7797801" y="3559175"/>
              <a:ext cx="49213" cy="552450"/>
            </a:xfrm>
            <a:custGeom>
              <a:avLst/>
              <a:gdLst>
                <a:gd name="T0" fmla="*/ 0 w 8"/>
                <a:gd name="T1" fmla="*/ 0 h 89"/>
                <a:gd name="T2" fmla="*/ 0 w 8"/>
                <a:gd name="T3" fmla="*/ 84 h 89"/>
                <a:gd name="T4" fmla="*/ 0 w 8"/>
                <a:gd name="T5" fmla="*/ 84 h 89"/>
                <a:gd name="T6" fmla="*/ 0 w 8"/>
                <a:gd name="T7" fmla="*/ 89 h 89"/>
                <a:gd name="T8" fmla="*/ 7 w 8"/>
                <a:gd name="T9" fmla="*/ 89 h 89"/>
                <a:gd name="T10" fmla="*/ 8 w 8"/>
                <a:gd name="T11" fmla="*/ 84 h 89"/>
                <a:gd name="T12" fmla="*/ 8 w 8"/>
                <a:gd name="T13" fmla="*/ 5 h 89"/>
                <a:gd name="T14" fmla="*/ 0 w 8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9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7"/>
                    <a:pt x="0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87"/>
                    <a:pt x="8" y="86"/>
                    <a:pt x="8" y="8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3" y="2"/>
                    <a:pt x="0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îs1ídê"/>
            <p:cNvSpPr/>
            <p:nvPr/>
          </p:nvSpPr>
          <p:spPr bwMode="auto">
            <a:xfrm>
              <a:off x="6834188" y="3497263"/>
              <a:ext cx="963613" cy="614363"/>
            </a:xfrm>
            <a:custGeom>
              <a:avLst/>
              <a:gdLst>
                <a:gd name="T0" fmla="*/ 131 w 155"/>
                <a:gd name="T1" fmla="*/ 0 h 99"/>
                <a:gd name="T2" fmla="*/ 131 w 155"/>
                <a:gd name="T3" fmla="*/ 67 h 99"/>
                <a:gd name="T4" fmla="*/ 118 w 155"/>
                <a:gd name="T5" fmla="*/ 79 h 99"/>
                <a:gd name="T6" fmla="*/ 2 w 155"/>
                <a:gd name="T7" fmla="*/ 79 h 99"/>
                <a:gd name="T8" fmla="*/ 0 w 155"/>
                <a:gd name="T9" fmla="*/ 99 h 99"/>
                <a:gd name="T10" fmla="*/ 155 w 155"/>
                <a:gd name="T11" fmla="*/ 99 h 99"/>
                <a:gd name="T12" fmla="*/ 155 w 155"/>
                <a:gd name="T13" fmla="*/ 94 h 99"/>
                <a:gd name="T14" fmla="*/ 155 w 155"/>
                <a:gd name="T15" fmla="*/ 94 h 99"/>
                <a:gd name="T16" fmla="*/ 155 w 155"/>
                <a:gd name="T17" fmla="*/ 10 h 99"/>
                <a:gd name="T18" fmla="*/ 131 w 155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99">
                  <a:moveTo>
                    <a:pt x="131" y="0"/>
                  </a:moveTo>
                  <a:cubicBezTo>
                    <a:pt x="131" y="67"/>
                    <a:pt x="131" y="67"/>
                    <a:pt x="131" y="67"/>
                  </a:cubicBezTo>
                  <a:cubicBezTo>
                    <a:pt x="131" y="74"/>
                    <a:pt x="125" y="79"/>
                    <a:pt x="118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6"/>
                    <a:pt x="0" y="92"/>
                    <a:pt x="0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5" y="97"/>
                    <a:pt x="155" y="96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7" y="6"/>
                    <a:pt x="139" y="3"/>
                    <a:pt x="131" y="0"/>
                  </a:cubicBezTo>
                </a:path>
              </a:pathLst>
            </a:custGeom>
            <a:solidFill>
              <a:srgbClr val="64A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îşľiďê"/>
            <p:cNvSpPr/>
            <p:nvPr/>
          </p:nvSpPr>
          <p:spPr bwMode="auto">
            <a:xfrm>
              <a:off x="6846888" y="3478213"/>
              <a:ext cx="801688" cy="508000"/>
            </a:xfrm>
            <a:custGeom>
              <a:avLst/>
              <a:gdLst>
                <a:gd name="T0" fmla="*/ 102 w 129"/>
                <a:gd name="T1" fmla="*/ 0 h 82"/>
                <a:gd name="T2" fmla="*/ 40 w 129"/>
                <a:gd name="T3" fmla="*/ 21 h 82"/>
                <a:gd name="T4" fmla="*/ 0 w 129"/>
                <a:gd name="T5" fmla="*/ 82 h 82"/>
                <a:gd name="T6" fmla="*/ 116 w 129"/>
                <a:gd name="T7" fmla="*/ 82 h 82"/>
                <a:gd name="T8" fmla="*/ 129 w 129"/>
                <a:gd name="T9" fmla="*/ 70 h 82"/>
                <a:gd name="T10" fmla="*/ 129 w 129"/>
                <a:gd name="T11" fmla="*/ 3 h 82"/>
                <a:gd name="T12" fmla="*/ 102 w 129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82">
                  <a:moveTo>
                    <a:pt x="102" y="0"/>
                  </a:moveTo>
                  <a:cubicBezTo>
                    <a:pt x="80" y="0"/>
                    <a:pt x="59" y="7"/>
                    <a:pt x="40" y="21"/>
                  </a:cubicBezTo>
                  <a:cubicBezTo>
                    <a:pt x="19" y="36"/>
                    <a:pt x="5" y="58"/>
                    <a:pt x="0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3" y="82"/>
                    <a:pt x="129" y="77"/>
                    <a:pt x="129" y="70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0" y="1"/>
                    <a:pt x="111" y="0"/>
                    <a:pt x="102" y="0"/>
                  </a:cubicBezTo>
                </a:path>
              </a:pathLst>
            </a:custGeom>
            <a:solidFill>
              <a:srgbClr val="2B6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îsliḍe"/>
            <p:cNvSpPr/>
            <p:nvPr/>
          </p:nvSpPr>
          <p:spPr bwMode="auto">
            <a:xfrm>
              <a:off x="6834188" y="4111625"/>
              <a:ext cx="1117600" cy="198438"/>
            </a:xfrm>
            <a:custGeom>
              <a:avLst/>
              <a:gdLst>
                <a:gd name="T0" fmla="*/ 158 w 180"/>
                <a:gd name="T1" fmla="*/ 32 h 32"/>
                <a:gd name="T2" fmla="*/ 158 w 180"/>
                <a:gd name="T3" fmla="*/ 32 h 32"/>
                <a:gd name="T4" fmla="*/ 158 w 180"/>
                <a:gd name="T5" fmla="*/ 32 h 32"/>
                <a:gd name="T6" fmla="*/ 158 w 180"/>
                <a:gd name="T7" fmla="*/ 32 h 32"/>
                <a:gd name="T8" fmla="*/ 158 w 180"/>
                <a:gd name="T9" fmla="*/ 32 h 32"/>
                <a:gd name="T10" fmla="*/ 158 w 180"/>
                <a:gd name="T11" fmla="*/ 32 h 32"/>
                <a:gd name="T12" fmla="*/ 158 w 180"/>
                <a:gd name="T13" fmla="*/ 32 h 32"/>
                <a:gd name="T14" fmla="*/ 158 w 180"/>
                <a:gd name="T15" fmla="*/ 32 h 32"/>
                <a:gd name="T16" fmla="*/ 158 w 180"/>
                <a:gd name="T17" fmla="*/ 32 h 32"/>
                <a:gd name="T18" fmla="*/ 177 w 180"/>
                <a:gd name="T19" fmla="*/ 0 h 32"/>
                <a:gd name="T20" fmla="*/ 162 w 180"/>
                <a:gd name="T21" fmla="*/ 0 h 32"/>
                <a:gd name="T22" fmla="*/ 155 w 180"/>
                <a:gd name="T23" fmla="*/ 0 h 32"/>
                <a:gd name="T24" fmla="*/ 0 w 180"/>
                <a:gd name="T25" fmla="*/ 0 h 32"/>
                <a:gd name="T26" fmla="*/ 1 w 180"/>
                <a:gd name="T27" fmla="*/ 21 h 32"/>
                <a:gd name="T28" fmla="*/ 177 w 180"/>
                <a:gd name="T29" fmla="*/ 21 h 32"/>
                <a:gd name="T30" fmla="*/ 177 w 180"/>
                <a:gd name="T31" fmla="*/ 21 h 32"/>
                <a:gd name="T32" fmla="*/ 158 w 180"/>
                <a:gd name="T33" fmla="*/ 32 h 32"/>
                <a:gd name="T34" fmla="*/ 180 w 180"/>
                <a:gd name="T35" fmla="*/ 10 h 32"/>
                <a:gd name="T36" fmla="*/ 177 w 18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32"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77" y="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14"/>
                    <a:pt x="1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3" y="27"/>
                    <a:pt x="166" y="32"/>
                    <a:pt x="158" y="32"/>
                  </a:cubicBezTo>
                  <a:cubicBezTo>
                    <a:pt x="170" y="32"/>
                    <a:pt x="180" y="22"/>
                    <a:pt x="180" y="10"/>
                  </a:cubicBezTo>
                  <a:cubicBezTo>
                    <a:pt x="180" y="6"/>
                    <a:pt x="179" y="3"/>
                    <a:pt x="177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íŝļîdè"/>
            <p:cNvSpPr/>
            <p:nvPr/>
          </p:nvSpPr>
          <p:spPr bwMode="auto">
            <a:xfrm>
              <a:off x="6840538" y="4241800"/>
              <a:ext cx="1093788" cy="68263"/>
            </a:xfrm>
            <a:custGeom>
              <a:avLst/>
              <a:gdLst>
                <a:gd name="T0" fmla="*/ 176 w 176"/>
                <a:gd name="T1" fmla="*/ 0 h 11"/>
                <a:gd name="T2" fmla="*/ 0 w 176"/>
                <a:gd name="T3" fmla="*/ 0 h 11"/>
                <a:gd name="T4" fmla="*/ 3 w 176"/>
                <a:gd name="T5" fmla="*/ 11 h 11"/>
                <a:gd name="T6" fmla="*/ 157 w 176"/>
                <a:gd name="T7" fmla="*/ 11 h 11"/>
                <a:gd name="T8" fmla="*/ 157 w 176"/>
                <a:gd name="T9" fmla="*/ 11 h 11"/>
                <a:gd name="T10" fmla="*/ 157 w 176"/>
                <a:gd name="T11" fmla="*/ 11 h 11"/>
                <a:gd name="T12" fmla="*/ 157 w 176"/>
                <a:gd name="T13" fmla="*/ 11 h 11"/>
                <a:gd name="T14" fmla="*/ 157 w 176"/>
                <a:gd name="T15" fmla="*/ 11 h 11"/>
                <a:gd name="T16" fmla="*/ 157 w 176"/>
                <a:gd name="T17" fmla="*/ 11 h 11"/>
                <a:gd name="T18" fmla="*/ 157 w 176"/>
                <a:gd name="T19" fmla="*/ 11 h 11"/>
                <a:gd name="T20" fmla="*/ 157 w 176"/>
                <a:gd name="T21" fmla="*/ 11 h 11"/>
                <a:gd name="T22" fmla="*/ 157 w 176"/>
                <a:gd name="T23" fmla="*/ 11 h 11"/>
                <a:gd name="T24" fmla="*/ 176 w 17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">
                  <a:moveTo>
                    <a:pt x="1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65" y="11"/>
                    <a:pt x="172" y="6"/>
                    <a:pt x="176" y="0"/>
                  </a:cubicBezTo>
                </a:path>
              </a:pathLst>
            </a:custGeom>
            <a:solidFill>
              <a:srgbClr val="B7B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iŝ1íďe"/>
            <p:cNvSpPr/>
            <p:nvPr/>
          </p:nvSpPr>
          <p:spPr bwMode="auto">
            <a:xfrm>
              <a:off x="7778751" y="4427538"/>
              <a:ext cx="366713" cy="390525"/>
            </a:xfrm>
            <a:custGeom>
              <a:avLst/>
              <a:gdLst>
                <a:gd name="T0" fmla="*/ 231 w 231"/>
                <a:gd name="T1" fmla="*/ 168 h 246"/>
                <a:gd name="T2" fmla="*/ 125 w 231"/>
                <a:gd name="T3" fmla="*/ 246 h 246"/>
                <a:gd name="T4" fmla="*/ 0 w 231"/>
                <a:gd name="T5" fmla="*/ 74 h 246"/>
                <a:gd name="T6" fmla="*/ 105 w 231"/>
                <a:gd name="T7" fmla="*/ 0 h 246"/>
                <a:gd name="T8" fmla="*/ 231 w 231"/>
                <a:gd name="T9" fmla="*/ 16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46">
                  <a:moveTo>
                    <a:pt x="231" y="168"/>
                  </a:moveTo>
                  <a:lnTo>
                    <a:pt x="125" y="246"/>
                  </a:lnTo>
                  <a:lnTo>
                    <a:pt x="0" y="74"/>
                  </a:lnTo>
                  <a:lnTo>
                    <a:pt x="105" y="0"/>
                  </a:lnTo>
                  <a:lnTo>
                    <a:pt x="231" y="168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ïṥḻíďe"/>
            <p:cNvSpPr/>
            <p:nvPr/>
          </p:nvSpPr>
          <p:spPr bwMode="auto">
            <a:xfrm>
              <a:off x="7847013" y="4427538"/>
              <a:ext cx="298450" cy="334963"/>
            </a:xfrm>
            <a:custGeom>
              <a:avLst/>
              <a:gdLst>
                <a:gd name="T0" fmla="*/ 188 w 188"/>
                <a:gd name="T1" fmla="*/ 168 h 211"/>
                <a:gd name="T2" fmla="*/ 129 w 188"/>
                <a:gd name="T3" fmla="*/ 211 h 211"/>
                <a:gd name="T4" fmla="*/ 0 w 188"/>
                <a:gd name="T5" fmla="*/ 43 h 211"/>
                <a:gd name="T6" fmla="*/ 62 w 188"/>
                <a:gd name="T7" fmla="*/ 0 h 211"/>
                <a:gd name="T8" fmla="*/ 188 w 188"/>
                <a:gd name="T9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11">
                  <a:moveTo>
                    <a:pt x="188" y="168"/>
                  </a:moveTo>
                  <a:lnTo>
                    <a:pt x="129" y="211"/>
                  </a:lnTo>
                  <a:lnTo>
                    <a:pt x="0" y="43"/>
                  </a:lnTo>
                  <a:lnTo>
                    <a:pt x="62" y="0"/>
                  </a:lnTo>
                  <a:lnTo>
                    <a:pt x="188" y="16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iśḷíḍè"/>
            <p:cNvSpPr/>
            <p:nvPr/>
          </p:nvSpPr>
          <p:spPr bwMode="auto">
            <a:xfrm>
              <a:off x="7778751" y="4427538"/>
              <a:ext cx="230188" cy="204788"/>
            </a:xfrm>
            <a:custGeom>
              <a:avLst/>
              <a:gdLst>
                <a:gd name="T0" fmla="*/ 10 w 37"/>
                <a:gd name="T1" fmla="*/ 33 h 33"/>
                <a:gd name="T2" fmla="*/ 26 w 37"/>
                <a:gd name="T3" fmla="*/ 23 h 33"/>
                <a:gd name="T4" fmla="*/ 37 w 37"/>
                <a:gd name="T5" fmla="*/ 13 h 33"/>
                <a:gd name="T6" fmla="*/ 27 w 37"/>
                <a:gd name="T7" fmla="*/ 0 h 33"/>
                <a:gd name="T8" fmla="*/ 0 w 37"/>
                <a:gd name="T9" fmla="*/ 19 h 33"/>
                <a:gd name="T10" fmla="*/ 10 w 37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3">
                  <a:moveTo>
                    <a:pt x="10" y="33"/>
                  </a:moveTo>
                  <a:cubicBezTo>
                    <a:pt x="15" y="30"/>
                    <a:pt x="21" y="27"/>
                    <a:pt x="26" y="23"/>
                  </a:cubicBezTo>
                  <a:cubicBezTo>
                    <a:pt x="30" y="20"/>
                    <a:pt x="33" y="17"/>
                    <a:pt x="37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îṩlíḓê"/>
            <p:cNvSpPr/>
            <p:nvPr/>
          </p:nvSpPr>
          <p:spPr bwMode="auto">
            <a:xfrm>
              <a:off x="6778626" y="3267075"/>
              <a:ext cx="1471613" cy="1470025"/>
            </a:xfrm>
            <a:custGeom>
              <a:avLst/>
              <a:gdLst>
                <a:gd name="T0" fmla="*/ 202 w 237"/>
                <a:gd name="T1" fmla="*/ 56 h 237"/>
                <a:gd name="T2" fmla="*/ 181 w 237"/>
                <a:gd name="T3" fmla="*/ 202 h 237"/>
                <a:gd name="T4" fmla="*/ 34 w 237"/>
                <a:gd name="T5" fmla="*/ 181 h 237"/>
                <a:gd name="T6" fmla="*/ 56 w 237"/>
                <a:gd name="T7" fmla="*/ 34 h 237"/>
                <a:gd name="T8" fmla="*/ 202 w 237"/>
                <a:gd name="T9" fmla="*/ 5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7">
                  <a:moveTo>
                    <a:pt x="202" y="56"/>
                  </a:moveTo>
                  <a:cubicBezTo>
                    <a:pt x="237" y="102"/>
                    <a:pt x="227" y="168"/>
                    <a:pt x="181" y="202"/>
                  </a:cubicBezTo>
                  <a:cubicBezTo>
                    <a:pt x="134" y="237"/>
                    <a:pt x="69" y="227"/>
                    <a:pt x="34" y="181"/>
                  </a:cubicBezTo>
                  <a:cubicBezTo>
                    <a:pt x="0" y="134"/>
                    <a:pt x="10" y="69"/>
                    <a:pt x="56" y="34"/>
                  </a:cubicBezTo>
                  <a:cubicBezTo>
                    <a:pt x="102" y="0"/>
                    <a:pt x="168" y="10"/>
                    <a:pt x="202" y="56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íşľîdè"/>
            <p:cNvSpPr/>
            <p:nvPr/>
          </p:nvSpPr>
          <p:spPr bwMode="auto">
            <a:xfrm>
              <a:off x="6965951" y="3454400"/>
              <a:ext cx="1098550" cy="1096963"/>
            </a:xfrm>
            <a:custGeom>
              <a:avLst/>
              <a:gdLst>
                <a:gd name="T0" fmla="*/ 151 w 177"/>
                <a:gd name="T1" fmla="*/ 42 h 177"/>
                <a:gd name="T2" fmla="*/ 135 w 177"/>
                <a:gd name="T3" fmla="*/ 151 h 177"/>
                <a:gd name="T4" fmla="*/ 26 w 177"/>
                <a:gd name="T5" fmla="*/ 135 h 177"/>
                <a:gd name="T6" fmla="*/ 42 w 177"/>
                <a:gd name="T7" fmla="*/ 26 h 177"/>
                <a:gd name="T8" fmla="*/ 151 w 177"/>
                <a:gd name="T9" fmla="*/ 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51" y="42"/>
                  </a:moveTo>
                  <a:cubicBezTo>
                    <a:pt x="177" y="76"/>
                    <a:pt x="169" y="125"/>
                    <a:pt x="135" y="151"/>
                  </a:cubicBezTo>
                  <a:cubicBezTo>
                    <a:pt x="100" y="177"/>
                    <a:pt x="51" y="169"/>
                    <a:pt x="26" y="135"/>
                  </a:cubicBezTo>
                  <a:cubicBezTo>
                    <a:pt x="0" y="100"/>
                    <a:pt x="7" y="51"/>
                    <a:pt x="42" y="26"/>
                  </a:cubicBezTo>
                  <a:cubicBezTo>
                    <a:pt x="76" y="0"/>
                    <a:pt x="125" y="7"/>
                    <a:pt x="151" y="42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S1îdè"/>
            <p:cNvSpPr/>
            <p:nvPr/>
          </p:nvSpPr>
          <p:spPr bwMode="auto">
            <a:xfrm>
              <a:off x="7840663" y="4525963"/>
              <a:ext cx="863600" cy="1017588"/>
            </a:xfrm>
            <a:custGeom>
              <a:avLst/>
              <a:gdLst>
                <a:gd name="T0" fmla="*/ 544 w 544"/>
                <a:gd name="T1" fmla="*/ 535 h 641"/>
                <a:gd name="T2" fmla="*/ 399 w 544"/>
                <a:gd name="T3" fmla="*/ 641 h 641"/>
                <a:gd name="T4" fmla="*/ 0 w 544"/>
                <a:gd name="T5" fmla="*/ 110 h 641"/>
                <a:gd name="T6" fmla="*/ 145 w 544"/>
                <a:gd name="T7" fmla="*/ 0 h 641"/>
                <a:gd name="T8" fmla="*/ 544 w 544"/>
                <a:gd name="T9" fmla="*/ 53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641">
                  <a:moveTo>
                    <a:pt x="544" y="535"/>
                  </a:moveTo>
                  <a:lnTo>
                    <a:pt x="399" y="641"/>
                  </a:lnTo>
                  <a:lnTo>
                    <a:pt x="0" y="110"/>
                  </a:lnTo>
                  <a:lnTo>
                    <a:pt x="145" y="0"/>
                  </a:lnTo>
                  <a:lnTo>
                    <a:pt x="544" y="535"/>
                  </a:ln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ṡ1íḋè"/>
            <p:cNvSpPr/>
            <p:nvPr/>
          </p:nvSpPr>
          <p:spPr bwMode="auto">
            <a:xfrm>
              <a:off x="8008938" y="4525963"/>
              <a:ext cx="695325" cy="893763"/>
            </a:xfrm>
            <a:custGeom>
              <a:avLst/>
              <a:gdLst>
                <a:gd name="T0" fmla="*/ 438 w 438"/>
                <a:gd name="T1" fmla="*/ 535 h 563"/>
                <a:gd name="T2" fmla="*/ 398 w 438"/>
                <a:gd name="T3" fmla="*/ 563 h 563"/>
                <a:gd name="T4" fmla="*/ 0 w 438"/>
                <a:gd name="T5" fmla="*/ 32 h 563"/>
                <a:gd name="T6" fmla="*/ 39 w 438"/>
                <a:gd name="T7" fmla="*/ 0 h 563"/>
                <a:gd name="T8" fmla="*/ 438 w 438"/>
                <a:gd name="T9" fmla="*/ 53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63">
                  <a:moveTo>
                    <a:pt x="438" y="535"/>
                  </a:moveTo>
                  <a:lnTo>
                    <a:pt x="398" y="563"/>
                  </a:lnTo>
                  <a:lnTo>
                    <a:pt x="0" y="32"/>
                  </a:lnTo>
                  <a:lnTo>
                    <a:pt x="39" y="0"/>
                  </a:lnTo>
                  <a:lnTo>
                    <a:pt x="438" y="535"/>
                  </a:ln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ïṩ1ide"/>
            <p:cNvSpPr/>
            <p:nvPr/>
          </p:nvSpPr>
          <p:spPr bwMode="auto">
            <a:xfrm>
              <a:off x="7232651" y="3721100"/>
              <a:ext cx="588963" cy="588963"/>
            </a:xfrm>
            <a:custGeom>
              <a:avLst/>
              <a:gdLst>
                <a:gd name="T0" fmla="*/ 91 w 95"/>
                <a:gd name="T1" fmla="*/ 38 h 95"/>
                <a:gd name="T2" fmla="*/ 84 w 95"/>
                <a:gd name="T3" fmla="*/ 38 h 95"/>
                <a:gd name="T4" fmla="*/ 80 w 95"/>
                <a:gd name="T5" fmla="*/ 28 h 95"/>
                <a:gd name="T6" fmla="*/ 85 w 95"/>
                <a:gd name="T7" fmla="*/ 23 h 95"/>
                <a:gd name="T8" fmla="*/ 85 w 95"/>
                <a:gd name="T9" fmla="*/ 18 h 95"/>
                <a:gd name="T10" fmla="*/ 77 w 95"/>
                <a:gd name="T11" fmla="*/ 10 h 95"/>
                <a:gd name="T12" fmla="*/ 72 w 95"/>
                <a:gd name="T13" fmla="*/ 10 h 95"/>
                <a:gd name="T14" fmla="*/ 67 w 95"/>
                <a:gd name="T15" fmla="*/ 15 h 95"/>
                <a:gd name="T16" fmla="*/ 57 w 95"/>
                <a:gd name="T17" fmla="*/ 11 h 95"/>
                <a:gd name="T18" fmla="*/ 57 w 95"/>
                <a:gd name="T19" fmla="*/ 4 h 95"/>
                <a:gd name="T20" fmla="*/ 53 w 95"/>
                <a:gd name="T21" fmla="*/ 0 h 95"/>
                <a:gd name="T22" fmla="*/ 42 w 95"/>
                <a:gd name="T23" fmla="*/ 0 h 95"/>
                <a:gd name="T24" fmla="*/ 38 w 95"/>
                <a:gd name="T25" fmla="*/ 4 h 95"/>
                <a:gd name="T26" fmla="*/ 38 w 95"/>
                <a:gd name="T27" fmla="*/ 11 h 95"/>
                <a:gd name="T28" fmla="*/ 28 w 95"/>
                <a:gd name="T29" fmla="*/ 15 h 95"/>
                <a:gd name="T30" fmla="*/ 23 w 95"/>
                <a:gd name="T31" fmla="*/ 10 h 95"/>
                <a:gd name="T32" fmla="*/ 18 w 95"/>
                <a:gd name="T33" fmla="*/ 10 h 95"/>
                <a:gd name="T34" fmla="*/ 10 w 95"/>
                <a:gd name="T35" fmla="*/ 18 h 95"/>
                <a:gd name="T36" fmla="*/ 10 w 95"/>
                <a:gd name="T37" fmla="*/ 23 h 95"/>
                <a:gd name="T38" fmla="*/ 15 w 95"/>
                <a:gd name="T39" fmla="*/ 28 h 95"/>
                <a:gd name="T40" fmla="*/ 10 w 95"/>
                <a:gd name="T41" fmla="*/ 38 h 95"/>
                <a:gd name="T42" fmla="*/ 4 w 95"/>
                <a:gd name="T43" fmla="*/ 38 h 95"/>
                <a:gd name="T44" fmla="*/ 0 w 95"/>
                <a:gd name="T45" fmla="*/ 42 h 95"/>
                <a:gd name="T46" fmla="*/ 0 w 95"/>
                <a:gd name="T47" fmla="*/ 53 h 95"/>
                <a:gd name="T48" fmla="*/ 4 w 95"/>
                <a:gd name="T49" fmla="*/ 57 h 95"/>
                <a:gd name="T50" fmla="*/ 10 w 95"/>
                <a:gd name="T51" fmla="*/ 57 h 95"/>
                <a:gd name="T52" fmla="*/ 14 w 95"/>
                <a:gd name="T53" fmla="*/ 67 h 95"/>
                <a:gd name="T54" fmla="*/ 10 w 95"/>
                <a:gd name="T55" fmla="*/ 72 h 95"/>
                <a:gd name="T56" fmla="*/ 10 w 95"/>
                <a:gd name="T57" fmla="*/ 77 h 95"/>
                <a:gd name="T58" fmla="*/ 18 w 95"/>
                <a:gd name="T59" fmla="*/ 85 h 95"/>
                <a:gd name="T60" fmla="*/ 23 w 95"/>
                <a:gd name="T61" fmla="*/ 85 h 95"/>
                <a:gd name="T62" fmla="*/ 27 w 95"/>
                <a:gd name="T63" fmla="*/ 80 h 95"/>
                <a:gd name="T64" fmla="*/ 38 w 95"/>
                <a:gd name="T65" fmla="*/ 85 h 95"/>
                <a:gd name="T66" fmla="*/ 38 w 95"/>
                <a:gd name="T67" fmla="*/ 91 h 95"/>
                <a:gd name="T68" fmla="*/ 42 w 95"/>
                <a:gd name="T69" fmla="*/ 95 h 95"/>
                <a:gd name="T70" fmla="*/ 53 w 95"/>
                <a:gd name="T71" fmla="*/ 95 h 95"/>
                <a:gd name="T72" fmla="*/ 57 w 95"/>
                <a:gd name="T73" fmla="*/ 91 h 95"/>
                <a:gd name="T74" fmla="*/ 57 w 95"/>
                <a:gd name="T75" fmla="*/ 85 h 95"/>
                <a:gd name="T76" fmla="*/ 67 w 95"/>
                <a:gd name="T77" fmla="*/ 80 h 95"/>
                <a:gd name="T78" fmla="*/ 72 w 95"/>
                <a:gd name="T79" fmla="*/ 85 h 95"/>
                <a:gd name="T80" fmla="*/ 77 w 95"/>
                <a:gd name="T81" fmla="*/ 85 h 95"/>
                <a:gd name="T82" fmla="*/ 85 w 95"/>
                <a:gd name="T83" fmla="*/ 77 h 95"/>
                <a:gd name="T84" fmla="*/ 85 w 95"/>
                <a:gd name="T85" fmla="*/ 72 h 95"/>
                <a:gd name="T86" fmla="*/ 80 w 95"/>
                <a:gd name="T87" fmla="*/ 67 h 95"/>
                <a:gd name="T88" fmla="*/ 85 w 95"/>
                <a:gd name="T89" fmla="*/ 57 h 95"/>
                <a:gd name="T90" fmla="*/ 91 w 95"/>
                <a:gd name="T91" fmla="*/ 57 h 95"/>
                <a:gd name="T92" fmla="*/ 95 w 95"/>
                <a:gd name="T93" fmla="*/ 53 h 95"/>
                <a:gd name="T94" fmla="*/ 95 w 95"/>
                <a:gd name="T95" fmla="*/ 42 h 95"/>
                <a:gd name="T96" fmla="*/ 91 w 95"/>
                <a:gd name="T97" fmla="*/ 38 h 95"/>
                <a:gd name="T98" fmla="*/ 47 w 95"/>
                <a:gd name="T99" fmla="*/ 68 h 95"/>
                <a:gd name="T100" fmla="*/ 27 w 95"/>
                <a:gd name="T101" fmla="*/ 48 h 95"/>
                <a:gd name="T102" fmla="*/ 47 w 95"/>
                <a:gd name="T103" fmla="*/ 28 h 95"/>
                <a:gd name="T104" fmla="*/ 68 w 95"/>
                <a:gd name="T105" fmla="*/ 48 h 95"/>
                <a:gd name="T106" fmla="*/ 47 w 95"/>
                <a:gd name="T107" fmla="*/ 6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95">
                  <a:moveTo>
                    <a:pt x="91" y="38"/>
                  </a:moveTo>
                  <a:cubicBezTo>
                    <a:pt x="84" y="38"/>
                    <a:pt x="84" y="38"/>
                    <a:pt x="84" y="38"/>
                  </a:cubicBezTo>
                  <a:cubicBezTo>
                    <a:pt x="83" y="34"/>
                    <a:pt x="82" y="31"/>
                    <a:pt x="80" y="28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2"/>
                    <a:pt x="86" y="19"/>
                    <a:pt x="85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9"/>
                    <a:pt x="73" y="9"/>
                    <a:pt x="72" y="1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4" y="13"/>
                    <a:pt x="60" y="12"/>
                    <a:pt x="57" y="11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"/>
                    <a:pt x="55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12"/>
                    <a:pt x="31" y="13"/>
                    <a:pt x="28" y="1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31"/>
                    <a:pt x="11" y="34"/>
                    <a:pt x="1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60"/>
                    <a:pt x="13" y="64"/>
                    <a:pt x="14" y="67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3"/>
                    <a:pt x="9" y="75"/>
                    <a:pt x="10" y="77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22" y="86"/>
                    <a:pt x="23" y="8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1" y="82"/>
                    <a:pt x="34" y="84"/>
                    <a:pt x="38" y="85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3"/>
                    <a:pt x="40" y="95"/>
                    <a:pt x="42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5" y="95"/>
                    <a:pt x="57" y="93"/>
                    <a:pt x="57" y="91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1" y="84"/>
                    <a:pt x="64" y="82"/>
                    <a:pt x="67" y="80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6"/>
                    <a:pt x="75" y="86"/>
                    <a:pt x="77" y="85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6" y="75"/>
                    <a:pt x="86" y="73"/>
                    <a:pt x="85" y="72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4"/>
                    <a:pt x="84" y="60"/>
                    <a:pt x="85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3" y="57"/>
                    <a:pt x="95" y="55"/>
                    <a:pt x="95" y="53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0"/>
                    <a:pt x="93" y="38"/>
                    <a:pt x="91" y="38"/>
                  </a:cubicBezTo>
                  <a:close/>
                  <a:moveTo>
                    <a:pt x="47" y="68"/>
                  </a:moveTo>
                  <a:cubicBezTo>
                    <a:pt x="36" y="68"/>
                    <a:pt x="27" y="59"/>
                    <a:pt x="27" y="48"/>
                  </a:cubicBezTo>
                  <a:cubicBezTo>
                    <a:pt x="27" y="37"/>
                    <a:pt x="36" y="28"/>
                    <a:pt x="47" y="28"/>
                  </a:cubicBezTo>
                  <a:cubicBezTo>
                    <a:pt x="59" y="28"/>
                    <a:pt x="68" y="37"/>
                    <a:pt x="68" y="48"/>
                  </a:cubicBezTo>
                  <a:cubicBezTo>
                    <a:pt x="68" y="59"/>
                    <a:pt x="59" y="68"/>
                    <a:pt x="47" y="68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iSlidé"/>
            <p:cNvSpPr/>
            <p:nvPr/>
          </p:nvSpPr>
          <p:spPr bwMode="auto">
            <a:xfrm>
              <a:off x="3587751" y="4037013"/>
              <a:ext cx="1390650" cy="495300"/>
            </a:xfrm>
            <a:custGeom>
              <a:avLst/>
              <a:gdLst>
                <a:gd name="T0" fmla="*/ 32 w 224"/>
                <a:gd name="T1" fmla="*/ 0 h 80"/>
                <a:gd name="T2" fmla="*/ 192 w 224"/>
                <a:gd name="T3" fmla="*/ 0 h 80"/>
                <a:gd name="T4" fmla="*/ 224 w 224"/>
                <a:gd name="T5" fmla="*/ 32 h 80"/>
                <a:gd name="T6" fmla="*/ 192 w 224"/>
                <a:gd name="T7" fmla="*/ 65 h 80"/>
                <a:gd name="T8" fmla="*/ 176 w 224"/>
                <a:gd name="T9" fmla="*/ 65 h 80"/>
                <a:gd name="T10" fmla="*/ 161 w 224"/>
                <a:gd name="T11" fmla="*/ 80 h 80"/>
                <a:gd name="T12" fmla="*/ 145 w 224"/>
                <a:gd name="T13" fmla="*/ 65 h 80"/>
                <a:gd name="T14" fmla="*/ 32 w 224"/>
                <a:gd name="T15" fmla="*/ 65 h 80"/>
                <a:gd name="T16" fmla="*/ 0 w 224"/>
                <a:gd name="T17" fmla="*/ 32 h 80"/>
                <a:gd name="T18" fmla="*/ 32 w 22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80">
                  <a:moveTo>
                    <a:pt x="3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210" y="0"/>
                    <a:pt x="224" y="14"/>
                    <a:pt x="224" y="32"/>
                  </a:cubicBezTo>
                  <a:cubicBezTo>
                    <a:pt x="224" y="50"/>
                    <a:pt x="210" y="65"/>
                    <a:pt x="192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rgbClr val="FF3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išḻídê"/>
            <p:cNvSpPr/>
            <p:nvPr/>
          </p:nvSpPr>
          <p:spPr bwMode="auto">
            <a:xfrm>
              <a:off x="3848101" y="4105275"/>
              <a:ext cx="236538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29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1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4 w 38"/>
                <a:gd name="T21" fmla="*/ 39 h 39"/>
                <a:gd name="T22" fmla="*/ 24 w 38"/>
                <a:gd name="T23" fmla="*/ 39 h 39"/>
                <a:gd name="T24" fmla="*/ 20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3 w 38"/>
                <a:gd name="T33" fmla="*/ 36 h 39"/>
                <a:gd name="T34" fmla="*/ 10 w 38"/>
                <a:gd name="T35" fmla="*/ 39 h 39"/>
                <a:gd name="T36" fmla="*/ 9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1 w 38"/>
                <a:gd name="T59" fmla="*/ 12 h 39"/>
                <a:gd name="T60" fmla="*/ 1 w 38"/>
                <a:gd name="T61" fmla="*/ 11 h 39"/>
                <a:gd name="T62" fmla="*/ 5 w 38"/>
                <a:gd name="T63" fmla="*/ 8 h 39"/>
                <a:gd name="T64" fmla="*/ 6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3 w 38"/>
                <a:gd name="T71" fmla="*/ 0 h 39"/>
                <a:gd name="T72" fmla="*/ 14 w 38"/>
                <a:gd name="T73" fmla="*/ 0 h 39"/>
                <a:gd name="T74" fmla="*/ 17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4 w 38"/>
                <a:gd name="T83" fmla="*/ 3 h 39"/>
                <a:gd name="T84" fmla="*/ 27 w 38"/>
                <a:gd name="T85" fmla="*/ 0 h 39"/>
                <a:gd name="T86" fmla="*/ 28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1" y="15"/>
                    <a:pt x="30" y="17"/>
                    <a:pt x="30" y="1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30"/>
                    <a:pt x="28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7"/>
                    <a:pt x="26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0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4" y="32"/>
                    <a:pt x="14" y="33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7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3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7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î$ļîḍê"/>
            <p:cNvSpPr/>
            <p:nvPr/>
          </p:nvSpPr>
          <p:spPr bwMode="auto">
            <a:xfrm>
              <a:off x="4208463" y="4105275"/>
              <a:ext cx="242888" cy="241300"/>
            </a:xfrm>
            <a:custGeom>
              <a:avLst/>
              <a:gdLst>
                <a:gd name="T0" fmla="*/ 34 w 39"/>
                <a:gd name="T1" fmla="*/ 15 h 39"/>
                <a:gd name="T2" fmla="*/ 30 w 39"/>
                <a:gd name="T3" fmla="*/ 18 h 39"/>
                <a:gd name="T4" fmla="*/ 30 w 39"/>
                <a:gd name="T5" fmla="*/ 23 h 39"/>
                <a:gd name="T6" fmla="*/ 34 w 39"/>
                <a:gd name="T7" fmla="*/ 23 h 39"/>
                <a:gd name="T8" fmla="*/ 37 w 39"/>
                <a:gd name="T9" fmla="*/ 27 h 39"/>
                <a:gd name="T10" fmla="*/ 37 w 39"/>
                <a:gd name="T11" fmla="*/ 27 h 39"/>
                <a:gd name="T12" fmla="*/ 34 w 39"/>
                <a:gd name="T13" fmla="*/ 30 h 39"/>
                <a:gd name="T14" fmla="*/ 32 w 39"/>
                <a:gd name="T15" fmla="*/ 30 h 39"/>
                <a:gd name="T16" fmla="*/ 29 w 39"/>
                <a:gd name="T17" fmla="*/ 33 h 39"/>
                <a:gd name="T18" fmla="*/ 28 w 39"/>
                <a:gd name="T19" fmla="*/ 36 h 39"/>
                <a:gd name="T20" fmla="*/ 25 w 39"/>
                <a:gd name="T21" fmla="*/ 39 h 39"/>
                <a:gd name="T22" fmla="*/ 24 w 39"/>
                <a:gd name="T23" fmla="*/ 39 h 39"/>
                <a:gd name="T24" fmla="*/ 21 w 39"/>
                <a:gd name="T25" fmla="*/ 35 h 39"/>
                <a:gd name="T26" fmla="*/ 21 w 39"/>
                <a:gd name="T27" fmla="*/ 30 h 39"/>
                <a:gd name="T28" fmla="*/ 18 w 39"/>
                <a:gd name="T29" fmla="*/ 30 h 39"/>
                <a:gd name="T30" fmla="*/ 14 w 39"/>
                <a:gd name="T31" fmla="*/ 33 h 39"/>
                <a:gd name="T32" fmla="*/ 14 w 39"/>
                <a:gd name="T33" fmla="*/ 36 h 39"/>
                <a:gd name="T34" fmla="*/ 11 w 39"/>
                <a:gd name="T35" fmla="*/ 39 h 39"/>
                <a:gd name="T36" fmla="*/ 10 w 39"/>
                <a:gd name="T37" fmla="*/ 39 h 39"/>
                <a:gd name="T38" fmla="*/ 7 w 39"/>
                <a:gd name="T39" fmla="*/ 35 h 39"/>
                <a:gd name="T40" fmla="*/ 7 w 39"/>
                <a:gd name="T41" fmla="*/ 30 h 39"/>
                <a:gd name="T42" fmla="*/ 4 w 39"/>
                <a:gd name="T43" fmla="*/ 30 h 39"/>
                <a:gd name="T44" fmla="*/ 0 w 39"/>
                <a:gd name="T45" fmla="*/ 27 h 39"/>
                <a:gd name="T46" fmla="*/ 0 w 39"/>
                <a:gd name="T47" fmla="*/ 27 h 39"/>
                <a:gd name="T48" fmla="*/ 4 w 39"/>
                <a:gd name="T49" fmla="*/ 23 h 39"/>
                <a:gd name="T50" fmla="*/ 5 w 39"/>
                <a:gd name="T51" fmla="*/ 23 h 39"/>
                <a:gd name="T52" fmla="*/ 8 w 39"/>
                <a:gd name="T53" fmla="*/ 20 h 39"/>
                <a:gd name="T54" fmla="*/ 9 w 39"/>
                <a:gd name="T55" fmla="*/ 19 h 39"/>
                <a:gd name="T56" fmla="*/ 5 w 39"/>
                <a:gd name="T57" fmla="*/ 15 h 39"/>
                <a:gd name="T58" fmla="*/ 2 w 39"/>
                <a:gd name="T59" fmla="*/ 12 h 39"/>
                <a:gd name="T60" fmla="*/ 2 w 39"/>
                <a:gd name="T61" fmla="*/ 11 h 39"/>
                <a:gd name="T62" fmla="*/ 5 w 39"/>
                <a:gd name="T63" fmla="*/ 8 h 39"/>
                <a:gd name="T64" fmla="*/ 7 w 39"/>
                <a:gd name="T65" fmla="*/ 8 h 39"/>
                <a:gd name="T66" fmla="*/ 10 w 39"/>
                <a:gd name="T67" fmla="*/ 5 h 39"/>
                <a:gd name="T68" fmla="*/ 11 w 39"/>
                <a:gd name="T69" fmla="*/ 3 h 39"/>
                <a:gd name="T70" fmla="*/ 14 w 39"/>
                <a:gd name="T71" fmla="*/ 0 h 39"/>
                <a:gd name="T72" fmla="*/ 15 w 39"/>
                <a:gd name="T73" fmla="*/ 0 h 39"/>
                <a:gd name="T74" fmla="*/ 18 w 39"/>
                <a:gd name="T75" fmla="*/ 4 h 39"/>
                <a:gd name="T76" fmla="*/ 17 w 39"/>
                <a:gd name="T77" fmla="*/ 8 h 39"/>
                <a:gd name="T78" fmla="*/ 21 w 39"/>
                <a:gd name="T79" fmla="*/ 8 h 39"/>
                <a:gd name="T80" fmla="*/ 25 w 39"/>
                <a:gd name="T81" fmla="*/ 5 h 39"/>
                <a:gd name="T82" fmla="*/ 25 w 39"/>
                <a:gd name="T83" fmla="*/ 3 h 39"/>
                <a:gd name="T84" fmla="*/ 28 w 39"/>
                <a:gd name="T85" fmla="*/ 0 h 39"/>
                <a:gd name="T86" fmla="*/ 29 w 39"/>
                <a:gd name="T87" fmla="*/ 0 h 39"/>
                <a:gd name="T88" fmla="*/ 32 w 39"/>
                <a:gd name="T89" fmla="*/ 4 h 39"/>
                <a:gd name="T90" fmla="*/ 32 w 39"/>
                <a:gd name="T91" fmla="*/ 8 h 39"/>
                <a:gd name="T92" fmla="*/ 35 w 39"/>
                <a:gd name="T93" fmla="*/ 8 h 39"/>
                <a:gd name="T94" fmla="*/ 39 w 39"/>
                <a:gd name="T95" fmla="*/ 11 h 39"/>
                <a:gd name="T96" fmla="*/ 39 w 39"/>
                <a:gd name="T97" fmla="*/ 12 h 39"/>
                <a:gd name="T98" fmla="*/ 35 w 39"/>
                <a:gd name="T99" fmla="*/ 15 h 39"/>
                <a:gd name="T100" fmla="*/ 34 w 39"/>
                <a:gd name="T101" fmla="*/ 15 h 39"/>
                <a:gd name="T102" fmla="*/ 23 w 39"/>
                <a:gd name="T103" fmla="*/ 15 h 39"/>
                <a:gd name="T104" fmla="*/ 19 w 39"/>
                <a:gd name="T105" fmla="*/ 15 h 39"/>
                <a:gd name="T106" fmla="*/ 16 w 39"/>
                <a:gd name="T107" fmla="*/ 18 h 39"/>
                <a:gd name="T108" fmla="*/ 16 w 39"/>
                <a:gd name="T109" fmla="*/ 23 h 39"/>
                <a:gd name="T110" fmla="*/ 19 w 39"/>
                <a:gd name="T111" fmla="*/ 23 h 39"/>
                <a:gd name="T112" fmla="*/ 23 w 39"/>
                <a:gd name="T113" fmla="*/ 20 h 39"/>
                <a:gd name="T114" fmla="*/ 23 w 39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" h="39">
                  <a:moveTo>
                    <a:pt x="34" y="15"/>
                  </a:moveTo>
                  <a:cubicBezTo>
                    <a:pt x="32" y="15"/>
                    <a:pt x="31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7" y="25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9"/>
                    <a:pt x="35" y="30"/>
                    <a:pt x="34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9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7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1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30"/>
                    <a:pt x="15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2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7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2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7"/>
                    <a:pt x="7" y="15"/>
                    <a:pt x="5" y="15"/>
                  </a:cubicBezTo>
                  <a:cubicBezTo>
                    <a:pt x="4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4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7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5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9" y="10"/>
                    <a:pt x="39" y="1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4"/>
                    <a:pt x="37" y="15"/>
                    <a:pt x="35" y="15"/>
                  </a:cubicBezTo>
                  <a:lnTo>
                    <a:pt x="34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6" y="17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3" y="22"/>
                    <a:pt x="23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iṩlíḑe"/>
            <p:cNvSpPr/>
            <p:nvPr/>
          </p:nvSpPr>
          <p:spPr bwMode="auto">
            <a:xfrm>
              <a:off x="4575176" y="4105275"/>
              <a:ext cx="234950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30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2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5 w 38"/>
                <a:gd name="T21" fmla="*/ 39 h 39"/>
                <a:gd name="T22" fmla="*/ 24 w 38"/>
                <a:gd name="T23" fmla="*/ 39 h 39"/>
                <a:gd name="T24" fmla="*/ 21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4 w 38"/>
                <a:gd name="T33" fmla="*/ 36 h 39"/>
                <a:gd name="T34" fmla="*/ 10 w 38"/>
                <a:gd name="T35" fmla="*/ 39 h 39"/>
                <a:gd name="T36" fmla="*/ 10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2 w 38"/>
                <a:gd name="T59" fmla="*/ 12 h 39"/>
                <a:gd name="T60" fmla="*/ 2 w 38"/>
                <a:gd name="T61" fmla="*/ 11 h 39"/>
                <a:gd name="T62" fmla="*/ 5 w 38"/>
                <a:gd name="T63" fmla="*/ 8 h 39"/>
                <a:gd name="T64" fmla="*/ 7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4 w 38"/>
                <a:gd name="T71" fmla="*/ 0 h 39"/>
                <a:gd name="T72" fmla="*/ 14 w 38"/>
                <a:gd name="T73" fmla="*/ 0 h 39"/>
                <a:gd name="T74" fmla="*/ 18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5 w 38"/>
                <a:gd name="T83" fmla="*/ 3 h 39"/>
                <a:gd name="T84" fmla="*/ 28 w 38"/>
                <a:gd name="T85" fmla="*/ 0 h 39"/>
                <a:gd name="T86" fmla="*/ 29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2" y="15"/>
                    <a:pt x="30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6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30"/>
                    <a:pt x="14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4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í$liḍè"/>
            <p:cNvSpPr/>
            <p:nvPr/>
          </p:nvSpPr>
          <p:spPr bwMode="auto">
            <a:xfrm>
              <a:off x="5040313" y="4457700"/>
              <a:ext cx="285750" cy="44450"/>
            </a:xfrm>
            <a:custGeom>
              <a:avLst/>
              <a:gdLst>
                <a:gd name="T0" fmla="*/ 42 w 46"/>
                <a:gd name="T1" fmla="*/ 7 h 7"/>
                <a:gd name="T2" fmla="*/ 3 w 46"/>
                <a:gd name="T3" fmla="*/ 7 h 7"/>
                <a:gd name="T4" fmla="*/ 0 w 46"/>
                <a:gd name="T5" fmla="*/ 4 h 7"/>
                <a:gd name="T6" fmla="*/ 3 w 46"/>
                <a:gd name="T7" fmla="*/ 0 h 7"/>
                <a:gd name="T8" fmla="*/ 42 w 46"/>
                <a:gd name="T9" fmla="*/ 0 h 7"/>
                <a:gd name="T10" fmla="*/ 46 w 46"/>
                <a:gd name="T11" fmla="*/ 4 h 7"/>
                <a:gd name="T12" fmla="*/ 42 w 4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">
                  <a:moveTo>
                    <a:pt x="4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7"/>
                    <a:pt x="42" y="7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î$ḻíḑe"/>
            <p:cNvSpPr/>
            <p:nvPr/>
          </p:nvSpPr>
          <p:spPr bwMode="auto">
            <a:xfrm>
              <a:off x="5387976" y="4457700"/>
              <a:ext cx="1422400" cy="44450"/>
            </a:xfrm>
            <a:custGeom>
              <a:avLst/>
              <a:gdLst>
                <a:gd name="T0" fmla="*/ 225 w 229"/>
                <a:gd name="T1" fmla="*/ 7 h 7"/>
                <a:gd name="T2" fmla="*/ 4 w 229"/>
                <a:gd name="T3" fmla="*/ 7 h 7"/>
                <a:gd name="T4" fmla="*/ 0 w 229"/>
                <a:gd name="T5" fmla="*/ 4 h 7"/>
                <a:gd name="T6" fmla="*/ 4 w 229"/>
                <a:gd name="T7" fmla="*/ 0 h 7"/>
                <a:gd name="T8" fmla="*/ 225 w 229"/>
                <a:gd name="T9" fmla="*/ 0 h 7"/>
                <a:gd name="T10" fmla="*/ 229 w 229"/>
                <a:gd name="T11" fmla="*/ 4 h 7"/>
                <a:gd name="T12" fmla="*/ 225 w 2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7">
                  <a:moveTo>
                    <a:pt x="22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7" y="0"/>
                    <a:pt x="229" y="2"/>
                    <a:pt x="229" y="4"/>
                  </a:cubicBezTo>
                  <a:cubicBezTo>
                    <a:pt x="229" y="6"/>
                    <a:pt x="227" y="7"/>
                    <a:pt x="225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iŝḻíḑè"/>
            <p:cNvSpPr/>
            <p:nvPr/>
          </p:nvSpPr>
          <p:spPr bwMode="auto">
            <a:xfrm>
              <a:off x="5387976" y="4551363"/>
              <a:ext cx="484188" cy="49213"/>
            </a:xfrm>
            <a:custGeom>
              <a:avLst/>
              <a:gdLst>
                <a:gd name="T0" fmla="*/ 75 w 78"/>
                <a:gd name="T1" fmla="*/ 8 h 8"/>
                <a:gd name="T2" fmla="*/ 4 w 78"/>
                <a:gd name="T3" fmla="*/ 8 h 8"/>
                <a:gd name="T4" fmla="*/ 0 w 78"/>
                <a:gd name="T5" fmla="*/ 4 h 8"/>
                <a:gd name="T6" fmla="*/ 4 w 78"/>
                <a:gd name="T7" fmla="*/ 0 h 8"/>
                <a:gd name="T8" fmla="*/ 75 w 78"/>
                <a:gd name="T9" fmla="*/ 0 h 8"/>
                <a:gd name="T10" fmla="*/ 78 w 78"/>
                <a:gd name="T11" fmla="*/ 4 h 8"/>
                <a:gd name="T12" fmla="*/ 75 w 7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">
                  <a:moveTo>
                    <a:pt x="7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2"/>
                    <a:pt x="78" y="4"/>
                  </a:cubicBezTo>
                  <a:cubicBezTo>
                    <a:pt x="78" y="6"/>
                    <a:pt x="77" y="8"/>
                    <a:pt x="75" y="8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íṣliḑe"/>
            <p:cNvSpPr/>
            <p:nvPr/>
          </p:nvSpPr>
          <p:spPr bwMode="auto">
            <a:xfrm>
              <a:off x="5916613" y="4551363"/>
              <a:ext cx="676275" cy="49213"/>
            </a:xfrm>
            <a:custGeom>
              <a:avLst/>
              <a:gdLst>
                <a:gd name="T0" fmla="*/ 105 w 109"/>
                <a:gd name="T1" fmla="*/ 8 h 8"/>
                <a:gd name="T2" fmla="*/ 4 w 109"/>
                <a:gd name="T3" fmla="*/ 8 h 8"/>
                <a:gd name="T4" fmla="*/ 0 w 109"/>
                <a:gd name="T5" fmla="*/ 4 h 8"/>
                <a:gd name="T6" fmla="*/ 4 w 109"/>
                <a:gd name="T7" fmla="*/ 0 h 8"/>
                <a:gd name="T8" fmla="*/ 105 w 109"/>
                <a:gd name="T9" fmla="*/ 0 h 8"/>
                <a:gd name="T10" fmla="*/ 109 w 109"/>
                <a:gd name="T11" fmla="*/ 4 h 8"/>
                <a:gd name="T12" fmla="*/ 105 w 10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">
                  <a:moveTo>
                    <a:pt x="10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4"/>
                  </a:cubicBezTo>
                  <a:cubicBezTo>
                    <a:pt x="109" y="6"/>
                    <a:pt x="107" y="8"/>
                    <a:pt x="10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ïṩ1iďé"/>
            <p:cNvSpPr/>
            <p:nvPr/>
          </p:nvSpPr>
          <p:spPr bwMode="auto">
            <a:xfrm>
              <a:off x="6618288" y="4551363"/>
              <a:ext cx="192088" cy="49213"/>
            </a:xfrm>
            <a:custGeom>
              <a:avLst/>
              <a:gdLst>
                <a:gd name="T0" fmla="*/ 27 w 31"/>
                <a:gd name="T1" fmla="*/ 8 h 8"/>
                <a:gd name="T2" fmla="*/ 4 w 31"/>
                <a:gd name="T3" fmla="*/ 8 h 8"/>
                <a:gd name="T4" fmla="*/ 0 w 31"/>
                <a:gd name="T5" fmla="*/ 4 h 8"/>
                <a:gd name="T6" fmla="*/ 4 w 31"/>
                <a:gd name="T7" fmla="*/ 0 h 8"/>
                <a:gd name="T8" fmla="*/ 27 w 31"/>
                <a:gd name="T9" fmla="*/ 0 h 8"/>
                <a:gd name="T10" fmla="*/ 31 w 31"/>
                <a:gd name="T11" fmla="*/ 4 h 8"/>
                <a:gd name="T12" fmla="*/ 27 w 3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">
                  <a:moveTo>
                    <a:pt x="2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319728" y="3807923"/>
            <a:ext cx="4515147" cy="1529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7200" b="1" dirty="0">
                <a:latin typeface="+mj-lt"/>
                <a:ea typeface="+mj-ea"/>
                <a:cs typeface="+mj-cs"/>
              </a:rPr>
              <a:t>Live Data</a:t>
            </a:r>
            <a:endParaRPr lang="en-US" altLang="zh-CN" sz="72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图片 9" descr="电脑萤幕画面&#10;&#10;描述已自动生成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1" r="20894"/>
          <a:stretch>
            <a:fillRect/>
          </a:stretch>
        </p:blipFill>
        <p:spPr>
          <a:xfrm>
            <a:off x="-2193" y="-57888"/>
            <a:ext cx="8507563" cy="6915888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  <a:noFill/>
        </p:spPr>
      </p:pic>
      <p:grpSp>
        <p:nvGrpSpPr>
          <p:cNvPr id="22" name="74fef0ac-dc50-4bde-ac3f-9f7057b48f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0558525" y="243115"/>
            <a:ext cx="1276350" cy="1004620"/>
            <a:chOff x="3240088" y="1177925"/>
            <a:chExt cx="5711826" cy="4495801"/>
          </a:xfrm>
        </p:grpSpPr>
        <p:sp>
          <p:nvSpPr>
            <p:cNvPr id="23" name="iŝľîḑê"/>
            <p:cNvSpPr/>
            <p:nvPr/>
          </p:nvSpPr>
          <p:spPr bwMode="auto">
            <a:xfrm>
              <a:off x="4227513" y="1674813"/>
              <a:ext cx="3619500" cy="2566988"/>
            </a:xfrm>
            <a:custGeom>
              <a:avLst/>
              <a:gdLst>
                <a:gd name="T0" fmla="*/ 557 w 583"/>
                <a:gd name="T1" fmla="*/ 414 h 414"/>
                <a:gd name="T2" fmla="*/ 26 w 583"/>
                <a:gd name="T3" fmla="*/ 414 h 414"/>
                <a:gd name="T4" fmla="*/ 0 w 583"/>
                <a:gd name="T5" fmla="*/ 388 h 414"/>
                <a:gd name="T6" fmla="*/ 0 w 583"/>
                <a:gd name="T7" fmla="*/ 26 h 414"/>
                <a:gd name="T8" fmla="*/ 26 w 583"/>
                <a:gd name="T9" fmla="*/ 0 h 414"/>
                <a:gd name="T10" fmla="*/ 557 w 583"/>
                <a:gd name="T11" fmla="*/ 0 h 414"/>
                <a:gd name="T12" fmla="*/ 583 w 583"/>
                <a:gd name="T13" fmla="*/ 26 h 414"/>
                <a:gd name="T14" fmla="*/ 583 w 583"/>
                <a:gd name="T15" fmla="*/ 388 h 414"/>
                <a:gd name="T16" fmla="*/ 557 w 583"/>
                <a:gd name="T17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414">
                  <a:moveTo>
                    <a:pt x="557" y="414"/>
                  </a:moveTo>
                  <a:cubicBezTo>
                    <a:pt x="26" y="414"/>
                    <a:pt x="26" y="414"/>
                    <a:pt x="26" y="414"/>
                  </a:cubicBezTo>
                  <a:cubicBezTo>
                    <a:pt x="12" y="414"/>
                    <a:pt x="0" y="403"/>
                    <a:pt x="0" y="38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71" y="0"/>
                    <a:pt x="583" y="12"/>
                    <a:pt x="583" y="26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83" y="403"/>
                    <a:pt x="571" y="414"/>
                    <a:pt x="557" y="414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ïṣļïďê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isļîḑé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ṥ1îḋé"/>
            <p:cNvSpPr/>
            <p:nvPr/>
          </p:nvSpPr>
          <p:spPr bwMode="auto">
            <a:xfrm>
              <a:off x="4425951" y="1828800"/>
              <a:ext cx="3222625" cy="2157413"/>
            </a:xfrm>
            <a:custGeom>
              <a:avLst/>
              <a:gdLst>
                <a:gd name="T0" fmla="*/ 506 w 519"/>
                <a:gd name="T1" fmla="*/ 348 h 348"/>
                <a:gd name="T2" fmla="*/ 13 w 519"/>
                <a:gd name="T3" fmla="*/ 348 h 348"/>
                <a:gd name="T4" fmla="*/ 0 w 519"/>
                <a:gd name="T5" fmla="*/ 336 h 348"/>
                <a:gd name="T6" fmla="*/ 0 w 519"/>
                <a:gd name="T7" fmla="*/ 12 h 348"/>
                <a:gd name="T8" fmla="*/ 13 w 519"/>
                <a:gd name="T9" fmla="*/ 0 h 348"/>
                <a:gd name="T10" fmla="*/ 506 w 519"/>
                <a:gd name="T11" fmla="*/ 0 h 348"/>
                <a:gd name="T12" fmla="*/ 519 w 519"/>
                <a:gd name="T13" fmla="*/ 12 h 348"/>
                <a:gd name="T14" fmla="*/ 519 w 519"/>
                <a:gd name="T15" fmla="*/ 336 h 348"/>
                <a:gd name="T16" fmla="*/ 506 w 519"/>
                <a:gd name="T17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348">
                  <a:moveTo>
                    <a:pt x="506" y="348"/>
                  </a:moveTo>
                  <a:cubicBezTo>
                    <a:pt x="13" y="348"/>
                    <a:pt x="13" y="348"/>
                    <a:pt x="13" y="348"/>
                  </a:cubicBezTo>
                  <a:cubicBezTo>
                    <a:pt x="6" y="348"/>
                    <a:pt x="0" y="343"/>
                    <a:pt x="0" y="33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3" y="0"/>
                    <a:pt x="519" y="5"/>
                    <a:pt x="519" y="12"/>
                  </a:cubicBezTo>
                  <a:cubicBezTo>
                    <a:pt x="519" y="336"/>
                    <a:pt x="519" y="336"/>
                    <a:pt x="519" y="336"/>
                  </a:cubicBezTo>
                  <a:cubicBezTo>
                    <a:pt x="519" y="343"/>
                    <a:pt x="513" y="348"/>
                    <a:pt x="506" y="348"/>
                  </a:cubicBezTo>
                </a:path>
              </a:pathLst>
            </a:custGeom>
            <a:solidFill>
              <a:srgbClr val="2F6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ṩlíḑè"/>
            <p:cNvSpPr/>
            <p:nvPr/>
          </p:nvSpPr>
          <p:spPr bwMode="auto">
            <a:xfrm>
              <a:off x="6443663" y="1444625"/>
              <a:ext cx="2241550" cy="1277938"/>
            </a:xfrm>
            <a:custGeom>
              <a:avLst/>
              <a:gdLst>
                <a:gd name="T0" fmla="*/ 0 w 361"/>
                <a:gd name="T1" fmla="*/ 0 h 206"/>
                <a:gd name="T2" fmla="*/ 0 w 361"/>
                <a:gd name="T3" fmla="*/ 199 h 206"/>
                <a:gd name="T4" fmla="*/ 7 w 361"/>
                <a:gd name="T5" fmla="*/ 206 h 206"/>
                <a:gd name="T6" fmla="*/ 354 w 361"/>
                <a:gd name="T7" fmla="*/ 206 h 206"/>
                <a:gd name="T8" fmla="*/ 361 w 361"/>
                <a:gd name="T9" fmla="*/ 199 h 206"/>
                <a:gd name="T10" fmla="*/ 361 w 361"/>
                <a:gd name="T11" fmla="*/ 0 h 206"/>
                <a:gd name="T12" fmla="*/ 0 w 36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206">
                  <a:moveTo>
                    <a:pt x="0" y="0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3"/>
                    <a:pt x="3" y="206"/>
                    <a:pt x="7" y="206"/>
                  </a:cubicBezTo>
                  <a:cubicBezTo>
                    <a:pt x="354" y="206"/>
                    <a:pt x="354" y="206"/>
                    <a:pt x="354" y="206"/>
                  </a:cubicBezTo>
                  <a:cubicBezTo>
                    <a:pt x="358" y="206"/>
                    <a:pt x="361" y="203"/>
                    <a:pt x="361" y="19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ľîḍé"/>
            <p:cNvSpPr/>
            <p:nvPr/>
          </p:nvSpPr>
          <p:spPr bwMode="auto">
            <a:xfrm>
              <a:off x="6443663" y="1177925"/>
              <a:ext cx="2241550" cy="298450"/>
            </a:xfrm>
            <a:custGeom>
              <a:avLst/>
              <a:gdLst>
                <a:gd name="T0" fmla="*/ 354 w 361"/>
                <a:gd name="T1" fmla="*/ 0 h 48"/>
                <a:gd name="T2" fmla="*/ 7 w 361"/>
                <a:gd name="T3" fmla="*/ 0 h 48"/>
                <a:gd name="T4" fmla="*/ 0 w 361"/>
                <a:gd name="T5" fmla="*/ 7 h 48"/>
                <a:gd name="T6" fmla="*/ 0 w 361"/>
                <a:gd name="T7" fmla="*/ 48 h 48"/>
                <a:gd name="T8" fmla="*/ 361 w 361"/>
                <a:gd name="T9" fmla="*/ 48 h 48"/>
                <a:gd name="T10" fmla="*/ 361 w 361"/>
                <a:gd name="T11" fmla="*/ 7 h 48"/>
                <a:gd name="T12" fmla="*/ 354 w 36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48">
                  <a:moveTo>
                    <a:pt x="35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61" y="48"/>
                    <a:pt x="361" y="48"/>
                    <a:pt x="361" y="48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61" y="4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2B4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ṡliḑè"/>
            <p:cNvSpPr/>
            <p:nvPr/>
          </p:nvSpPr>
          <p:spPr bwMode="auto">
            <a:xfrm>
              <a:off x="6573838" y="1289050"/>
              <a:ext cx="1198563" cy="80963"/>
            </a:xfrm>
            <a:custGeom>
              <a:avLst/>
              <a:gdLst>
                <a:gd name="T0" fmla="*/ 187 w 193"/>
                <a:gd name="T1" fmla="*/ 13 h 13"/>
                <a:gd name="T2" fmla="*/ 6 w 193"/>
                <a:gd name="T3" fmla="*/ 13 h 13"/>
                <a:gd name="T4" fmla="*/ 0 w 193"/>
                <a:gd name="T5" fmla="*/ 6 h 13"/>
                <a:gd name="T6" fmla="*/ 6 w 193"/>
                <a:gd name="T7" fmla="*/ 0 h 13"/>
                <a:gd name="T8" fmla="*/ 187 w 193"/>
                <a:gd name="T9" fmla="*/ 0 h 13"/>
                <a:gd name="T10" fmla="*/ 193 w 193"/>
                <a:gd name="T11" fmla="*/ 6 h 13"/>
                <a:gd name="T12" fmla="*/ 187 w 19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">
                  <a:moveTo>
                    <a:pt x="18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0"/>
                    <a:pt x="190" y="13"/>
                    <a:pt x="187" y="13"/>
                  </a:cubicBezTo>
                  <a:close/>
                </a:path>
              </a:pathLst>
            </a:custGeom>
            <a:solidFill>
              <a:srgbClr val="D4E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ṥļïḑè"/>
            <p:cNvSpPr/>
            <p:nvPr/>
          </p:nvSpPr>
          <p:spPr bwMode="auto">
            <a:xfrm>
              <a:off x="8020051" y="1289050"/>
              <a:ext cx="100013" cy="100013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ŝḻíḓê"/>
            <p:cNvSpPr/>
            <p:nvPr/>
          </p:nvSpPr>
          <p:spPr bwMode="auto">
            <a:xfrm>
              <a:off x="8224838" y="1289050"/>
              <a:ext cx="106363" cy="100013"/>
            </a:xfrm>
            <a:prstGeom prst="ellipse">
              <a:avLst/>
            </a:prstGeom>
            <a:solidFill>
              <a:srgbClr val="75E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ṥľïḑe"/>
            <p:cNvSpPr/>
            <p:nvPr/>
          </p:nvSpPr>
          <p:spPr bwMode="auto">
            <a:xfrm>
              <a:off x="8435976" y="1289050"/>
              <a:ext cx="100013" cy="100013"/>
            </a:xfrm>
            <a:prstGeom prst="ellipse">
              <a:avLst/>
            </a:prstGeom>
            <a:solidFill>
              <a:srgbClr val="F2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ṡ1íḑê"/>
            <p:cNvSpPr/>
            <p:nvPr/>
          </p:nvSpPr>
          <p:spPr bwMode="auto">
            <a:xfrm>
              <a:off x="6592888" y="1611313"/>
              <a:ext cx="974725" cy="919163"/>
            </a:xfrm>
            <a:custGeom>
              <a:avLst/>
              <a:gdLst>
                <a:gd name="T0" fmla="*/ 154 w 157"/>
                <a:gd name="T1" fmla="*/ 148 h 148"/>
                <a:gd name="T2" fmla="*/ 3 w 157"/>
                <a:gd name="T3" fmla="*/ 148 h 148"/>
                <a:gd name="T4" fmla="*/ 0 w 157"/>
                <a:gd name="T5" fmla="*/ 145 h 148"/>
                <a:gd name="T6" fmla="*/ 0 w 157"/>
                <a:gd name="T7" fmla="*/ 3 h 148"/>
                <a:gd name="T8" fmla="*/ 3 w 157"/>
                <a:gd name="T9" fmla="*/ 0 h 148"/>
                <a:gd name="T10" fmla="*/ 154 w 157"/>
                <a:gd name="T11" fmla="*/ 0 h 148"/>
                <a:gd name="T12" fmla="*/ 157 w 157"/>
                <a:gd name="T13" fmla="*/ 3 h 148"/>
                <a:gd name="T14" fmla="*/ 157 w 157"/>
                <a:gd name="T15" fmla="*/ 145 h 148"/>
                <a:gd name="T16" fmla="*/ 154 w 157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48">
                  <a:moveTo>
                    <a:pt x="154" y="148"/>
                  </a:move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6" y="0"/>
                    <a:pt x="157" y="1"/>
                    <a:pt x="157" y="3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57" y="147"/>
                    <a:pt x="156" y="148"/>
                    <a:pt x="154" y="14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íṣḷïḍè"/>
            <p:cNvSpPr/>
            <p:nvPr/>
          </p:nvSpPr>
          <p:spPr bwMode="auto">
            <a:xfrm>
              <a:off x="6791326" y="1792288"/>
              <a:ext cx="601663" cy="569913"/>
            </a:xfrm>
            <a:custGeom>
              <a:avLst/>
              <a:gdLst>
                <a:gd name="T0" fmla="*/ 55 w 97"/>
                <a:gd name="T1" fmla="*/ 5 h 92"/>
                <a:gd name="T2" fmla="*/ 63 w 97"/>
                <a:gd name="T3" fmla="*/ 22 h 92"/>
                <a:gd name="T4" fmla="*/ 69 w 97"/>
                <a:gd name="T5" fmla="*/ 26 h 92"/>
                <a:gd name="T6" fmla="*/ 88 w 97"/>
                <a:gd name="T7" fmla="*/ 29 h 92"/>
                <a:gd name="T8" fmla="*/ 92 w 97"/>
                <a:gd name="T9" fmla="*/ 42 h 92"/>
                <a:gd name="T10" fmla="*/ 79 w 97"/>
                <a:gd name="T11" fmla="*/ 55 h 92"/>
                <a:gd name="T12" fmla="*/ 76 w 97"/>
                <a:gd name="T13" fmla="*/ 62 h 92"/>
                <a:gd name="T14" fmla="*/ 79 w 97"/>
                <a:gd name="T15" fmla="*/ 80 h 92"/>
                <a:gd name="T16" fmla="*/ 68 w 97"/>
                <a:gd name="T17" fmla="*/ 89 h 92"/>
                <a:gd name="T18" fmla="*/ 52 w 97"/>
                <a:gd name="T19" fmla="*/ 80 h 92"/>
                <a:gd name="T20" fmla="*/ 44 w 97"/>
                <a:gd name="T21" fmla="*/ 80 h 92"/>
                <a:gd name="T22" fmla="*/ 28 w 97"/>
                <a:gd name="T23" fmla="*/ 89 h 92"/>
                <a:gd name="T24" fmla="*/ 17 w 97"/>
                <a:gd name="T25" fmla="*/ 80 h 92"/>
                <a:gd name="T26" fmla="*/ 20 w 97"/>
                <a:gd name="T27" fmla="*/ 62 h 92"/>
                <a:gd name="T28" fmla="*/ 18 w 97"/>
                <a:gd name="T29" fmla="*/ 55 h 92"/>
                <a:gd name="T30" fmla="*/ 4 w 97"/>
                <a:gd name="T31" fmla="*/ 42 h 92"/>
                <a:gd name="T32" fmla="*/ 9 w 97"/>
                <a:gd name="T33" fmla="*/ 29 h 92"/>
                <a:gd name="T34" fmla="*/ 27 w 97"/>
                <a:gd name="T35" fmla="*/ 26 h 92"/>
                <a:gd name="T36" fmla="*/ 33 w 97"/>
                <a:gd name="T37" fmla="*/ 22 h 92"/>
                <a:gd name="T38" fmla="*/ 41 w 97"/>
                <a:gd name="T39" fmla="*/ 5 h 92"/>
                <a:gd name="T40" fmla="*/ 55 w 97"/>
                <a:gd name="T41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2">
                  <a:moveTo>
                    <a:pt x="55" y="5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4" y="24"/>
                    <a:pt x="67" y="26"/>
                    <a:pt x="69" y="26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4" y="30"/>
                    <a:pt x="97" y="38"/>
                    <a:pt x="92" y="4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7" y="57"/>
                    <a:pt x="76" y="60"/>
                    <a:pt x="76" y="62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1" y="87"/>
                    <a:pt x="74" y="92"/>
                    <a:pt x="68" y="8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79"/>
                    <a:pt x="47" y="79"/>
                    <a:pt x="44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2" y="92"/>
                    <a:pt x="16" y="87"/>
                    <a:pt x="17" y="8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0"/>
                    <a:pt x="19" y="57"/>
                    <a:pt x="18" y="5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8"/>
                    <a:pt x="2" y="30"/>
                    <a:pt x="9" y="2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0" y="26"/>
                    <a:pt x="32" y="24"/>
                    <a:pt x="33" y="22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4" y="0"/>
                    <a:pt x="52" y="0"/>
                    <a:pt x="55" y="5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íṧ1îḋé"/>
            <p:cNvSpPr/>
            <p:nvPr/>
          </p:nvSpPr>
          <p:spPr bwMode="auto">
            <a:xfrm>
              <a:off x="7089776" y="1798638"/>
              <a:ext cx="303213" cy="563563"/>
            </a:xfrm>
            <a:custGeom>
              <a:avLst/>
              <a:gdLst>
                <a:gd name="T0" fmla="*/ 40 w 49"/>
                <a:gd name="T1" fmla="*/ 28 h 91"/>
                <a:gd name="T2" fmla="*/ 21 w 49"/>
                <a:gd name="T3" fmla="*/ 25 h 91"/>
                <a:gd name="T4" fmla="*/ 15 w 49"/>
                <a:gd name="T5" fmla="*/ 21 h 91"/>
                <a:gd name="T6" fmla="*/ 7 w 49"/>
                <a:gd name="T7" fmla="*/ 4 h 91"/>
                <a:gd name="T8" fmla="*/ 0 w 49"/>
                <a:gd name="T9" fmla="*/ 0 h 91"/>
                <a:gd name="T10" fmla="*/ 0 w 49"/>
                <a:gd name="T11" fmla="*/ 78 h 91"/>
                <a:gd name="T12" fmla="*/ 4 w 49"/>
                <a:gd name="T13" fmla="*/ 79 h 91"/>
                <a:gd name="T14" fmla="*/ 20 w 49"/>
                <a:gd name="T15" fmla="*/ 88 h 91"/>
                <a:gd name="T16" fmla="*/ 31 w 49"/>
                <a:gd name="T17" fmla="*/ 79 h 91"/>
                <a:gd name="T18" fmla="*/ 28 w 49"/>
                <a:gd name="T19" fmla="*/ 61 h 91"/>
                <a:gd name="T20" fmla="*/ 31 w 49"/>
                <a:gd name="T21" fmla="*/ 54 h 91"/>
                <a:gd name="T22" fmla="*/ 44 w 49"/>
                <a:gd name="T23" fmla="*/ 41 h 91"/>
                <a:gd name="T24" fmla="*/ 40 w 49"/>
                <a:gd name="T25" fmla="*/ 2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91">
                  <a:moveTo>
                    <a:pt x="40" y="28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19" y="25"/>
                    <a:pt x="16" y="23"/>
                    <a:pt x="15" y="2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8"/>
                    <a:pt x="3" y="78"/>
                    <a:pt x="4" y="79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6" y="91"/>
                    <a:pt x="33" y="86"/>
                    <a:pt x="31" y="79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9"/>
                    <a:pt x="29" y="56"/>
                    <a:pt x="31" y="5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9" y="37"/>
                    <a:pt x="46" y="29"/>
                    <a:pt x="40" y="28"/>
                  </a:cubicBez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śḷïḍê"/>
            <p:cNvSpPr/>
            <p:nvPr/>
          </p:nvSpPr>
          <p:spPr bwMode="auto">
            <a:xfrm>
              <a:off x="7685088" y="1649413"/>
              <a:ext cx="808038" cy="98425"/>
            </a:xfrm>
            <a:custGeom>
              <a:avLst/>
              <a:gdLst>
                <a:gd name="T0" fmla="*/ 123 w 130"/>
                <a:gd name="T1" fmla="*/ 16 h 16"/>
                <a:gd name="T2" fmla="*/ 8 w 130"/>
                <a:gd name="T3" fmla="*/ 16 h 16"/>
                <a:gd name="T4" fmla="*/ 0 w 130"/>
                <a:gd name="T5" fmla="*/ 9 h 16"/>
                <a:gd name="T6" fmla="*/ 0 w 130"/>
                <a:gd name="T7" fmla="*/ 7 h 16"/>
                <a:gd name="T8" fmla="*/ 8 w 130"/>
                <a:gd name="T9" fmla="*/ 0 h 16"/>
                <a:gd name="T10" fmla="*/ 123 w 130"/>
                <a:gd name="T11" fmla="*/ 0 h 16"/>
                <a:gd name="T12" fmla="*/ 130 w 130"/>
                <a:gd name="T13" fmla="*/ 7 h 16"/>
                <a:gd name="T14" fmla="*/ 130 w 130"/>
                <a:gd name="T15" fmla="*/ 9 h 16"/>
                <a:gd name="T16" fmla="*/ 123 w 130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6">
                  <a:moveTo>
                    <a:pt x="123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7" y="0"/>
                    <a:pt x="130" y="3"/>
                    <a:pt x="130" y="7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13"/>
                    <a:pt x="127" y="16"/>
                    <a:pt x="123" y="16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íşľíḋê"/>
            <p:cNvSpPr/>
            <p:nvPr/>
          </p:nvSpPr>
          <p:spPr bwMode="auto">
            <a:xfrm>
              <a:off x="7685088" y="2157413"/>
              <a:ext cx="808038" cy="55563"/>
            </a:xfrm>
            <a:custGeom>
              <a:avLst/>
              <a:gdLst>
                <a:gd name="T0" fmla="*/ 125 w 130"/>
                <a:gd name="T1" fmla="*/ 9 h 9"/>
                <a:gd name="T2" fmla="*/ 5 w 130"/>
                <a:gd name="T3" fmla="*/ 9 h 9"/>
                <a:gd name="T4" fmla="*/ 0 w 130"/>
                <a:gd name="T5" fmla="*/ 4 h 9"/>
                <a:gd name="T6" fmla="*/ 5 w 130"/>
                <a:gd name="T7" fmla="*/ 0 h 9"/>
                <a:gd name="T8" fmla="*/ 125 w 130"/>
                <a:gd name="T9" fmla="*/ 0 h 9"/>
                <a:gd name="T10" fmla="*/ 130 w 130"/>
                <a:gd name="T11" fmla="*/ 4 h 9"/>
                <a:gd name="T12" fmla="*/ 125 w 13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">
                  <a:moveTo>
                    <a:pt x="12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8" y="0"/>
                    <a:pt x="130" y="2"/>
                    <a:pt x="130" y="4"/>
                  </a:cubicBezTo>
                  <a:cubicBezTo>
                    <a:pt x="130" y="7"/>
                    <a:pt x="128" y="9"/>
                    <a:pt x="125" y="9"/>
                  </a:cubicBezTo>
                  <a:close/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iṩḷiḍe"/>
            <p:cNvSpPr/>
            <p:nvPr/>
          </p:nvSpPr>
          <p:spPr bwMode="auto">
            <a:xfrm>
              <a:off x="7685088" y="1816100"/>
              <a:ext cx="808038" cy="44450"/>
            </a:xfrm>
            <a:custGeom>
              <a:avLst/>
              <a:gdLst>
                <a:gd name="T0" fmla="*/ 126 w 130"/>
                <a:gd name="T1" fmla="*/ 7 h 7"/>
                <a:gd name="T2" fmla="*/ 4 w 130"/>
                <a:gd name="T3" fmla="*/ 7 h 7"/>
                <a:gd name="T4" fmla="*/ 0 w 130"/>
                <a:gd name="T5" fmla="*/ 4 h 7"/>
                <a:gd name="T6" fmla="*/ 4 w 130"/>
                <a:gd name="T7" fmla="*/ 0 h 7"/>
                <a:gd name="T8" fmla="*/ 126 w 130"/>
                <a:gd name="T9" fmla="*/ 0 h 7"/>
                <a:gd name="T10" fmla="*/ 130 w 130"/>
                <a:gd name="T11" fmla="*/ 4 h 7"/>
                <a:gd name="T12" fmla="*/ 126 w 13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">
                  <a:moveTo>
                    <a:pt x="1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4"/>
                  </a:cubicBezTo>
                  <a:cubicBezTo>
                    <a:pt x="130" y="6"/>
                    <a:pt x="128" y="7"/>
                    <a:pt x="126" y="7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íş1ïḍe"/>
            <p:cNvSpPr/>
            <p:nvPr/>
          </p:nvSpPr>
          <p:spPr bwMode="auto">
            <a:xfrm>
              <a:off x="7685088" y="1935163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îSlîďê"/>
            <p:cNvSpPr/>
            <p:nvPr/>
          </p:nvSpPr>
          <p:spPr bwMode="auto">
            <a:xfrm>
              <a:off x="7685088" y="2052638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ïṩlïḓe"/>
            <p:cNvSpPr/>
            <p:nvPr/>
          </p:nvSpPr>
          <p:spPr bwMode="auto">
            <a:xfrm>
              <a:off x="7766051" y="2411413"/>
              <a:ext cx="919163" cy="311150"/>
            </a:xfrm>
            <a:custGeom>
              <a:avLst/>
              <a:gdLst>
                <a:gd name="T0" fmla="*/ 141 w 148"/>
                <a:gd name="T1" fmla="*/ 50 h 50"/>
                <a:gd name="T2" fmla="*/ 148 w 148"/>
                <a:gd name="T3" fmla="*/ 44 h 50"/>
                <a:gd name="T4" fmla="*/ 75 w 148"/>
                <a:gd name="T5" fmla="*/ 0 h 50"/>
                <a:gd name="T6" fmla="*/ 0 w 148"/>
                <a:gd name="T7" fmla="*/ 50 h 50"/>
                <a:gd name="T8" fmla="*/ 141 w 148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50">
                  <a:moveTo>
                    <a:pt x="141" y="50"/>
                  </a:moveTo>
                  <a:cubicBezTo>
                    <a:pt x="144" y="50"/>
                    <a:pt x="147" y="47"/>
                    <a:pt x="148" y="44"/>
                  </a:cubicBezTo>
                  <a:cubicBezTo>
                    <a:pt x="134" y="18"/>
                    <a:pt x="107" y="0"/>
                    <a:pt x="75" y="0"/>
                  </a:cubicBezTo>
                  <a:cubicBezTo>
                    <a:pt x="41" y="0"/>
                    <a:pt x="12" y="21"/>
                    <a:pt x="0" y="50"/>
                  </a:cubicBezTo>
                  <a:lnTo>
                    <a:pt x="141" y="50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íšḻiďé"/>
            <p:cNvSpPr/>
            <p:nvPr/>
          </p:nvSpPr>
          <p:spPr bwMode="auto">
            <a:xfrm>
              <a:off x="7934326" y="2336800"/>
              <a:ext cx="1017588" cy="1141413"/>
            </a:xfrm>
            <a:custGeom>
              <a:avLst/>
              <a:gdLst>
                <a:gd name="T0" fmla="*/ 164 w 164"/>
                <a:gd name="T1" fmla="*/ 82 h 184"/>
                <a:gd name="T2" fmla="*/ 82 w 164"/>
                <a:gd name="T3" fmla="*/ 0 h 184"/>
                <a:gd name="T4" fmla="*/ 0 w 164"/>
                <a:gd name="T5" fmla="*/ 82 h 184"/>
                <a:gd name="T6" fmla="*/ 69 w 164"/>
                <a:gd name="T7" fmla="*/ 163 h 184"/>
                <a:gd name="T8" fmla="*/ 69 w 164"/>
                <a:gd name="T9" fmla="*/ 184 h 184"/>
                <a:gd name="T10" fmla="*/ 86 w 164"/>
                <a:gd name="T11" fmla="*/ 164 h 184"/>
                <a:gd name="T12" fmla="*/ 164 w 164"/>
                <a:gd name="T13" fmla="*/ 8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4">
                  <a:moveTo>
                    <a:pt x="164" y="82"/>
                  </a:moveTo>
                  <a:cubicBezTo>
                    <a:pt x="164" y="37"/>
                    <a:pt x="127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123"/>
                    <a:pt x="30" y="157"/>
                    <a:pt x="69" y="163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69" y="184"/>
                    <a:pt x="80" y="177"/>
                    <a:pt x="86" y="164"/>
                  </a:cubicBezTo>
                  <a:cubicBezTo>
                    <a:pt x="129" y="161"/>
                    <a:pt x="164" y="126"/>
                    <a:pt x="164" y="82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íşlïḓê"/>
            <p:cNvSpPr/>
            <p:nvPr/>
          </p:nvSpPr>
          <p:spPr bwMode="auto">
            <a:xfrm>
              <a:off x="8169276" y="2628900"/>
              <a:ext cx="522288" cy="465138"/>
            </a:xfrm>
            <a:custGeom>
              <a:avLst/>
              <a:gdLst>
                <a:gd name="T0" fmla="*/ 137 w 329"/>
                <a:gd name="T1" fmla="*/ 293 h 293"/>
                <a:gd name="T2" fmla="*/ 0 w 329"/>
                <a:gd name="T3" fmla="*/ 195 h 293"/>
                <a:gd name="T4" fmla="*/ 47 w 329"/>
                <a:gd name="T5" fmla="*/ 133 h 293"/>
                <a:gd name="T6" fmla="*/ 121 w 329"/>
                <a:gd name="T7" fmla="*/ 188 h 293"/>
                <a:gd name="T8" fmla="*/ 266 w 329"/>
                <a:gd name="T9" fmla="*/ 0 h 293"/>
                <a:gd name="T10" fmla="*/ 329 w 329"/>
                <a:gd name="T11" fmla="*/ 47 h 293"/>
                <a:gd name="T12" fmla="*/ 137 w 32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93">
                  <a:moveTo>
                    <a:pt x="137" y="293"/>
                  </a:moveTo>
                  <a:lnTo>
                    <a:pt x="0" y="195"/>
                  </a:lnTo>
                  <a:lnTo>
                    <a:pt x="47" y="133"/>
                  </a:lnTo>
                  <a:lnTo>
                    <a:pt x="121" y="188"/>
                  </a:lnTo>
                  <a:lnTo>
                    <a:pt x="266" y="0"/>
                  </a:lnTo>
                  <a:lnTo>
                    <a:pt x="329" y="47"/>
                  </a:lnTo>
                  <a:lnTo>
                    <a:pt x="137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ṩľïḍè"/>
            <p:cNvSpPr/>
            <p:nvPr/>
          </p:nvSpPr>
          <p:spPr bwMode="auto">
            <a:xfrm>
              <a:off x="4276726" y="2647950"/>
              <a:ext cx="1347788" cy="1463675"/>
            </a:xfrm>
            <a:custGeom>
              <a:avLst/>
              <a:gdLst>
                <a:gd name="T0" fmla="*/ 24 w 217"/>
                <a:gd name="T1" fmla="*/ 0 h 236"/>
                <a:gd name="T2" fmla="*/ 0 w 217"/>
                <a:gd name="T3" fmla="*/ 23 h 236"/>
                <a:gd name="T4" fmla="*/ 0 w 217"/>
                <a:gd name="T5" fmla="*/ 210 h 236"/>
                <a:gd name="T6" fmla="*/ 28 w 217"/>
                <a:gd name="T7" fmla="*/ 236 h 236"/>
                <a:gd name="T8" fmla="*/ 195 w 217"/>
                <a:gd name="T9" fmla="*/ 236 h 236"/>
                <a:gd name="T10" fmla="*/ 217 w 217"/>
                <a:gd name="T11" fmla="*/ 216 h 236"/>
                <a:gd name="T12" fmla="*/ 37 w 217"/>
                <a:gd name="T13" fmla="*/ 216 h 236"/>
                <a:gd name="T14" fmla="*/ 24 w 217"/>
                <a:gd name="T15" fmla="*/ 204 h 236"/>
                <a:gd name="T16" fmla="*/ 24 w 217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36">
                  <a:moveTo>
                    <a:pt x="24" y="0"/>
                  </a:moveTo>
                  <a:cubicBezTo>
                    <a:pt x="15" y="7"/>
                    <a:pt x="7" y="14"/>
                    <a:pt x="0" y="2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8" y="220"/>
                    <a:pt x="17" y="229"/>
                    <a:pt x="28" y="236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203" y="230"/>
                    <a:pt x="211" y="224"/>
                    <a:pt x="217" y="216"/>
                  </a:cubicBezTo>
                  <a:cubicBezTo>
                    <a:pt x="37" y="216"/>
                    <a:pt x="37" y="216"/>
                    <a:pt x="37" y="216"/>
                  </a:cubicBezTo>
                  <a:cubicBezTo>
                    <a:pt x="30" y="216"/>
                    <a:pt x="24" y="211"/>
                    <a:pt x="24" y="204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53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sḻïdè"/>
            <p:cNvSpPr/>
            <p:nvPr/>
          </p:nvSpPr>
          <p:spPr bwMode="auto">
            <a:xfrm>
              <a:off x="4425951" y="2466975"/>
              <a:ext cx="1446213" cy="1519238"/>
            </a:xfrm>
            <a:custGeom>
              <a:avLst/>
              <a:gdLst>
                <a:gd name="T0" fmla="*/ 87 w 233"/>
                <a:gd name="T1" fmla="*/ 0 h 245"/>
                <a:gd name="T2" fmla="*/ 0 w 233"/>
                <a:gd name="T3" fmla="*/ 29 h 245"/>
                <a:gd name="T4" fmla="*/ 0 w 233"/>
                <a:gd name="T5" fmla="*/ 233 h 245"/>
                <a:gd name="T6" fmla="*/ 13 w 233"/>
                <a:gd name="T7" fmla="*/ 245 h 245"/>
                <a:gd name="T8" fmla="*/ 193 w 233"/>
                <a:gd name="T9" fmla="*/ 245 h 245"/>
                <a:gd name="T10" fmla="*/ 233 w 233"/>
                <a:gd name="T11" fmla="*/ 146 h 245"/>
                <a:gd name="T12" fmla="*/ 87 w 233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5">
                  <a:moveTo>
                    <a:pt x="87" y="0"/>
                  </a:moveTo>
                  <a:cubicBezTo>
                    <a:pt x="55" y="0"/>
                    <a:pt x="24" y="11"/>
                    <a:pt x="0" y="2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6" y="245"/>
                    <a:pt x="13" y="245"/>
                  </a:cubicBezTo>
                  <a:cubicBezTo>
                    <a:pt x="193" y="245"/>
                    <a:pt x="193" y="245"/>
                    <a:pt x="193" y="245"/>
                  </a:cubicBezTo>
                  <a:cubicBezTo>
                    <a:pt x="218" y="219"/>
                    <a:pt x="233" y="184"/>
                    <a:pt x="233" y="146"/>
                  </a:cubicBezTo>
                  <a:cubicBezTo>
                    <a:pt x="233" y="65"/>
                    <a:pt x="168" y="0"/>
                    <a:pt x="87" y="0"/>
                  </a:cubicBezTo>
                </a:path>
              </a:pathLst>
            </a:custGeom>
            <a:solidFill>
              <a:srgbClr val="245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š1íḑê"/>
            <p:cNvSpPr/>
            <p:nvPr/>
          </p:nvSpPr>
          <p:spPr bwMode="auto">
            <a:xfrm>
              <a:off x="4121151" y="4111625"/>
              <a:ext cx="3830638" cy="198438"/>
            </a:xfrm>
            <a:custGeom>
              <a:avLst/>
              <a:gdLst>
                <a:gd name="T0" fmla="*/ 3 w 617"/>
                <a:gd name="T1" fmla="*/ 0 h 32"/>
                <a:gd name="T2" fmla="*/ 0 w 617"/>
                <a:gd name="T3" fmla="*/ 10 h 32"/>
                <a:gd name="T4" fmla="*/ 22 w 617"/>
                <a:gd name="T5" fmla="*/ 32 h 32"/>
                <a:gd name="T6" fmla="*/ 595 w 617"/>
                <a:gd name="T7" fmla="*/ 32 h 32"/>
                <a:gd name="T8" fmla="*/ 617 w 617"/>
                <a:gd name="T9" fmla="*/ 10 h 32"/>
                <a:gd name="T10" fmla="*/ 614 w 617"/>
                <a:gd name="T11" fmla="*/ 0 h 32"/>
                <a:gd name="T12" fmla="*/ 3 w 61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32">
                  <a:moveTo>
                    <a:pt x="3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595" y="32"/>
                    <a:pt x="595" y="32"/>
                    <a:pt x="595" y="32"/>
                  </a:cubicBezTo>
                  <a:cubicBezTo>
                    <a:pt x="607" y="32"/>
                    <a:pt x="617" y="22"/>
                    <a:pt x="617" y="10"/>
                  </a:cubicBezTo>
                  <a:cubicBezTo>
                    <a:pt x="617" y="6"/>
                    <a:pt x="616" y="3"/>
                    <a:pt x="61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ṡḷîḓè"/>
            <p:cNvSpPr/>
            <p:nvPr/>
          </p:nvSpPr>
          <p:spPr bwMode="auto">
            <a:xfrm>
              <a:off x="4140201" y="4241800"/>
              <a:ext cx="3794125" cy="68263"/>
            </a:xfrm>
            <a:custGeom>
              <a:avLst/>
              <a:gdLst>
                <a:gd name="T0" fmla="*/ 0 w 611"/>
                <a:gd name="T1" fmla="*/ 0 h 11"/>
                <a:gd name="T2" fmla="*/ 19 w 611"/>
                <a:gd name="T3" fmla="*/ 11 h 11"/>
                <a:gd name="T4" fmla="*/ 592 w 611"/>
                <a:gd name="T5" fmla="*/ 11 h 11"/>
                <a:gd name="T6" fmla="*/ 611 w 611"/>
                <a:gd name="T7" fmla="*/ 0 h 11"/>
                <a:gd name="T8" fmla="*/ 0 w 6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1">
                  <a:moveTo>
                    <a:pt x="0" y="0"/>
                  </a:moveTo>
                  <a:cubicBezTo>
                    <a:pt x="4" y="6"/>
                    <a:pt x="11" y="11"/>
                    <a:pt x="19" y="11"/>
                  </a:cubicBezTo>
                  <a:cubicBezTo>
                    <a:pt x="592" y="11"/>
                    <a:pt x="592" y="11"/>
                    <a:pt x="592" y="11"/>
                  </a:cubicBezTo>
                  <a:cubicBezTo>
                    <a:pt x="600" y="11"/>
                    <a:pt x="607" y="6"/>
                    <a:pt x="61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$1íḍè"/>
            <p:cNvSpPr/>
            <p:nvPr/>
          </p:nvSpPr>
          <p:spPr bwMode="auto">
            <a:xfrm>
              <a:off x="3984626" y="2300288"/>
              <a:ext cx="1806575" cy="1811338"/>
            </a:xfrm>
            <a:prstGeom prst="ellipse">
              <a:avLst/>
            </a:pr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îšlídè"/>
            <p:cNvSpPr/>
            <p:nvPr/>
          </p:nvSpPr>
          <p:spPr bwMode="auto">
            <a:xfrm>
              <a:off x="3898901" y="2300288"/>
              <a:ext cx="1806575" cy="1811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íS1idé"/>
            <p:cNvSpPr/>
            <p:nvPr/>
          </p:nvSpPr>
          <p:spPr bwMode="auto">
            <a:xfrm>
              <a:off x="4084638" y="2486025"/>
              <a:ext cx="1439863" cy="1438275"/>
            </a:xfrm>
            <a:prstGeom prst="ellipse">
              <a:avLst/>
            </a:pr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íṣḷîḑê"/>
            <p:cNvSpPr/>
            <p:nvPr/>
          </p:nvSpPr>
          <p:spPr bwMode="auto">
            <a:xfrm>
              <a:off x="4351338" y="2752725"/>
              <a:ext cx="906463" cy="904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šľîḋè"/>
            <p:cNvSpPr/>
            <p:nvPr/>
          </p:nvSpPr>
          <p:spPr bwMode="auto">
            <a:xfrm>
              <a:off x="4624388" y="3032125"/>
              <a:ext cx="354013" cy="422275"/>
            </a:xfrm>
            <a:custGeom>
              <a:avLst/>
              <a:gdLst>
                <a:gd name="T0" fmla="*/ 57 w 57"/>
                <a:gd name="T1" fmla="*/ 28 h 68"/>
                <a:gd name="T2" fmla="*/ 29 w 57"/>
                <a:gd name="T3" fmla="*/ 0 h 68"/>
                <a:gd name="T4" fmla="*/ 0 w 57"/>
                <a:gd name="T5" fmla="*/ 28 h 68"/>
                <a:gd name="T6" fmla="*/ 27 w 57"/>
                <a:gd name="T7" fmla="*/ 56 h 68"/>
                <a:gd name="T8" fmla="*/ 27 w 57"/>
                <a:gd name="T9" fmla="*/ 68 h 68"/>
                <a:gd name="T10" fmla="*/ 37 w 57"/>
                <a:gd name="T11" fmla="*/ 55 h 68"/>
                <a:gd name="T12" fmla="*/ 57 w 57"/>
                <a:gd name="T13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68">
                  <a:moveTo>
                    <a:pt x="57" y="28"/>
                  </a:moveTo>
                  <a:cubicBezTo>
                    <a:pt x="57" y="13"/>
                    <a:pt x="44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2" y="55"/>
                    <a:pt x="27" y="56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7" y="68"/>
                    <a:pt x="35" y="63"/>
                    <a:pt x="37" y="55"/>
                  </a:cubicBezTo>
                  <a:cubicBezTo>
                    <a:pt x="49" y="52"/>
                    <a:pt x="57" y="41"/>
                    <a:pt x="57" y="28"/>
                  </a:cubicBez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íšḷïḓe"/>
            <p:cNvSpPr/>
            <p:nvPr/>
          </p:nvSpPr>
          <p:spPr bwMode="auto">
            <a:xfrm>
              <a:off x="3587751" y="3162300"/>
              <a:ext cx="1254125" cy="98425"/>
            </a:xfrm>
            <a:custGeom>
              <a:avLst/>
              <a:gdLst>
                <a:gd name="T0" fmla="*/ 194 w 202"/>
                <a:gd name="T1" fmla="*/ 16 h 16"/>
                <a:gd name="T2" fmla="*/ 8 w 202"/>
                <a:gd name="T3" fmla="*/ 16 h 16"/>
                <a:gd name="T4" fmla="*/ 0 w 202"/>
                <a:gd name="T5" fmla="*/ 8 h 16"/>
                <a:gd name="T6" fmla="*/ 8 w 202"/>
                <a:gd name="T7" fmla="*/ 0 h 16"/>
                <a:gd name="T8" fmla="*/ 194 w 202"/>
                <a:gd name="T9" fmla="*/ 0 h 16"/>
                <a:gd name="T10" fmla="*/ 202 w 202"/>
                <a:gd name="T11" fmla="*/ 8 h 16"/>
                <a:gd name="T12" fmla="*/ 194 w 20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6">
                  <a:moveTo>
                    <a:pt x="19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8" y="0"/>
                    <a:pt x="202" y="3"/>
                    <a:pt x="202" y="8"/>
                  </a:cubicBezTo>
                  <a:cubicBezTo>
                    <a:pt x="202" y="12"/>
                    <a:pt x="198" y="16"/>
                    <a:pt x="194" y="16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iśḷíde"/>
            <p:cNvSpPr/>
            <p:nvPr/>
          </p:nvSpPr>
          <p:spPr bwMode="auto">
            <a:xfrm>
              <a:off x="3240088" y="3094038"/>
              <a:ext cx="465138" cy="247650"/>
            </a:xfrm>
            <a:custGeom>
              <a:avLst/>
              <a:gdLst>
                <a:gd name="T0" fmla="*/ 75 w 75"/>
                <a:gd name="T1" fmla="*/ 11 h 40"/>
                <a:gd name="T2" fmla="*/ 64 w 75"/>
                <a:gd name="T3" fmla="*/ 1 h 40"/>
                <a:gd name="T4" fmla="*/ 61 w 75"/>
                <a:gd name="T5" fmla="*/ 0 h 40"/>
                <a:gd name="T6" fmla="*/ 6 w 75"/>
                <a:gd name="T7" fmla="*/ 0 h 40"/>
                <a:gd name="T8" fmla="*/ 3 w 75"/>
                <a:gd name="T9" fmla="*/ 7 h 40"/>
                <a:gd name="T10" fmla="*/ 12 w 75"/>
                <a:gd name="T11" fmla="*/ 17 h 40"/>
                <a:gd name="T12" fmla="*/ 12 w 75"/>
                <a:gd name="T13" fmla="*/ 23 h 40"/>
                <a:gd name="T14" fmla="*/ 3 w 75"/>
                <a:gd name="T15" fmla="*/ 32 h 40"/>
                <a:gd name="T16" fmla="*/ 6 w 75"/>
                <a:gd name="T17" fmla="*/ 40 h 40"/>
                <a:gd name="T18" fmla="*/ 61 w 75"/>
                <a:gd name="T19" fmla="*/ 40 h 40"/>
                <a:gd name="T20" fmla="*/ 64 w 75"/>
                <a:gd name="T21" fmla="*/ 38 h 40"/>
                <a:gd name="T22" fmla="*/ 75 w 75"/>
                <a:gd name="T23" fmla="*/ 28 h 40"/>
                <a:gd name="T24" fmla="*/ 75 w 75"/>
                <a:gd name="T2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0">
                  <a:moveTo>
                    <a:pt x="75" y="11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5"/>
                    <a:pt x="3" y="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8"/>
                    <a:pt x="14" y="21"/>
                    <a:pt x="12" y="2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2" y="40"/>
                    <a:pt x="6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0"/>
                    <a:pt x="64" y="39"/>
                    <a:pt x="64" y="38"/>
                  </a:cubicBezTo>
                  <a:cubicBezTo>
                    <a:pt x="75" y="28"/>
                    <a:pt x="75" y="28"/>
                    <a:pt x="75" y="28"/>
                  </a:cubicBezTo>
                  <a:lnTo>
                    <a:pt x="75" y="11"/>
                  </a:ln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iśḷîdè"/>
            <p:cNvSpPr/>
            <p:nvPr/>
          </p:nvSpPr>
          <p:spPr bwMode="auto">
            <a:xfrm>
              <a:off x="3314701" y="3119438"/>
              <a:ext cx="204788" cy="55563"/>
            </a:xfrm>
            <a:custGeom>
              <a:avLst/>
              <a:gdLst>
                <a:gd name="T0" fmla="*/ 28 w 33"/>
                <a:gd name="T1" fmla="*/ 9 h 9"/>
                <a:gd name="T2" fmla="*/ 4 w 33"/>
                <a:gd name="T3" fmla="*/ 9 h 9"/>
                <a:gd name="T4" fmla="*/ 0 w 33"/>
                <a:gd name="T5" fmla="*/ 5 h 9"/>
                <a:gd name="T6" fmla="*/ 4 w 33"/>
                <a:gd name="T7" fmla="*/ 0 h 9"/>
                <a:gd name="T8" fmla="*/ 28 w 33"/>
                <a:gd name="T9" fmla="*/ 0 h 9"/>
                <a:gd name="T10" fmla="*/ 33 w 33"/>
                <a:gd name="T11" fmla="*/ 5 h 9"/>
                <a:gd name="T12" fmla="*/ 28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2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3" y="7"/>
                    <a:pt x="31" y="9"/>
                    <a:pt x="2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îṣliḋe"/>
            <p:cNvSpPr/>
            <p:nvPr/>
          </p:nvSpPr>
          <p:spPr bwMode="auto">
            <a:xfrm>
              <a:off x="3538538" y="3119438"/>
              <a:ext cx="74613" cy="55563"/>
            </a:xfrm>
            <a:custGeom>
              <a:avLst/>
              <a:gdLst>
                <a:gd name="T0" fmla="*/ 8 w 12"/>
                <a:gd name="T1" fmla="*/ 9 h 9"/>
                <a:gd name="T2" fmla="*/ 4 w 12"/>
                <a:gd name="T3" fmla="*/ 9 h 9"/>
                <a:gd name="T4" fmla="*/ 0 w 12"/>
                <a:gd name="T5" fmla="*/ 5 h 9"/>
                <a:gd name="T6" fmla="*/ 4 w 12"/>
                <a:gd name="T7" fmla="*/ 0 h 9"/>
                <a:gd name="T8" fmla="*/ 8 w 12"/>
                <a:gd name="T9" fmla="*/ 0 h 9"/>
                <a:gd name="T10" fmla="*/ 12 w 12"/>
                <a:gd name="T11" fmla="*/ 5 h 9"/>
                <a:gd name="T12" fmla="*/ 8 w 1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0" y="9"/>
                    <a:pt x="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îṥļiďé"/>
            <p:cNvSpPr/>
            <p:nvPr/>
          </p:nvSpPr>
          <p:spPr bwMode="auto">
            <a:xfrm>
              <a:off x="4506913" y="1543050"/>
              <a:ext cx="1763713" cy="496888"/>
            </a:xfrm>
            <a:custGeom>
              <a:avLst/>
              <a:gdLst>
                <a:gd name="T0" fmla="*/ 252 w 284"/>
                <a:gd name="T1" fmla="*/ 0 h 80"/>
                <a:gd name="T2" fmla="*/ 33 w 284"/>
                <a:gd name="T3" fmla="*/ 0 h 80"/>
                <a:gd name="T4" fmla="*/ 0 w 284"/>
                <a:gd name="T5" fmla="*/ 32 h 80"/>
                <a:gd name="T6" fmla="*/ 33 w 284"/>
                <a:gd name="T7" fmla="*/ 64 h 80"/>
                <a:gd name="T8" fmla="*/ 49 w 284"/>
                <a:gd name="T9" fmla="*/ 64 h 80"/>
                <a:gd name="T10" fmla="*/ 64 w 284"/>
                <a:gd name="T11" fmla="*/ 80 h 80"/>
                <a:gd name="T12" fmla="*/ 80 w 284"/>
                <a:gd name="T13" fmla="*/ 64 h 80"/>
                <a:gd name="T14" fmla="*/ 252 w 284"/>
                <a:gd name="T15" fmla="*/ 64 h 80"/>
                <a:gd name="T16" fmla="*/ 284 w 284"/>
                <a:gd name="T17" fmla="*/ 32 h 80"/>
                <a:gd name="T18" fmla="*/ 252 w 28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80">
                  <a:moveTo>
                    <a:pt x="25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70" y="64"/>
                    <a:pt x="284" y="50"/>
                    <a:pt x="284" y="32"/>
                  </a:cubicBezTo>
                  <a:cubicBezTo>
                    <a:pt x="284" y="14"/>
                    <a:pt x="270" y="0"/>
                    <a:pt x="252" y="0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ï$ḷïdè"/>
            <p:cNvSpPr/>
            <p:nvPr/>
          </p:nvSpPr>
          <p:spPr bwMode="auto">
            <a:xfrm>
              <a:off x="4760913" y="1760538"/>
              <a:ext cx="944563" cy="49213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îṩlïďê"/>
            <p:cNvSpPr/>
            <p:nvPr/>
          </p:nvSpPr>
          <p:spPr bwMode="auto">
            <a:xfrm>
              <a:off x="4760913" y="1636713"/>
              <a:ext cx="665163" cy="49213"/>
            </a:xfrm>
            <a:custGeom>
              <a:avLst/>
              <a:gdLst>
                <a:gd name="T0" fmla="*/ 103 w 107"/>
                <a:gd name="T1" fmla="*/ 8 h 8"/>
                <a:gd name="T2" fmla="*/ 4 w 107"/>
                <a:gd name="T3" fmla="*/ 8 h 8"/>
                <a:gd name="T4" fmla="*/ 0 w 107"/>
                <a:gd name="T5" fmla="*/ 4 h 8"/>
                <a:gd name="T6" fmla="*/ 4 w 107"/>
                <a:gd name="T7" fmla="*/ 0 h 8"/>
                <a:gd name="T8" fmla="*/ 103 w 107"/>
                <a:gd name="T9" fmla="*/ 0 h 8"/>
                <a:gd name="T10" fmla="*/ 107 w 107"/>
                <a:gd name="T11" fmla="*/ 4 h 8"/>
                <a:gd name="T12" fmla="*/ 103 w 10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8">
                  <a:moveTo>
                    <a:pt x="103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7" y="2"/>
                    <a:pt x="107" y="4"/>
                  </a:cubicBezTo>
                  <a:cubicBezTo>
                    <a:pt x="107" y="6"/>
                    <a:pt x="105" y="8"/>
                    <a:pt x="10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ïşļîḑè"/>
            <p:cNvSpPr/>
            <p:nvPr/>
          </p:nvSpPr>
          <p:spPr bwMode="auto">
            <a:xfrm>
              <a:off x="5897563" y="2827338"/>
              <a:ext cx="1601788" cy="1017588"/>
            </a:xfrm>
            <a:custGeom>
              <a:avLst/>
              <a:gdLst>
                <a:gd name="T0" fmla="*/ 4 w 258"/>
                <a:gd name="T1" fmla="*/ 163 h 164"/>
                <a:gd name="T2" fmla="*/ 40 w 258"/>
                <a:gd name="T3" fmla="*/ 129 h 164"/>
                <a:gd name="T4" fmla="*/ 105 w 258"/>
                <a:gd name="T5" fmla="*/ 108 h 164"/>
                <a:gd name="T6" fmla="*/ 106 w 258"/>
                <a:gd name="T7" fmla="*/ 108 h 164"/>
                <a:gd name="T8" fmla="*/ 154 w 258"/>
                <a:gd name="T9" fmla="*/ 63 h 164"/>
                <a:gd name="T10" fmla="*/ 216 w 258"/>
                <a:gd name="T11" fmla="*/ 46 h 164"/>
                <a:gd name="T12" fmla="*/ 217 w 258"/>
                <a:gd name="T13" fmla="*/ 46 h 164"/>
                <a:gd name="T14" fmla="*/ 257 w 258"/>
                <a:gd name="T15" fmla="*/ 3 h 164"/>
                <a:gd name="T16" fmla="*/ 257 w 258"/>
                <a:gd name="T17" fmla="*/ 0 h 164"/>
                <a:gd name="T18" fmla="*/ 254 w 258"/>
                <a:gd name="T19" fmla="*/ 0 h 164"/>
                <a:gd name="T20" fmla="*/ 214 w 258"/>
                <a:gd name="T21" fmla="*/ 43 h 164"/>
                <a:gd name="T22" fmla="*/ 153 w 258"/>
                <a:gd name="T23" fmla="*/ 60 h 164"/>
                <a:gd name="T24" fmla="*/ 152 w 258"/>
                <a:gd name="T25" fmla="*/ 60 h 164"/>
                <a:gd name="T26" fmla="*/ 104 w 258"/>
                <a:gd name="T27" fmla="*/ 105 h 164"/>
                <a:gd name="T28" fmla="*/ 39 w 258"/>
                <a:gd name="T29" fmla="*/ 125 h 164"/>
                <a:gd name="T30" fmla="*/ 38 w 258"/>
                <a:gd name="T31" fmla="*/ 126 h 164"/>
                <a:gd name="T32" fmla="*/ 1 w 258"/>
                <a:gd name="T33" fmla="*/ 160 h 164"/>
                <a:gd name="T34" fmla="*/ 1 w 258"/>
                <a:gd name="T35" fmla="*/ 163 h 164"/>
                <a:gd name="T36" fmla="*/ 4 w 258"/>
                <a:gd name="T37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8" h="164">
                  <a:moveTo>
                    <a:pt x="4" y="163"/>
                  </a:moveTo>
                  <a:cubicBezTo>
                    <a:pt x="40" y="129"/>
                    <a:pt x="40" y="129"/>
                    <a:pt x="40" y="12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8" y="2"/>
                    <a:pt x="258" y="1"/>
                    <a:pt x="257" y="0"/>
                  </a:cubicBezTo>
                  <a:cubicBezTo>
                    <a:pt x="256" y="0"/>
                    <a:pt x="255" y="0"/>
                    <a:pt x="254" y="0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0" y="161"/>
                    <a:pt x="0" y="162"/>
                    <a:pt x="1" y="163"/>
                  </a:cubicBezTo>
                  <a:cubicBezTo>
                    <a:pt x="2" y="164"/>
                    <a:pt x="3" y="164"/>
                    <a:pt x="4" y="163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şḻiḓé"/>
            <p:cNvSpPr/>
            <p:nvPr/>
          </p:nvSpPr>
          <p:spPr bwMode="auto">
            <a:xfrm>
              <a:off x="6102351" y="3584575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isļîḋe"/>
            <p:cNvSpPr/>
            <p:nvPr/>
          </p:nvSpPr>
          <p:spPr bwMode="auto">
            <a:xfrm>
              <a:off x="6804026" y="3175000"/>
              <a:ext cx="7461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îšľiḍê"/>
            <p:cNvSpPr/>
            <p:nvPr/>
          </p:nvSpPr>
          <p:spPr bwMode="auto">
            <a:xfrm>
              <a:off x="7461251" y="2797175"/>
              <a:ext cx="68263" cy="73025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î$líďé"/>
            <p:cNvSpPr/>
            <p:nvPr/>
          </p:nvSpPr>
          <p:spPr bwMode="auto">
            <a:xfrm>
              <a:off x="6859588" y="3589338"/>
              <a:ext cx="1812925" cy="2084388"/>
            </a:xfrm>
            <a:custGeom>
              <a:avLst/>
              <a:gdLst>
                <a:gd name="T0" fmla="*/ 159 w 292"/>
                <a:gd name="T1" fmla="*/ 0 h 336"/>
                <a:gd name="T2" fmla="*/ 159 w 292"/>
                <a:gd name="T3" fmla="*/ 79 h 336"/>
                <a:gd name="T4" fmla="*/ 158 w 292"/>
                <a:gd name="T5" fmla="*/ 84 h 336"/>
                <a:gd name="T6" fmla="*/ 173 w 292"/>
                <a:gd name="T7" fmla="*/ 84 h 336"/>
                <a:gd name="T8" fmla="*/ 176 w 292"/>
                <a:gd name="T9" fmla="*/ 94 h 336"/>
                <a:gd name="T10" fmla="*/ 154 w 292"/>
                <a:gd name="T11" fmla="*/ 116 h 336"/>
                <a:gd name="T12" fmla="*/ 154 w 292"/>
                <a:gd name="T13" fmla="*/ 116 h 336"/>
                <a:gd name="T14" fmla="*/ 154 w 292"/>
                <a:gd name="T15" fmla="*/ 116 h 336"/>
                <a:gd name="T16" fmla="*/ 154 w 292"/>
                <a:gd name="T17" fmla="*/ 116 h 336"/>
                <a:gd name="T18" fmla="*/ 154 w 292"/>
                <a:gd name="T19" fmla="*/ 116 h 336"/>
                <a:gd name="T20" fmla="*/ 154 w 292"/>
                <a:gd name="T21" fmla="*/ 116 h 336"/>
                <a:gd name="T22" fmla="*/ 154 w 292"/>
                <a:gd name="T23" fmla="*/ 116 h 336"/>
                <a:gd name="T24" fmla="*/ 154 w 292"/>
                <a:gd name="T25" fmla="*/ 116 h 336"/>
                <a:gd name="T26" fmla="*/ 154 w 292"/>
                <a:gd name="T27" fmla="*/ 116 h 336"/>
                <a:gd name="T28" fmla="*/ 0 w 292"/>
                <a:gd name="T29" fmla="*/ 116 h 336"/>
                <a:gd name="T30" fmla="*/ 16 w 292"/>
                <a:gd name="T31" fmla="*/ 149 h 336"/>
                <a:gd name="T32" fmla="*/ 100 w 292"/>
                <a:gd name="T33" fmla="*/ 191 h 336"/>
                <a:gd name="T34" fmla="*/ 147 w 292"/>
                <a:gd name="T35" fmla="*/ 180 h 336"/>
                <a:gd name="T36" fmla="*/ 158 w 292"/>
                <a:gd name="T37" fmla="*/ 195 h 336"/>
                <a:gd name="T38" fmla="*/ 153 w 292"/>
                <a:gd name="T39" fmla="*/ 199 h 336"/>
                <a:gd name="T40" fmla="*/ 255 w 292"/>
                <a:gd name="T41" fmla="*/ 336 h 336"/>
                <a:gd name="T42" fmla="*/ 281 w 292"/>
                <a:gd name="T43" fmla="*/ 316 h 336"/>
                <a:gd name="T44" fmla="*/ 292 w 292"/>
                <a:gd name="T45" fmla="*/ 308 h 336"/>
                <a:gd name="T46" fmla="*/ 190 w 292"/>
                <a:gd name="T47" fmla="*/ 171 h 336"/>
                <a:gd name="T48" fmla="*/ 185 w 292"/>
                <a:gd name="T49" fmla="*/ 175 h 336"/>
                <a:gd name="T50" fmla="*/ 180 w 292"/>
                <a:gd name="T51" fmla="*/ 168 h 336"/>
                <a:gd name="T52" fmla="*/ 174 w 292"/>
                <a:gd name="T53" fmla="*/ 161 h 336"/>
                <a:gd name="T54" fmla="*/ 184 w 292"/>
                <a:gd name="T55" fmla="*/ 24 h 336"/>
                <a:gd name="T56" fmla="*/ 159 w 292"/>
                <a:gd name="T5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2" h="336">
                  <a:moveTo>
                    <a:pt x="159" y="0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81"/>
                    <a:pt x="159" y="82"/>
                    <a:pt x="158" y="84"/>
                  </a:cubicBezTo>
                  <a:cubicBezTo>
                    <a:pt x="173" y="84"/>
                    <a:pt x="173" y="84"/>
                    <a:pt x="173" y="84"/>
                  </a:cubicBezTo>
                  <a:cubicBezTo>
                    <a:pt x="175" y="87"/>
                    <a:pt x="176" y="90"/>
                    <a:pt x="176" y="94"/>
                  </a:cubicBezTo>
                  <a:cubicBezTo>
                    <a:pt x="176" y="106"/>
                    <a:pt x="166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28"/>
                    <a:pt x="9" y="139"/>
                    <a:pt x="16" y="149"/>
                  </a:cubicBezTo>
                  <a:cubicBezTo>
                    <a:pt x="37" y="176"/>
                    <a:pt x="68" y="191"/>
                    <a:pt x="100" y="191"/>
                  </a:cubicBezTo>
                  <a:cubicBezTo>
                    <a:pt x="116" y="191"/>
                    <a:pt x="132" y="187"/>
                    <a:pt x="147" y="180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5" y="175"/>
                    <a:pt x="185" y="175"/>
                    <a:pt x="185" y="175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210" y="125"/>
                    <a:pt x="216" y="66"/>
                    <a:pt x="184" y="24"/>
                  </a:cubicBezTo>
                  <a:cubicBezTo>
                    <a:pt x="177" y="14"/>
                    <a:pt x="168" y="6"/>
                    <a:pt x="159" y="0"/>
                  </a:cubicBezTo>
                </a:path>
              </a:pathLst>
            </a:custGeom>
            <a:solidFill>
              <a:srgbClr val="E9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iŝḷíḋè"/>
            <p:cNvSpPr/>
            <p:nvPr/>
          </p:nvSpPr>
          <p:spPr bwMode="auto">
            <a:xfrm>
              <a:off x="7797801" y="3559175"/>
              <a:ext cx="49213" cy="552450"/>
            </a:xfrm>
            <a:custGeom>
              <a:avLst/>
              <a:gdLst>
                <a:gd name="T0" fmla="*/ 0 w 8"/>
                <a:gd name="T1" fmla="*/ 0 h 89"/>
                <a:gd name="T2" fmla="*/ 0 w 8"/>
                <a:gd name="T3" fmla="*/ 84 h 89"/>
                <a:gd name="T4" fmla="*/ 0 w 8"/>
                <a:gd name="T5" fmla="*/ 84 h 89"/>
                <a:gd name="T6" fmla="*/ 0 w 8"/>
                <a:gd name="T7" fmla="*/ 89 h 89"/>
                <a:gd name="T8" fmla="*/ 7 w 8"/>
                <a:gd name="T9" fmla="*/ 89 h 89"/>
                <a:gd name="T10" fmla="*/ 8 w 8"/>
                <a:gd name="T11" fmla="*/ 84 h 89"/>
                <a:gd name="T12" fmla="*/ 8 w 8"/>
                <a:gd name="T13" fmla="*/ 5 h 89"/>
                <a:gd name="T14" fmla="*/ 0 w 8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9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7"/>
                    <a:pt x="0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87"/>
                    <a:pt x="8" y="86"/>
                    <a:pt x="8" y="8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3" y="2"/>
                    <a:pt x="0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s1ídê"/>
            <p:cNvSpPr/>
            <p:nvPr/>
          </p:nvSpPr>
          <p:spPr bwMode="auto">
            <a:xfrm>
              <a:off x="6834188" y="3497263"/>
              <a:ext cx="963613" cy="614363"/>
            </a:xfrm>
            <a:custGeom>
              <a:avLst/>
              <a:gdLst>
                <a:gd name="T0" fmla="*/ 131 w 155"/>
                <a:gd name="T1" fmla="*/ 0 h 99"/>
                <a:gd name="T2" fmla="*/ 131 w 155"/>
                <a:gd name="T3" fmla="*/ 67 h 99"/>
                <a:gd name="T4" fmla="*/ 118 w 155"/>
                <a:gd name="T5" fmla="*/ 79 h 99"/>
                <a:gd name="T6" fmla="*/ 2 w 155"/>
                <a:gd name="T7" fmla="*/ 79 h 99"/>
                <a:gd name="T8" fmla="*/ 0 w 155"/>
                <a:gd name="T9" fmla="*/ 99 h 99"/>
                <a:gd name="T10" fmla="*/ 155 w 155"/>
                <a:gd name="T11" fmla="*/ 99 h 99"/>
                <a:gd name="T12" fmla="*/ 155 w 155"/>
                <a:gd name="T13" fmla="*/ 94 h 99"/>
                <a:gd name="T14" fmla="*/ 155 w 155"/>
                <a:gd name="T15" fmla="*/ 94 h 99"/>
                <a:gd name="T16" fmla="*/ 155 w 155"/>
                <a:gd name="T17" fmla="*/ 10 h 99"/>
                <a:gd name="T18" fmla="*/ 131 w 155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99">
                  <a:moveTo>
                    <a:pt x="131" y="0"/>
                  </a:moveTo>
                  <a:cubicBezTo>
                    <a:pt x="131" y="67"/>
                    <a:pt x="131" y="67"/>
                    <a:pt x="131" y="67"/>
                  </a:cubicBezTo>
                  <a:cubicBezTo>
                    <a:pt x="131" y="74"/>
                    <a:pt x="125" y="79"/>
                    <a:pt x="118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6"/>
                    <a:pt x="0" y="92"/>
                    <a:pt x="0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5" y="97"/>
                    <a:pt x="155" y="96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7" y="6"/>
                    <a:pt x="139" y="3"/>
                    <a:pt x="131" y="0"/>
                  </a:cubicBezTo>
                </a:path>
              </a:pathLst>
            </a:custGeom>
            <a:solidFill>
              <a:srgbClr val="64A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şľiďê"/>
            <p:cNvSpPr/>
            <p:nvPr/>
          </p:nvSpPr>
          <p:spPr bwMode="auto">
            <a:xfrm>
              <a:off x="6846888" y="3478213"/>
              <a:ext cx="801688" cy="508000"/>
            </a:xfrm>
            <a:custGeom>
              <a:avLst/>
              <a:gdLst>
                <a:gd name="T0" fmla="*/ 102 w 129"/>
                <a:gd name="T1" fmla="*/ 0 h 82"/>
                <a:gd name="T2" fmla="*/ 40 w 129"/>
                <a:gd name="T3" fmla="*/ 21 h 82"/>
                <a:gd name="T4" fmla="*/ 0 w 129"/>
                <a:gd name="T5" fmla="*/ 82 h 82"/>
                <a:gd name="T6" fmla="*/ 116 w 129"/>
                <a:gd name="T7" fmla="*/ 82 h 82"/>
                <a:gd name="T8" fmla="*/ 129 w 129"/>
                <a:gd name="T9" fmla="*/ 70 h 82"/>
                <a:gd name="T10" fmla="*/ 129 w 129"/>
                <a:gd name="T11" fmla="*/ 3 h 82"/>
                <a:gd name="T12" fmla="*/ 102 w 129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82">
                  <a:moveTo>
                    <a:pt x="102" y="0"/>
                  </a:moveTo>
                  <a:cubicBezTo>
                    <a:pt x="80" y="0"/>
                    <a:pt x="59" y="7"/>
                    <a:pt x="40" y="21"/>
                  </a:cubicBezTo>
                  <a:cubicBezTo>
                    <a:pt x="19" y="36"/>
                    <a:pt x="5" y="58"/>
                    <a:pt x="0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3" y="82"/>
                    <a:pt x="129" y="77"/>
                    <a:pt x="129" y="70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0" y="1"/>
                    <a:pt x="111" y="0"/>
                    <a:pt x="102" y="0"/>
                  </a:cubicBezTo>
                </a:path>
              </a:pathLst>
            </a:custGeom>
            <a:solidFill>
              <a:srgbClr val="2B6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îsliḍe"/>
            <p:cNvSpPr/>
            <p:nvPr/>
          </p:nvSpPr>
          <p:spPr bwMode="auto">
            <a:xfrm>
              <a:off x="6834188" y="4111625"/>
              <a:ext cx="1117600" cy="198438"/>
            </a:xfrm>
            <a:custGeom>
              <a:avLst/>
              <a:gdLst>
                <a:gd name="T0" fmla="*/ 158 w 180"/>
                <a:gd name="T1" fmla="*/ 32 h 32"/>
                <a:gd name="T2" fmla="*/ 158 w 180"/>
                <a:gd name="T3" fmla="*/ 32 h 32"/>
                <a:gd name="T4" fmla="*/ 158 w 180"/>
                <a:gd name="T5" fmla="*/ 32 h 32"/>
                <a:gd name="T6" fmla="*/ 158 w 180"/>
                <a:gd name="T7" fmla="*/ 32 h 32"/>
                <a:gd name="T8" fmla="*/ 158 w 180"/>
                <a:gd name="T9" fmla="*/ 32 h 32"/>
                <a:gd name="T10" fmla="*/ 158 w 180"/>
                <a:gd name="T11" fmla="*/ 32 h 32"/>
                <a:gd name="T12" fmla="*/ 158 w 180"/>
                <a:gd name="T13" fmla="*/ 32 h 32"/>
                <a:gd name="T14" fmla="*/ 158 w 180"/>
                <a:gd name="T15" fmla="*/ 32 h 32"/>
                <a:gd name="T16" fmla="*/ 158 w 180"/>
                <a:gd name="T17" fmla="*/ 32 h 32"/>
                <a:gd name="T18" fmla="*/ 177 w 180"/>
                <a:gd name="T19" fmla="*/ 0 h 32"/>
                <a:gd name="T20" fmla="*/ 162 w 180"/>
                <a:gd name="T21" fmla="*/ 0 h 32"/>
                <a:gd name="T22" fmla="*/ 155 w 180"/>
                <a:gd name="T23" fmla="*/ 0 h 32"/>
                <a:gd name="T24" fmla="*/ 0 w 180"/>
                <a:gd name="T25" fmla="*/ 0 h 32"/>
                <a:gd name="T26" fmla="*/ 1 w 180"/>
                <a:gd name="T27" fmla="*/ 21 h 32"/>
                <a:gd name="T28" fmla="*/ 177 w 180"/>
                <a:gd name="T29" fmla="*/ 21 h 32"/>
                <a:gd name="T30" fmla="*/ 177 w 180"/>
                <a:gd name="T31" fmla="*/ 21 h 32"/>
                <a:gd name="T32" fmla="*/ 158 w 180"/>
                <a:gd name="T33" fmla="*/ 32 h 32"/>
                <a:gd name="T34" fmla="*/ 180 w 180"/>
                <a:gd name="T35" fmla="*/ 10 h 32"/>
                <a:gd name="T36" fmla="*/ 177 w 18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32"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77" y="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14"/>
                    <a:pt x="1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3" y="27"/>
                    <a:pt x="166" y="32"/>
                    <a:pt x="158" y="32"/>
                  </a:cubicBezTo>
                  <a:cubicBezTo>
                    <a:pt x="170" y="32"/>
                    <a:pt x="180" y="22"/>
                    <a:pt x="180" y="10"/>
                  </a:cubicBezTo>
                  <a:cubicBezTo>
                    <a:pt x="180" y="6"/>
                    <a:pt x="179" y="3"/>
                    <a:pt x="177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íŝļîdè"/>
            <p:cNvSpPr/>
            <p:nvPr/>
          </p:nvSpPr>
          <p:spPr bwMode="auto">
            <a:xfrm>
              <a:off x="6840538" y="4241800"/>
              <a:ext cx="1093788" cy="68263"/>
            </a:xfrm>
            <a:custGeom>
              <a:avLst/>
              <a:gdLst>
                <a:gd name="T0" fmla="*/ 176 w 176"/>
                <a:gd name="T1" fmla="*/ 0 h 11"/>
                <a:gd name="T2" fmla="*/ 0 w 176"/>
                <a:gd name="T3" fmla="*/ 0 h 11"/>
                <a:gd name="T4" fmla="*/ 3 w 176"/>
                <a:gd name="T5" fmla="*/ 11 h 11"/>
                <a:gd name="T6" fmla="*/ 157 w 176"/>
                <a:gd name="T7" fmla="*/ 11 h 11"/>
                <a:gd name="T8" fmla="*/ 157 w 176"/>
                <a:gd name="T9" fmla="*/ 11 h 11"/>
                <a:gd name="T10" fmla="*/ 157 w 176"/>
                <a:gd name="T11" fmla="*/ 11 h 11"/>
                <a:gd name="T12" fmla="*/ 157 w 176"/>
                <a:gd name="T13" fmla="*/ 11 h 11"/>
                <a:gd name="T14" fmla="*/ 157 w 176"/>
                <a:gd name="T15" fmla="*/ 11 h 11"/>
                <a:gd name="T16" fmla="*/ 157 w 176"/>
                <a:gd name="T17" fmla="*/ 11 h 11"/>
                <a:gd name="T18" fmla="*/ 157 w 176"/>
                <a:gd name="T19" fmla="*/ 11 h 11"/>
                <a:gd name="T20" fmla="*/ 157 w 176"/>
                <a:gd name="T21" fmla="*/ 11 h 11"/>
                <a:gd name="T22" fmla="*/ 157 w 176"/>
                <a:gd name="T23" fmla="*/ 11 h 11"/>
                <a:gd name="T24" fmla="*/ 176 w 17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">
                  <a:moveTo>
                    <a:pt x="1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65" y="11"/>
                    <a:pt x="172" y="6"/>
                    <a:pt x="176" y="0"/>
                  </a:cubicBezTo>
                </a:path>
              </a:pathLst>
            </a:custGeom>
            <a:solidFill>
              <a:srgbClr val="B7B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iŝ1íďe"/>
            <p:cNvSpPr/>
            <p:nvPr/>
          </p:nvSpPr>
          <p:spPr bwMode="auto">
            <a:xfrm>
              <a:off x="7778751" y="4427538"/>
              <a:ext cx="366713" cy="390525"/>
            </a:xfrm>
            <a:custGeom>
              <a:avLst/>
              <a:gdLst>
                <a:gd name="T0" fmla="*/ 231 w 231"/>
                <a:gd name="T1" fmla="*/ 168 h 246"/>
                <a:gd name="T2" fmla="*/ 125 w 231"/>
                <a:gd name="T3" fmla="*/ 246 h 246"/>
                <a:gd name="T4" fmla="*/ 0 w 231"/>
                <a:gd name="T5" fmla="*/ 74 h 246"/>
                <a:gd name="T6" fmla="*/ 105 w 231"/>
                <a:gd name="T7" fmla="*/ 0 h 246"/>
                <a:gd name="T8" fmla="*/ 231 w 231"/>
                <a:gd name="T9" fmla="*/ 16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46">
                  <a:moveTo>
                    <a:pt x="231" y="168"/>
                  </a:moveTo>
                  <a:lnTo>
                    <a:pt x="125" y="246"/>
                  </a:lnTo>
                  <a:lnTo>
                    <a:pt x="0" y="74"/>
                  </a:lnTo>
                  <a:lnTo>
                    <a:pt x="105" y="0"/>
                  </a:lnTo>
                  <a:lnTo>
                    <a:pt x="231" y="168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ïṥḻíďe"/>
            <p:cNvSpPr/>
            <p:nvPr/>
          </p:nvSpPr>
          <p:spPr bwMode="auto">
            <a:xfrm>
              <a:off x="7847013" y="4427538"/>
              <a:ext cx="298450" cy="334963"/>
            </a:xfrm>
            <a:custGeom>
              <a:avLst/>
              <a:gdLst>
                <a:gd name="T0" fmla="*/ 188 w 188"/>
                <a:gd name="T1" fmla="*/ 168 h 211"/>
                <a:gd name="T2" fmla="*/ 129 w 188"/>
                <a:gd name="T3" fmla="*/ 211 h 211"/>
                <a:gd name="T4" fmla="*/ 0 w 188"/>
                <a:gd name="T5" fmla="*/ 43 h 211"/>
                <a:gd name="T6" fmla="*/ 62 w 188"/>
                <a:gd name="T7" fmla="*/ 0 h 211"/>
                <a:gd name="T8" fmla="*/ 188 w 188"/>
                <a:gd name="T9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11">
                  <a:moveTo>
                    <a:pt x="188" y="168"/>
                  </a:moveTo>
                  <a:lnTo>
                    <a:pt x="129" y="211"/>
                  </a:lnTo>
                  <a:lnTo>
                    <a:pt x="0" y="43"/>
                  </a:lnTo>
                  <a:lnTo>
                    <a:pt x="62" y="0"/>
                  </a:lnTo>
                  <a:lnTo>
                    <a:pt x="188" y="16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iśḷíḍè"/>
            <p:cNvSpPr/>
            <p:nvPr/>
          </p:nvSpPr>
          <p:spPr bwMode="auto">
            <a:xfrm>
              <a:off x="7778751" y="4427538"/>
              <a:ext cx="230188" cy="204788"/>
            </a:xfrm>
            <a:custGeom>
              <a:avLst/>
              <a:gdLst>
                <a:gd name="T0" fmla="*/ 10 w 37"/>
                <a:gd name="T1" fmla="*/ 33 h 33"/>
                <a:gd name="T2" fmla="*/ 26 w 37"/>
                <a:gd name="T3" fmla="*/ 23 h 33"/>
                <a:gd name="T4" fmla="*/ 37 w 37"/>
                <a:gd name="T5" fmla="*/ 13 h 33"/>
                <a:gd name="T6" fmla="*/ 27 w 37"/>
                <a:gd name="T7" fmla="*/ 0 h 33"/>
                <a:gd name="T8" fmla="*/ 0 w 37"/>
                <a:gd name="T9" fmla="*/ 19 h 33"/>
                <a:gd name="T10" fmla="*/ 10 w 37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3">
                  <a:moveTo>
                    <a:pt x="10" y="33"/>
                  </a:moveTo>
                  <a:cubicBezTo>
                    <a:pt x="15" y="30"/>
                    <a:pt x="21" y="27"/>
                    <a:pt x="26" y="23"/>
                  </a:cubicBezTo>
                  <a:cubicBezTo>
                    <a:pt x="30" y="20"/>
                    <a:pt x="33" y="17"/>
                    <a:pt x="37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îṩlíḓê"/>
            <p:cNvSpPr/>
            <p:nvPr/>
          </p:nvSpPr>
          <p:spPr bwMode="auto">
            <a:xfrm>
              <a:off x="6778626" y="3267075"/>
              <a:ext cx="1471613" cy="1470025"/>
            </a:xfrm>
            <a:custGeom>
              <a:avLst/>
              <a:gdLst>
                <a:gd name="T0" fmla="*/ 202 w 237"/>
                <a:gd name="T1" fmla="*/ 56 h 237"/>
                <a:gd name="T2" fmla="*/ 181 w 237"/>
                <a:gd name="T3" fmla="*/ 202 h 237"/>
                <a:gd name="T4" fmla="*/ 34 w 237"/>
                <a:gd name="T5" fmla="*/ 181 h 237"/>
                <a:gd name="T6" fmla="*/ 56 w 237"/>
                <a:gd name="T7" fmla="*/ 34 h 237"/>
                <a:gd name="T8" fmla="*/ 202 w 237"/>
                <a:gd name="T9" fmla="*/ 5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7">
                  <a:moveTo>
                    <a:pt x="202" y="56"/>
                  </a:moveTo>
                  <a:cubicBezTo>
                    <a:pt x="237" y="102"/>
                    <a:pt x="227" y="168"/>
                    <a:pt x="181" y="202"/>
                  </a:cubicBezTo>
                  <a:cubicBezTo>
                    <a:pt x="134" y="237"/>
                    <a:pt x="69" y="227"/>
                    <a:pt x="34" y="181"/>
                  </a:cubicBezTo>
                  <a:cubicBezTo>
                    <a:pt x="0" y="134"/>
                    <a:pt x="10" y="69"/>
                    <a:pt x="56" y="34"/>
                  </a:cubicBezTo>
                  <a:cubicBezTo>
                    <a:pt x="102" y="0"/>
                    <a:pt x="168" y="10"/>
                    <a:pt x="202" y="56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íşľîdè"/>
            <p:cNvSpPr/>
            <p:nvPr/>
          </p:nvSpPr>
          <p:spPr bwMode="auto">
            <a:xfrm>
              <a:off x="6965951" y="3454400"/>
              <a:ext cx="1098550" cy="1096963"/>
            </a:xfrm>
            <a:custGeom>
              <a:avLst/>
              <a:gdLst>
                <a:gd name="T0" fmla="*/ 151 w 177"/>
                <a:gd name="T1" fmla="*/ 42 h 177"/>
                <a:gd name="T2" fmla="*/ 135 w 177"/>
                <a:gd name="T3" fmla="*/ 151 h 177"/>
                <a:gd name="T4" fmla="*/ 26 w 177"/>
                <a:gd name="T5" fmla="*/ 135 h 177"/>
                <a:gd name="T6" fmla="*/ 42 w 177"/>
                <a:gd name="T7" fmla="*/ 26 h 177"/>
                <a:gd name="T8" fmla="*/ 151 w 177"/>
                <a:gd name="T9" fmla="*/ 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51" y="42"/>
                  </a:moveTo>
                  <a:cubicBezTo>
                    <a:pt x="177" y="76"/>
                    <a:pt x="169" y="125"/>
                    <a:pt x="135" y="151"/>
                  </a:cubicBezTo>
                  <a:cubicBezTo>
                    <a:pt x="100" y="177"/>
                    <a:pt x="51" y="169"/>
                    <a:pt x="26" y="135"/>
                  </a:cubicBezTo>
                  <a:cubicBezTo>
                    <a:pt x="0" y="100"/>
                    <a:pt x="7" y="51"/>
                    <a:pt x="42" y="26"/>
                  </a:cubicBezTo>
                  <a:cubicBezTo>
                    <a:pt x="76" y="0"/>
                    <a:pt x="125" y="7"/>
                    <a:pt x="151" y="42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ïS1îdè"/>
            <p:cNvSpPr/>
            <p:nvPr/>
          </p:nvSpPr>
          <p:spPr bwMode="auto">
            <a:xfrm>
              <a:off x="7840663" y="4525963"/>
              <a:ext cx="863600" cy="1017588"/>
            </a:xfrm>
            <a:custGeom>
              <a:avLst/>
              <a:gdLst>
                <a:gd name="T0" fmla="*/ 544 w 544"/>
                <a:gd name="T1" fmla="*/ 535 h 641"/>
                <a:gd name="T2" fmla="*/ 399 w 544"/>
                <a:gd name="T3" fmla="*/ 641 h 641"/>
                <a:gd name="T4" fmla="*/ 0 w 544"/>
                <a:gd name="T5" fmla="*/ 110 h 641"/>
                <a:gd name="T6" fmla="*/ 145 w 544"/>
                <a:gd name="T7" fmla="*/ 0 h 641"/>
                <a:gd name="T8" fmla="*/ 544 w 544"/>
                <a:gd name="T9" fmla="*/ 53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641">
                  <a:moveTo>
                    <a:pt x="544" y="535"/>
                  </a:moveTo>
                  <a:lnTo>
                    <a:pt x="399" y="641"/>
                  </a:lnTo>
                  <a:lnTo>
                    <a:pt x="0" y="110"/>
                  </a:lnTo>
                  <a:lnTo>
                    <a:pt x="145" y="0"/>
                  </a:lnTo>
                  <a:lnTo>
                    <a:pt x="544" y="535"/>
                  </a:ln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ïṡ1íḋè"/>
            <p:cNvSpPr/>
            <p:nvPr/>
          </p:nvSpPr>
          <p:spPr bwMode="auto">
            <a:xfrm>
              <a:off x="8008938" y="4525963"/>
              <a:ext cx="695325" cy="893763"/>
            </a:xfrm>
            <a:custGeom>
              <a:avLst/>
              <a:gdLst>
                <a:gd name="T0" fmla="*/ 438 w 438"/>
                <a:gd name="T1" fmla="*/ 535 h 563"/>
                <a:gd name="T2" fmla="*/ 398 w 438"/>
                <a:gd name="T3" fmla="*/ 563 h 563"/>
                <a:gd name="T4" fmla="*/ 0 w 438"/>
                <a:gd name="T5" fmla="*/ 32 h 563"/>
                <a:gd name="T6" fmla="*/ 39 w 438"/>
                <a:gd name="T7" fmla="*/ 0 h 563"/>
                <a:gd name="T8" fmla="*/ 438 w 438"/>
                <a:gd name="T9" fmla="*/ 53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63">
                  <a:moveTo>
                    <a:pt x="438" y="535"/>
                  </a:moveTo>
                  <a:lnTo>
                    <a:pt x="398" y="563"/>
                  </a:lnTo>
                  <a:lnTo>
                    <a:pt x="0" y="32"/>
                  </a:lnTo>
                  <a:lnTo>
                    <a:pt x="39" y="0"/>
                  </a:lnTo>
                  <a:lnTo>
                    <a:pt x="438" y="535"/>
                  </a:ln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ṩ1ide"/>
            <p:cNvSpPr/>
            <p:nvPr/>
          </p:nvSpPr>
          <p:spPr bwMode="auto">
            <a:xfrm>
              <a:off x="7232651" y="3721100"/>
              <a:ext cx="588963" cy="588963"/>
            </a:xfrm>
            <a:custGeom>
              <a:avLst/>
              <a:gdLst>
                <a:gd name="T0" fmla="*/ 91 w 95"/>
                <a:gd name="T1" fmla="*/ 38 h 95"/>
                <a:gd name="T2" fmla="*/ 84 w 95"/>
                <a:gd name="T3" fmla="*/ 38 h 95"/>
                <a:gd name="T4" fmla="*/ 80 w 95"/>
                <a:gd name="T5" fmla="*/ 28 h 95"/>
                <a:gd name="T6" fmla="*/ 85 w 95"/>
                <a:gd name="T7" fmla="*/ 23 h 95"/>
                <a:gd name="T8" fmla="*/ 85 w 95"/>
                <a:gd name="T9" fmla="*/ 18 h 95"/>
                <a:gd name="T10" fmla="*/ 77 w 95"/>
                <a:gd name="T11" fmla="*/ 10 h 95"/>
                <a:gd name="T12" fmla="*/ 72 w 95"/>
                <a:gd name="T13" fmla="*/ 10 h 95"/>
                <a:gd name="T14" fmla="*/ 67 w 95"/>
                <a:gd name="T15" fmla="*/ 15 h 95"/>
                <a:gd name="T16" fmla="*/ 57 w 95"/>
                <a:gd name="T17" fmla="*/ 11 h 95"/>
                <a:gd name="T18" fmla="*/ 57 w 95"/>
                <a:gd name="T19" fmla="*/ 4 h 95"/>
                <a:gd name="T20" fmla="*/ 53 w 95"/>
                <a:gd name="T21" fmla="*/ 0 h 95"/>
                <a:gd name="T22" fmla="*/ 42 w 95"/>
                <a:gd name="T23" fmla="*/ 0 h 95"/>
                <a:gd name="T24" fmla="*/ 38 w 95"/>
                <a:gd name="T25" fmla="*/ 4 h 95"/>
                <a:gd name="T26" fmla="*/ 38 w 95"/>
                <a:gd name="T27" fmla="*/ 11 h 95"/>
                <a:gd name="T28" fmla="*/ 28 w 95"/>
                <a:gd name="T29" fmla="*/ 15 h 95"/>
                <a:gd name="T30" fmla="*/ 23 w 95"/>
                <a:gd name="T31" fmla="*/ 10 h 95"/>
                <a:gd name="T32" fmla="*/ 18 w 95"/>
                <a:gd name="T33" fmla="*/ 10 h 95"/>
                <a:gd name="T34" fmla="*/ 10 w 95"/>
                <a:gd name="T35" fmla="*/ 18 h 95"/>
                <a:gd name="T36" fmla="*/ 10 w 95"/>
                <a:gd name="T37" fmla="*/ 23 h 95"/>
                <a:gd name="T38" fmla="*/ 15 w 95"/>
                <a:gd name="T39" fmla="*/ 28 h 95"/>
                <a:gd name="T40" fmla="*/ 10 w 95"/>
                <a:gd name="T41" fmla="*/ 38 h 95"/>
                <a:gd name="T42" fmla="*/ 4 w 95"/>
                <a:gd name="T43" fmla="*/ 38 h 95"/>
                <a:gd name="T44" fmla="*/ 0 w 95"/>
                <a:gd name="T45" fmla="*/ 42 h 95"/>
                <a:gd name="T46" fmla="*/ 0 w 95"/>
                <a:gd name="T47" fmla="*/ 53 h 95"/>
                <a:gd name="T48" fmla="*/ 4 w 95"/>
                <a:gd name="T49" fmla="*/ 57 h 95"/>
                <a:gd name="T50" fmla="*/ 10 w 95"/>
                <a:gd name="T51" fmla="*/ 57 h 95"/>
                <a:gd name="T52" fmla="*/ 14 w 95"/>
                <a:gd name="T53" fmla="*/ 67 h 95"/>
                <a:gd name="T54" fmla="*/ 10 w 95"/>
                <a:gd name="T55" fmla="*/ 72 h 95"/>
                <a:gd name="T56" fmla="*/ 10 w 95"/>
                <a:gd name="T57" fmla="*/ 77 h 95"/>
                <a:gd name="T58" fmla="*/ 18 w 95"/>
                <a:gd name="T59" fmla="*/ 85 h 95"/>
                <a:gd name="T60" fmla="*/ 23 w 95"/>
                <a:gd name="T61" fmla="*/ 85 h 95"/>
                <a:gd name="T62" fmla="*/ 27 w 95"/>
                <a:gd name="T63" fmla="*/ 80 h 95"/>
                <a:gd name="T64" fmla="*/ 38 w 95"/>
                <a:gd name="T65" fmla="*/ 85 h 95"/>
                <a:gd name="T66" fmla="*/ 38 w 95"/>
                <a:gd name="T67" fmla="*/ 91 h 95"/>
                <a:gd name="T68" fmla="*/ 42 w 95"/>
                <a:gd name="T69" fmla="*/ 95 h 95"/>
                <a:gd name="T70" fmla="*/ 53 w 95"/>
                <a:gd name="T71" fmla="*/ 95 h 95"/>
                <a:gd name="T72" fmla="*/ 57 w 95"/>
                <a:gd name="T73" fmla="*/ 91 h 95"/>
                <a:gd name="T74" fmla="*/ 57 w 95"/>
                <a:gd name="T75" fmla="*/ 85 h 95"/>
                <a:gd name="T76" fmla="*/ 67 w 95"/>
                <a:gd name="T77" fmla="*/ 80 h 95"/>
                <a:gd name="T78" fmla="*/ 72 w 95"/>
                <a:gd name="T79" fmla="*/ 85 h 95"/>
                <a:gd name="T80" fmla="*/ 77 w 95"/>
                <a:gd name="T81" fmla="*/ 85 h 95"/>
                <a:gd name="T82" fmla="*/ 85 w 95"/>
                <a:gd name="T83" fmla="*/ 77 h 95"/>
                <a:gd name="T84" fmla="*/ 85 w 95"/>
                <a:gd name="T85" fmla="*/ 72 h 95"/>
                <a:gd name="T86" fmla="*/ 80 w 95"/>
                <a:gd name="T87" fmla="*/ 67 h 95"/>
                <a:gd name="T88" fmla="*/ 85 w 95"/>
                <a:gd name="T89" fmla="*/ 57 h 95"/>
                <a:gd name="T90" fmla="*/ 91 w 95"/>
                <a:gd name="T91" fmla="*/ 57 h 95"/>
                <a:gd name="T92" fmla="*/ 95 w 95"/>
                <a:gd name="T93" fmla="*/ 53 h 95"/>
                <a:gd name="T94" fmla="*/ 95 w 95"/>
                <a:gd name="T95" fmla="*/ 42 h 95"/>
                <a:gd name="T96" fmla="*/ 91 w 95"/>
                <a:gd name="T97" fmla="*/ 38 h 95"/>
                <a:gd name="T98" fmla="*/ 47 w 95"/>
                <a:gd name="T99" fmla="*/ 68 h 95"/>
                <a:gd name="T100" fmla="*/ 27 w 95"/>
                <a:gd name="T101" fmla="*/ 48 h 95"/>
                <a:gd name="T102" fmla="*/ 47 w 95"/>
                <a:gd name="T103" fmla="*/ 28 h 95"/>
                <a:gd name="T104" fmla="*/ 68 w 95"/>
                <a:gd name="T105" fmla="*/ 48 h 95"/>
                <a:gd name="T106" fmla="*/ 47 w 95"/>
                <a:gd name="T107" fmla="*/ 6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95">
                  <a:moveTo>
                    <a:pt x="91" y="38"/>
                  </a:moveTo>
                  <a:cubicBezTo>
                    <a:pt x="84" y="38"/>
                    <a:pt x="84" y="38"/>
                    <a:pt x="84" y="38"/>
                  </a:cubicBezTo>
                  <a:cubicBezTo>
                    <a:pt x="83" y="34"/>
                    <a:pt x="82" y="31"/>
                    <a:pt x="80" y="28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2"/>
                    <a:pt x="86" y="19"/>
                    <a:pt x="85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9"/>
                    <a:pt x="73" y="9"/>
                    <a:pt x="72" y="1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4" y="13"/>
                    <a:pt x="60" y="12"/>
                    <a:pt x="57" y="11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"/>
                    <a:pt x="55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12"/>
                    <a:pt x="31" y="13"/>
                    <a:pt x="28" y="1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31"/>
                    <a:pt x="11" y="34"/>
                    <a:pt x="1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60"/>
                    <a:pt x="13" y="64"/>
                    <a:pt x="14" y="67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3"/>
                    <a:pt x="9" y="75"/>
                    <a:pt x="10" y="77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22" y="86"/>
                    <a:pt x="23" y="8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1" y="82"/>
                    <a:pt x="34" y="84"/>
                    <a:pt x="38" y="85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3"/>
                    <a:pt x="40" y="95"/>
                    <a:pt x="42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5" y="95"/>
                    <a:pt x="57" y="93"/>
                    <a:pt x="57" y="91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1" y="84"/>
                    <a:pt x="64" y="82"/>
                    <a:pt x="67" y="80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6"/>
                    <a:pt x="75" y="86"/>
                    <a:pt x="77" y="85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6" y="75"/>
                    <a:pt x="86" y="73"/>
                    <a:pt x="85" y="72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4"/>
                    <a:pt x="84" y="60"/>
                    <a:pt x="85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3" y="57"/>
                    <a:pt x="95" y="55"/>
                    <a:pt x="95" y="53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0"/>
                    <a:pt x="93" y="38"/>
                    <a:pt x="91" y="38"/>
                  </a:cubicBezTo>
                  <a:close/>
                  <a:moveTo>
                    <a:pt x="47" y="68"/>
                  </a:moveTo>
                  <a:cubicBezTo>
                    <a:pt x="36" y="68"/>
                    <a:pt x="27" y="59"/>
                    <a:pt x="27" y="48"/>
                  </a:cubicBezTo>
                  <a:cubicBezTo>
                    <a:pt x="27" y="37"/>
                    <a:pt x="36" y="28"/>
                    <a:pt x="47" y="28"/>
                  </a:cubicBezTo>
                  <a:cubicBezTo>
                    <a:pt x="59" y="28"/>
                    <a:pt x="68" y="37"/>
                    <a:pt x="68" y="48"/>
                  </a:cubicBezTo>
                  <a:cubicBezTo>
                    <a:pt x="68" y="59"/>
                    <a:pt x="59" y="68"/>
                    <a:pt x="47" y="68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iSlidé"/>
            <p:cNvSpPr/>
            <p:nvPr/>
          </p:nvSpPr>
          <p:spPr bwMode="auto">
            <a:xfrm>
              <a:off x="3587751" y="4037013"/>
              <a:ext cx="1390650" cy="495300"/>
            </a:xfrm>
            <a:custGeom>
              <a:avLst/>
              <a:gdLst>
                <a:gd name="T0" fmla="*/ 32 w 224"/>
                <a:gd name="T1" fmla="*/ 0 h 80"/>
                <a:gd name="T2" fmla="*/ 192 w 224"/>
                <a:gd name="T3" fmla="*/ 0 h 80"/>
                <a:gd name="T4" fmla="*/ 224 w 224"/>
                <a:gd name="T5" fmla="*/ 32 h 80"/>
                <a:gd name="T6" fmla="*/ 192 w 224"/>
                <a:gd name="T7" fmla="*/ 65 h 80"/>
                <a:gd name="T8" fmla="*/ 176 w 224"/>
                <a:gd name="T9" fmla="*/ 65 h 80"/>
                <a:gd name="T10" fmla="*/ 161 w 224"/>
                <a:gd name="T11" fmla="*/ 80 h 80"/>
                <a:gd name="T12" fmla="*/ 145 w 224"/>
                <a:gd name="T13" fmla="*/ 65 h 80"/>
                <a:gd name="T14" fmla="*/ 32 w 224"/>
                <a:gd name="T15" fmla="*/ 65 h 80"/>
                <a:gd name="T16" fmla="*/ 0 w 224"/>
                <a:gd name="T17" fmla="*/ 32 h 80"/>
                <a:gd name="T18" fmla="*/ 32 w 22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80">
                  <a:moveTo>
                    <a:pt x="3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210" y="0"/>
                    <a:pt x="224" y="14"/>
                    <a:pt x="224" y="32"/>
                  </a:cubicBezTo>
                  <a:cubicBezTo>
                    <a:pt x="224" y="50"/>
                    <a:pt x="210" y="65"/>
                    <a:pt x="192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rgbClr val="FF3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išḻídê"/>
            <p:cNvSpPr/>
            <p:nvPr/>
          </p:nvSpPr>
          <p:spPr bwMode="auto">
            <a:xfrm>
              <a:off x="3848101" y="4105275"/>
              <a:ext cx="236538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29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1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4 w 38"/>
                <a:gd name="T21" fmla="*/ 39 h 39"/>
                <a:gd name="T22" fmla="*/ 24 w 38"/>
                <a:gd name="T23" fmla="*/ 39 h 39"/>
                <a:gd name="T24" fmla="*/ 20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3 w 38"/>
                <a:gd name="T33" fmla="*/ 36 h 39"/>
                <a:gd name="T34" fmla="*/ 10 w 38"/>
                <a:gd name="T35" fmla="*/ 39 h 39"/>
                <a:gd name="T36" fmla="*/ 9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1 w 38"/>
                <a:gd name="T59" fmla="*/ 12 h 39"/>
                <a:gd name="T60" fmla="*/ 1 w 38"/>
                <a:gd name="T61" fmla="*/ 11 h 39"/>
                <a:gd name="T62" fmla="*/ 5 w 38"/>
                <a:gd name="T63" fmla="*/ 8 h 39"/>
                <a:gd name="T64" fmla="*/ 6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3 w 38"/>
                <a:gd name="T71" fmla="*/ 0 h 39"/>
                <a:gd name="T72" fmla="*/ 14 w 38"/>
                <a:gd name="T73" fmla="*/ 0 h 39"/>
                <a:gd name="T74" fmla="*/ 17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4 w 38"/>
                <a:gd name="T83" fmla="*/ 3 h 39"/>
                <a:gd name="T84" fmla="*/ 27 w 38"/>
                <a:gd name="T85" fmla="*/ 0 h 39"/>
                <a:gd name="T86" fmla="*/ 28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1" y="15"/>
                    <a:pt x="30" y="17"/>
                    <a:pt x="30" y="1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30"/>
                    <a:pt x="28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7"/>
                    <a:pt x="26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0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4" y="32"/>
                    <a:pt x="14" y="33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7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3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7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î$ļîḍê"/>
            <p:cNvSpPr/>
            <p:nvPr/>
          </p:nvSpPr>
          <p:spPr bwMode="auto">
            <a:xfrm>
              <a:off x="4208463" y="4105275"/>
              <a:ext cx="242888" cy="241300"/>
            </a:xfrm>
            <a:custGeom>
              <a:avLst/>
              <a:gdLst>
                <a:gd name="T0" fmla="*/ 34 w 39"/>
                <a:gd name="T1" fmla="*/ 15 h 39"/>
                <a:gd name="T2" fmla="*/ 30 w 39"/>
                <a:gd name="T3" fmla="*/ 18 h 39"/>
                <a:gd name="T4" fmla="*/ 30 w 39"/>
                <a:gd name="T5" fmla="*/ 23 h 39"/>
                <a:gd name="T6" fmla="*/ 34 w 39"/>
                <a:gd name="T7" fmla="*/ 23 h 39"/>
                <a:gd name="T8" fmla="*/ 37 w 39"/>
                <a:gd name="T9" fmla="*/ 27 h 39"/>
                <a:gd name="T10" fmla="*/ 37 w 39"/>
                <a:gd name="T11" fmla="*/ 27 h 39"/>
                <a:gd name="T12" fmla="*/ 34 w 39"/>
                <a:gd name="T13" fmla="*/ 30 h 39"/>
                <a:gd name="T14" fmla="*/ 32 w 39"/>
                <a:gd name="T15" fmla="*/ 30 h 39"/>
                <a:gd name="T16" fmla="*/ 29 w 39"/>
                <a:gd name="T17" fmla="*/ 33 h 39"/>
                <a:gd name="T18" fmla="*/ 28 w 39"/>
                <a:gd name="T19" fmla="*/ 36 h 39"/>
                <a:gd name="T20" fmla="*/ 25 w 39"/>
                <a:gd name="T21" fmla="*/ 39 h 39"/>
                <a:gd name="T22" fmla="*/ 24 w 39"/>
                <a:gd name="T23" fmla="*/ 39 h 39"/>
                <a:gd name="T24" fmla="*/ 21 w 39"/>
                <a:gd name="T25" fmla="*/ 35 h 39"/>
                <a:gd name="T26" fmla="*/ 21 w 39"/>
                <a:gd name="T27" fmla="*/ 30 h 39"/>
                <a:gd name="T28" fmla="*/ 18 w 39"/>
                <a:gd name="T29" fmla="*/ 30 h 39"/>
                <a:gd name="T30" fmla="*/ 14 w 39"/>
                <a:gd name="T31" fmla="*/ 33 h 39"/>
                <a:gd name="T32" fmla="*/ 14 w 39"/>
                <a:gd name="T33" fmla="*/ 36 h 39"/>
                <a:gd name="T34" fmla="*/ 11 w 39"/>
                <a:gd name="T35" fmla="*/ 39 h 39"/>
                <a:gd name="T36" fmla="*/ 10 w 39"/>
                <a:gd name="T37" fmla="*/ 39 h 39"/>
                <a:gd name="T38" fmla="*/ 7 w 39"/>
                <a:gd name="T39" fmla="*/ 35 h 39"/>
                <a:gd name="T40" fmla="*/ 7 w 39"/>
                <a:gd name="T41" fmla="*/ 30 h 39"/>
                <a:gd name="T42" fmla="*/ 4 w 39"/>
                <a:gd name="T43" fmla="*/ 30 h 39"/>
                <a:gd name="T44" fmla="*/ 0 w 39"/>
                <a:gd name="T45" fmla="*/ 27 h 39"/>
                <a:gd name="T46" fmla="*/ 0 w 39"/>
                <a:gd name="T47" fmla="*/ 27 h 39"/>
                <a:gd name="T48" fmla="*/ 4 w 39"/>
                <a:gd name="T49" fmla="*/ 23 h 39"/>
                <a:gd name="T50" fmla="*/ 5 w 39"/>
                <a:gd name="T51" fmla="*/ 23 h 39"/>
                <a:gd name="T52" fmla="*/ 8 w 39"/>
                <a:gd name="T53" fmla="*/ 20 h 39"/>
                <a:gd name="T54" fmla="*/ 9 w 39"/>
                <a:gd name="T55" fmla="*/ 19 h 39"/>
                <a:gd name="T56" fmla="*/ 5 w 39"/>
                <a:gd name="T57" fmla="*/ 15 h 39"/>
                <a:gd name="T58" fmla="*/ 2 w 39"/>
                <a:gd name="T59" fmla="*/ 12 h 39"/>
                <a:gd name="T60" fmla="*/ 2 w 39"/>
                <a:gd name="T61" fmla="*/ 11 h 39"/>
                <a:gd name="T62" fmla="*/ 5 w 39"/>
                <a:gd name="T63" fmla="*/ 8 h 39"/>
                <a:gd name="T64" fmla="*/ 7 w 39"/>
                <a:gd name="T65" fmla="*/ 8 h 39"/>
                <a:gd name="T66" fmla="*/ 10 w 39"/>
                <a:gd name="T67" fmla="*/ 5 h 39"/>
                <a:gd name="T68" fmla="*/ 11 w 39"/>
                <a:gd name="T69" fmla="*/ 3 h 39"/>
                <a:gd name="T70" fmla="*/ 14 w 39"/>
                <a:gd name="T71" fmla="*/ 0 h 39"/>
                <a:gd name="T72" fmla="*/ 15 w 39"/>
                <a:gd name="T73" fmla="*/ 0 h 39"/>
                <a:gd name="T74" fmla="*/ 18 w 39"/>
                <a:gd name="T75" fmla="*/ 4 h 39"/>
                <a:gd name="T76" fmla="*/ 17 w 39"/>
                <a:gd name="T77" fmla="*/ 8 h 39"/>
                <a:gd name="T78" fmla="*/ 21 w 39"/>
                <a:gd name="T79" fmla="*/ 8 h 39"/>
                <a:gd name="T80" fmla="*/ 25 w 39"/>
                <a:gd name="T81" fmla="*/ 5 h 39"/>
                <a:gd name="T82" fmla="*/ 25 w 39"/>
                <a:gd name="T83" fmla="*/ 3 h 39"/>
                <a:gd name="T84" fmla="*/ 28 w 39"/>
                <a:gd name="T85" fmla="*/ 0 h 39"/>
                <a:gd name="T86" fmla="*/ 29 w 39"/>
                <a:gd name="T87" fmla="*/ 0 h 39"/>
                <a:gd name="T88" fmla="*/ 32 w 39"/>
                <a:gd name="T89" fmla="*/ 4 h 39"/>
                <a:gd name="T90" fmla="*/ 32 w 39"/>
                <a:gd name="T91" fmla="*/ 8 h 39"/>
                <a:gd name="T92" fmla="*/ 35 w 39"/>
                <a:gd name="T93" fmla="*/ 8 h 39"/>
                <a:gd name="T94" fmla="*/ 39 w 39"/>
                <a:gd name="T95" fmla="*/ 11 h 39"/>
                <a:gd name="T96" fmla="*/ 39 w 39"/>
                <a:gd name="T97" fmla="*/ 12 h 39"/>
                <a:gd name="T98" fmla="*/ 35 w 39"/>
                <a:gd name="T99" fmla="*/ 15 h 39"/>
                <a:gd name="T100" fmla="*/ 34 w 39"/>
                <a:gd name="T101" fmla="*/ 15 h 39"/>
                <a:gd name="T102" fmla="*/ 23 w 39"/>
                <a:gd name="T103" fmla="*/ 15 h 39"/>
                <a:gd name="T104" fmla="*/ 19 w 39"/>
                <a:gd name="T105" fmla="*/ 15 h 39"/>
                <a:gd name="T106" fmla="*/ 16 w 39"/>
                <a:gd name="T107" fmla="*/ 18 h 39"/>
                <a:gd name="T108" fmla="*/ 16 w 39"/>
                <a:gd name="T109" fmla="*/ 23 h 39"/>
                <a:gd name="T110" fmla="*/ 19 w 39"/>
                <a:gd name="T111" fmla="*/ 23 h 39"/>
                <a:gd name="T112" fmla="*/ 23 w 39"/>
                <a:gd name="T113" fmla="*/ 20 h 39"/>
                <a:gd name="T114" fmla="*/ 23 w 39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" h="39">
                  <a:moveTo>
                    <a:pt x="34" y="15"/>
                  </a:moveTo>
                  <a:cubicBezTo>
                    <a:pt x="32" y="15"/>
                    <a:pt x="31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7" y="25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9"/>
                    <a:pt x="35" y="30"/>
                    <a:pt x="34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9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7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1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30"/>
                    <a:pt x="15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2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7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2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7"/>
                    <a:pt x="7" y="15"/>
                    <a:pt x="5" y="15"/>
                  </a:cubicBezTo>
                  <a:cubicBezTo>
                    <a:pt x="4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4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7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5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9" y="10"/>
                    <a:pt x="39" y="1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4"/>
                    <a:pt x="37" y="15"/>
                    <a:pt x="35" y="15"/>
                  </a:cubicBezTo>
                  <a:lnTo>
                    <a:pt x="34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6" y="17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3" y="22"/>
                    <a:pt x="23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iṩlíḑe"/>
            <p:cNvSpPr/>
            <p:nvPr/>
          </p:nvSpPr>
          <p:spPr bwMode="auto">
            <a:xfrm>
              <a:off x="4575176" y="4105275"/>
              <a:ext cx="234950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30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2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5 w 38"/>
                <a:gd name="T21" fmla="*/ 39 h 39"/>
                <a:gd name="T22" fmla="*/ 24 w 38"/>
                <a:gd name="T23" fmla="*/ 39 h 39"/>
                <a:gd name="T24" fmla="*/ 21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4 w 38"/>
                <a:gd name="T33" fmla="*/ 36 h 39"/>
                <a:gd name="T34" fmla="*/ 10 w 38"/>
                <a:gd name="T35" fmla="*/ 39 h 39"/>
                <a:gd name="T36" fmla="*/ 10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2 w 38"/>
                <a:gd name="T59" fmla="*/ 12 h 39"/>
                <a:gd name="T60" fmla="*/ 2 w 38"/>
                <a:gd name="T61" fmla="*/ 11 h 39"/>
                <a:gd name="T62" fmla="*/ 5 w 38"/>
                <a:gd name="T63" fmla="*/ 8 h 39"/>
                <a:gd name="T64" fmla="*/ 7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4 w 38"/>
                <a:gd name="T71" fmla="*/ 0 h 39"/>
                <a:gd name="T72" fmla="*/ 14 w 38"/>
                <a:gd name="T73" fmla="*/ 0 h 39"/>
                <a:gd name="T74" fmla="*/ 18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5 w 38"/>
                <a:gd name="T83" fmla="*/ 3 h 39"/>
                <a:gd name="T84" fmla="*/ 28 w 38"/>
                <a:gd name="T85" fmla="*/ 0 h 39"/>
                <a:gd name="T86" fmla="*/ 29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2" y="15"/>
                    <a:pt x="30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6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30"/>
                    <a:pt x="14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4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í$liḍè"/>
            <p:cNvSpPr/>
            <p:nvPr/>
          </p:nvSpPr>
          <p:spPr bwMode="auto">
            <a:xfrm>
              <a:off x="5040313" y="4457700"/>
              <a:ext cx="285750" cy="44450"/>
            </a:xfrm>
            <a:custGeom>
              <a:avLst/>
              <a:gdLst>
                <a:gd name="T0" fmla="*/ 42 w 46"/>
                <a:gd name="T1" fmla="*/ 7 h 7"/>
                <a:gd name="T2" fmla="*/ 3 w 46"/>
                <a:gd name="T3" fmla="*/ 7 h 7"/>
                <a:gd name="T4" fmla="*/ 0 w 46"/>
                <a:gd name="T5" fmla="*/ 4 h 7"/>
                <a:gd name="T6" fmla="*/ 3 w 46"/>
                <a:gd name="T7" fmla="*/ 0 h 7"/>
                <a:gd name="T8" fmla="*/ 42 w 46"/>
                <a:gd name="T9" fmla="*/ 0 h 7"/>
                <a:gd name="T10" fmla="*/ 46 w 46"/>
                <a:gd name="T11" fmla="*/ 4 h 7"/>
                <a:gd name="T12" fmla="*/ 42 w 4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">
                  <a:moveTo>
                    <a:pt x="4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7"/>
                    <a:pt x="42" y="7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î$ḻíḑe"/>
            <p:cNvSpPr/>
            <p:nvPr/>
          </p:nvSpPr>
          <p:spPr bwMode="auto">
            <a:xfrm>
              <a:off x="5387976" y="4457700"/>
              <a:ext cx="1422400" cy="44450"/>
            </a:xfrm>
            <a:custGeom>
              <a:avLst/>
              <a:gdLst>
                <a:gd name="T0" fmla="*/ 225 w 229"/>
                <a:gd name="T1" fmla="*/ 7 h 7"/>
                <a:gd name="T2" fmla="*/ 4 w 229"/>
                <a:gd name="T3" fmla="*/ 7 h 7"/>
                <a:gd name="T4" fmla="*/ 0 w 229"/>
                <a:gd name="T5" fmla="*/ 4 h 7"/>
                <a:gd name="T6" fmla="*/ 4 w 229"/>
                <a:gd name="T7" fmla="*/ 0 h 7"/>
                <a:gd name="T8" fmla="*/ 225 w 229"/>
                <a:gd name="T9" fmla="*/ 0 h 7"/>
                <a:gd name="T10" fmla="*/ 229 w 229"/>
                <a:gd name="T11" fmla="*/ 4 h 7"/>
                <a:gd name="T12" fmla="*/ 225 w 2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7">
                  <a:moveTo>
                    <a:pt x="22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7" y="0"/>
                    <a:pt x="229" y="2"/>
                    <a:pt x="229" y="4"/>
                  </a:cubicBezTo>
                  <a:cubicBezTo>
                    <a:pt x="229" y="6"/>
                    <a:pt x="227" y="7"/>
                    <a:pt x="225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iŝḻíḑè"/>
            <p:cNvSpPr/>
            <p:nvPr/>
          </p:nvSpPr>
          <p:spPr bwMode="auto">
            <a:xfrm>
              <a:off x="5387976" y="4551363"/>
              <a:ext cx="484188" cy="49213"/>
            </a:xfrm>
            <a:custGeom>
              <a:avLst/>
              <a:gdLst>
                <a:gd name="T0" fmla="*/ 75 w 78"/>
                <a:gd name="T1" fmla="*/ 8 h 8"/>
                <a:gd name="T2" fmla="*/ 4 w 78"/>
                <a:gd name="T3" fmla="*/ 8 h 8"/>
                <a:gd name="T4" fmla="*/ 0 w 78"/>
                <a:gd name="T5" fmla="*/ 4 h 8"/>
                <a:gd name="T6" fmla="*/ 4 w 78"/>
                <a:gd name="T7" fmla="*/ 0 h 8"/>
                <a:gd name="T8" fmla="*/ 75 w 78"/>
                <a:gd name="T9" fmla="*/ 0 h 8"/>
                <a:gd name="T10" fmla="*/ 78 w 78"/>
                <a:gd name="T11" fmla="*/ 4 h 8"/>
                <a:gd name="T12" fmla="*/ 75 w 7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">
                  <a:moveTo>
                    <a:pt x="7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2"/>
                    <a:pt x="78" y="4"/>
                  </a:cubicBezTo>
                  <a:cubicBezTo>
                    <a:pt x="78" y="6"/>
                    <a:pt x="77" y="8"/>
                    <a:pt x="75" y="8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íṣliḑe"/>
            <p:cNvSpPr/>
            <p:nvPr/>
          </p:nvSpPr>
          <p:spPr bwMode="auto">
            <a:xfrm>
              <a:off x="5916613" y="4551363"/>
              <a:ext cx="676275" cy="49213"/>
            </a:xfrm>
            <a:custGeom>
              <a:avLst/>
              <a:gdLst>
                <a:gd name="T0" fmla="*/ 105 w 109"/>
                <a:gd name="T1" fmla="*/ 8 h 8"/>
                <a:gd name="T2" fmla="*/ 4 w 109"/>
                <a:gd name="T3" fmla="*/ 8 h 8"/>
                <a:gd name="T4" fmla="*/ 0 w 109"/>
                <a:gd name="T5" fmla="*/ 4 h 8"/>
                <a:gd name="T6" fmla="*/ 4 w 109"/>
                <a:gd name="T7" fmla="*/ 0 h 8"/>
                <a:gd name="T8" fmla="*/ 105 w 109"/>
                <a:gd name="T9" fmla="*/ 0 h 8"/>
                <a:gd name="T10" fmla="*/ 109 w 109"/>
                <a:gd name="T11" fmla="*/ 4 h 8"/>
                <a:gd name="T12" fmla="*/ 105 w 10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">
                  <a:moveTo>
                    <a:pt x="10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4"/>
                  </a:cubicBezTo>
                  <a:cubicBezTo>
                    <a:pt x="109" y="6"/>
                    <a:pt x="107" y="8"/>
                    <a:pt x="10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ïṩ1iďé"/>
            <p:cNvSpPr/>
            <p:nvPr/>
          </p:nvSpPr>
          <p:spPr bwMode="auto">
            <a:xfrm>
              <a:off x="6618288" y="4551363"/>
              <a:ext cx="192088" cy="49213"/>
            </a:xfrm>
            <a:custGeom>
              <a:avLst/>
              <a:gdLst>
                <a:gd name="T0" fmla="*/ 27 w 31"/>
                <a:gd name="T1" fmla="*/ 8 h 8"/>
                <a:gd name="T2" fmla="*/ 4 w 31"/>
                <a:gd name="T3" fmla="*/ 8 h 8"/>
                <a:gd name="T4" fmla="*/ 0 w 31"/>
                <a:gd name="T5" fmla="*/ 4 h 8"/>
                <a:gd name="T6" fmla="*/ 4 w 31"/>
                <a:gd name="T7" fmla="*/ 0 h 8"/>
                <a:gd name="T8" fmla="*/ 27 w 31"/>
                <a:gd name="T9" fmla="*/ 0 h 8"/>
                <a:gd name="T10" fmla="*/ 31 w 31"/>
                <a:gd name="T11" fmla="*/ 4 h 8"/>
                <a:gd name="T12" fmla="*/ 27 w 3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">
                  <a:moveTo>
                    <a:pt x="2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" r="80965" b="50204"/>
          <a:stretch>
            <a:fillRect/>
          </a:stretch>
        </p:blipFill>
        <p:spPr>
          <a:xfrm>
            <a:off x="0" y="0"/>
            <a:ext cx="5476929" cy="6858000"/>
          </a:xfrm>
          <a:prstGeom prst="rect">
            <a:avLst/>
          </a:prstGeom>
          <a:noFill/>
          <a:ln>
            <a:noFill/>
          </a:ln>
          <a:effectLst>
            <a:outerShdw blurRad="254000" dist="152400" dir="3780000" algn="ctr" rotWithShape="0">
              <a:srgbClr val="000000">
                <a:alpha val="66000"/>
              </a:srgbClr>
            </a:outerShdw>
          </a:effectLst>
        </p:spPr>
      </p:pic>
      <p:grpSp>
        <p:nvGrpSpPr>
          <p:cNvPr id="4" name="e1668aa4-a092-4ebf-80b1-d32fc2e9dd1e" descr="WxEAAB+LCAAAAAAABADNl0uP2jAUhf+LO92lVew4L3ZkKFUX06KZUTcVi5QYcJsHchJp0Ij/XucBcz2AiyuVzA6ufeB8h9xr84xueIJGCCML3VTbDZOvH7JYVBMer0Sc3RUJS+XaTBQbJirOSjT68dyLCBB9j9Oa9bu2sn7Hc57VWVtGI/ujLUvxEyhhuy1O2IJncTrhK17Jz5aVL+WMiQXLq35jJWpmof5NSBvRZ1HUm9b1ztqbcSBBJXi+Am56NbLfo9NqCtRRUaQszo/lnZNTcneAJGyYBAFmPOMkoNo3TwLKg+snEShJOMBMaJwEVGPbPApFj6+fha9kQaEbYhyGInfMw1D09PpheEoYLnTjGoehyD3zMBQ9bLLbIi3EsfqwF3bUt+WSL9g9a4hbnVy7X/1sfndq+z610GO7EVsoEnW5lpJ306nteVMvkt9/cnbh8HIzxL7EjOfjwCfkjBkSuJ4HzcDxQbCBGXKRGTf0Qyc8bcZxxhOPQjOwgYljYIZeYobYfhgEZ5IJxtEtnkIzsIGIa2DG+w/PjHyA53ILzxPZLco1AD7N4+RXXVaZ/K5+58vlYdsaFGzZ/+ZoFssbBquYKNuVo08A67LT84Q9yQQt2a/yftITf+iOwU95sp8U3WnwsI437KtUN0a7eNoSRvPd8W3m4GkO8g7MqdyBqIiGylWpQnOqYCAqR0MVKFSObU6F8UBYVIPVmIJc+B+46EBcro6Lqlzk9SzTI/nnkbpJCGm6aYamPG3+uIwXzdyTM7BkVXtjiARfraucleWh2FA98rwa54kkSZiycAI3ihe/8X7q/nWsNO4h+9GhomcP3x47Udh1w6dxD9mpETvRtOhQ7I7CrhtR5FUvH53fenbn7bFThV03xxr3kN0zY9eco0Oxuwq7btaR9sSd7/4APy6KxFsRAAA="/>
          <p:cNvGrpSpPr>
            <a:grpSpLocks noChangeAspect="1"/>
          </p:cNvGrpSpPr>
          <p:nvPr/>
        </p:nvGrpSpPr>
        <p:grpSpPr>
          <a:xfrm>
            <a:off x="6096000" y="1574254"/>
            <a:ext cx="5236169" cy="3883571"/>
            <a:chOff x="3062515" y="1179120"/>
            <a:chExt cx="6066970" cy="4499761"/>
          </a:xfrm>
        </p:grpSpPr>
        <p:sp>
          <p:nvSpPr>
            <p:cNvPr id="5" name="ValueBack1"/>
            <p:cNvSpPr/>
            <p:nvPr/>
          </p:nvSpPr>
          <p:spPr>
            <a:xfrm>
              <a:off x="6057837" y="1179120"/>
              <a:ext cx="623645" cy="226880"/>
            </a:xfrm>
            <a:prstGeom prst="rect">
              <a:avLst/>
            </a:prstGeom>
            <a:solidFill>
              <a:srgbClr val="066F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America</a:t>
              </a:r>
              <a:endPara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" name="ValueBack1"/>
            <p:cNvSpPr/>
            <p:nvPr/>
          </p:nvSpPr>
          <p:spPr>
            <a:xfrm rot="5400000">
              <a:off x="6628157" y="1227434"/>
              <a:ext cx="151090" cy="130250"/>
            </a:xfrm>
            <a:prstGeom prst="triangle">
              <a:avLst/>
            </a:prstGeom>
            <a:solidFill>
              <a:srgbClr val="066F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ValueBack2"/>
            <p:cNvSpPr/>
            <p:nvPr/>
          </p:nvSpPr>
          <p:spPr>
            <a:xfrm>
              <a:off x="6057837" y="1547981"/>
              <a:ext cx="623645" cy="226880"/>
            </a:xfrm>
            <a:prstGeom prst="rect">
              <a:avLst/>
            </a:prstGeom>
            <a:solidFill>
              <a:srgbClr val="02856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Russia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" name="ValueBack2"/>
            <p:cNvSpPr/>
            <p:nvPr/>
          </p:nvSpPr>
          <p:spPr>
            <a:xfrm rot="5400000">
              <a:off x="6628157" y="1596295"/>
              <a:ext cx="151090" cy="130250"/>
            </a:xfrm>
            <a:prstGeom prst="triangle">
              <a:avLst/>
            </a:prstGeom>
            <a:solidFill>
              <a:srgbClr val="02856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ValueBack3"/>
            <p:cNvSpPr/>
            <p:nvPr/>
          </p:nvSpPr>
          <p:spPr>
            <a:xfrm>
              <a:off x="6057837" y="1916843"/>
              <a:ext cx="623645" cy="226880"/>
            </a:xfrm>
            <a:prstGeom prst="rect">
              <a:avLst/>
            </a:prstGeom>
            <a:solidFill>
              <a:srgbClr val="33AD6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UK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ValueBack3"/>
            <p:cNvSpPr/>
            <p:nvPr/>
          </p:nvSpPr>
          <p:spPr>
            <a:xfrm rot="5400000">
              <a:off x="6628157" y="1965157"/>
              <a:ext cx="151090" cy="130250"/>
            </a:xfrm>
            <a:prstGeom prst="triangle">
              <a:avLst/>
            </a:prstGeom>
            <a:solidFill>
              <a:srgbClr val="33AD6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ValueBack4"/>
            <p:cNvSpPr/>
            <p:nvPr/>
          </p:nvSpPr>
          <p:spPr>
            <a:xfrm>
              <a:off x="6057837" y="2292587"/>
              <a:ext cx="623645" cy="226880"/>
            </a:xfrm>
            <a:prstGeom prst="rect">
              <a:avLst/>
            </a:prstGeom>
            <a:solidFill>
              <a:srgbClr val="8ABC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French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ValueBack4"/>
            <p:cNvSpPr/>
            <p:nvPr/>
          </p:nvSpPr>
          <p:spPr>
            <a:xfrm rot="5400000">
              <a:off x="6628157" y="2340901"/>
              <a:ext cx="151090" cy="130250"/>
            </a:xfrm>
            <a:prstGeom prst="triangle">
              <a:avLst/>
            </a:prstGeom>
            <a:solidFill>
              <a:srgbClr val="8ABC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ValueBack5"/>
            <p:cNvSpPr/>
            <p:nvPr/>
          </p:nvSpPr>
          <p:spPr>
            <a:xfrm>
              <a:off x="6057837" y="2676072"/>
              <a:ext cx="623645" cy="226880"/>
            </a:xfrm>
            <a:prstGeom prst="rect">
              <a:avLst/>
            </a:prstGeom>
            <a:solidFill>
              <a:srgbClr val="CBD50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China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ValueBack5"/>
            <p:cNvSpPr/>
            <p:nvPr/>
          </p:nvSpPr>
          <p:spPr>
            <a:xfrm rot="5400000">
              <a:off x="6628157" y="2724386"/>
              <a:ext cx="151090" cy="130250"/>
            </a:xfrm>
            <a:prstGeom prst="triangle">
              <a:avLst/>
            </a:prstGeom>
            <a:solidFill>
              <a:srgbClr val="CBD50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CustomText1"/>
            <p:cNvSpPr txBox="1"/>
            <p:nvPr/>
          </p:nvSpPr>
          <p:spPr>
            <a:xfrm>
              <a:off x="3062515" y="1192780"/>
              <a:ext cx="2704952" cy="1390780"/>
            </a:xfrm>
            <a:prstGeom prst="rect">
              <a:avLst/>
            </a:prstGeom>
            <a:noFill/>
            <a:ln>
              <a:solidFill>
                <a:srgbClr val="FFFFFF">
                  <a:lumMod val="50000"/>
                </a:srgb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3600" dirty="0">
                  <a:solidFill>
                    <a:prstClr val="black"/>
                  </a:solidFill>
                </a:rPr>
                <a:t>Infected Number</a:t>
              </a:r>
              <a:endParaRPr lang="en-US" altLang="zh-CN" sz="3600" dirty="0">
                <a:solidFill>
                  <a:prstClr val="black"/>
                </a:solidFill>
              </a:endParaRPr>
            </a:p>
          </p:txBody>
        </p:sp>
        <p:sp>
          <p:nvSpPr>
            <p:cNvPr id="17" name="ValueShape1"/>
            <p:cNvSpPr/>
            <p:nvPr/>
          </p:nvSpPr>
          <p:spPr>
            <a:xfrm>
              <a:off x="4643390" y="1192780"/>
              <a:ext cx="4486095" cy="4486101"/>
            </a:xfrm>
            <a:prstGeom prst="blockArc">
              <a:avLst>
                <a:gd name="adj1" fmla="val 16200000"/>
                <a:gd name="adj2" fmla="val 9828000"/>
                <a:gd name="adj3" fmla="val 5067"/>
              </a:avLst>
            </a:prstGeom>
            <a:solidFill>
              <a:srgbClr val="066F6B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ValueShape2"/>
            <p:cNvSpPr/>
            <p:nvPr/>
          </p:nvSpPr>
          <p:spPr>
            <a:xfrm>
              <a:off x="5017231" y="1566622"/>
              <a:ext cx="3738413" cy="3738418"/>
            </a:xfrm>
            <a:prstGeom prst="blockArc">
              <a:avLst>
                <a:gd name="adj1" fmla="val 16200000"/>
                <a:gd name="adj2" fmla="val 9180000"/>
                <a:gd name="adj3" fmla="val 6000"/>
              </a:avLst>
            </a:prstGeom>
            <a:solidFill>
              <a:srgbClr val="028566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ValueShape3"/>
            <p:cNvSpPr/>
            <p:nvPr/>
          </p:nvSpPr>
          <p:spPr>
            <a:xfrm>
              <a:off x="5391072" y="1940463"/>
              <a:ext cx="2990730" cy="2990734"/>
            </a:xfrm>
            <a:prstGeom prst="blockArc">
              <a:avLst>
                <a:gd name="adj1" fmla="val 16200000"/>
                <a:gd name="adj2" fmla="val 7560000"/>
                <a:gd name="adj3" fmla="val 7146"/>
              </a:avLst>
            </a:prstGeom>
            <a:solidFill>
              <a:srgbClr val="33AD64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ValueShape4"/>
            <p:cNvSpPr/>
            <p:nvPr/>
          </p:nvSpPr>
          <p:spPr>
            <a:xfrm>
              <a:off x="5764914" y="2314305"/>
              <a:ext cx="2243048" cy="2243051"/>
            </a:xfrm>
            <a:prstGeom prst="blockArc">
              <a:avLst>
                <a:gd name="adj1" fmla="val 16200000"/>
                <a:gd name="adj2" fmla="val 5940000"/>
                <a:gd name="adj3" fmla="val 9000"/>
              </a:avLst>
            </a:prstGeom>
            <a:solidFill>
              <a:srgbClr val="8ABC1F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ValueShape5"/>
            <p:cNvSpPr/>
            <p:nvPr/>
          </p:nvSpPr>
          <p:spPr>
            <a:xfrm>
              <a:off x="6138755" y="2688147"/>
              <a:ext cx="1495365" cy="1495367"/>
            </a:xfrm>
            <a:prstGeom prst="blockArc">
              <a:avLst>
                <a:gd name="adj1" fmla="val 16200000"/>
                <a:gd name="adj2" fmla="val 4320000"/>
                <a:gd name="adj3" fmla="val 12000"/>
              </a:avLst>
            </a:prstGeom>
            <a:solidFill>
              <a:srgbClr val="CBD504"/>
            </a:solidFill>
            <a:ln w="254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3" name="74fef0ac-dc50-4bde-ac3f-9f7057b48f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0558525" y="243115"/>
            <a:ext cx="1276350" cy="1004620"/>
            <a:chOff x="3240088" y="1177925"/>
            <a:chExt cx="5711826" cy="4495801"/>
          </a:xfrm>
        </p:grpSpPr>
        <p:sp>
          <p:nvSpPr>
            <p:cNvPr id="24" name="iŝľîḑê"/>
            <p:cNvSpPr/>
            <p:nvPr/>
          </p:nvSpPr>
          <p:spPr bwMode="auto">
            <a:xfrm>
              <a:off x="4227513" y="1674813"/>
              <a:ext cx="3619500" cy="2566988"/>
            </a:xfrm>
            <a:custGeom>
              <a:avLst/>
              <a:gdLst>
                <a:gd name="T0" fmla="*/ 557 w 583"/>
                <a:gd name="T1" fmla="*/ 414 h 414"/>
                <a:gd name="T2" fmla="*/ 26 w 583"/>
                <a:gd name="T3" fmla="*/ 414 h 414"/>
                <a:gd name="T4" fmla="*/ 0 w 583"/>
                <a:gd name="T5" fmla="*/ 388 h 414"/>
                <a:gd name="T6" fmla="*/ 0 w 583"/>
                <a:gd name="T7" fmla="*/ 26 h 414"/>
                <a:gd name="T8" fmla="*/ 26 w 583"/>
                <a:gd name="T9" fmla="*/ 0 h 414"/>
                <a:gd name="T10" fmla="*/ 557 w 583"/>
                <a:gd name="T11" fmla="*/ 0 h 414"/>
                <a:gd name="T12" fmla="*/ 583 w 583"/>
                <a:gd name="T13" fmla="*/ 26 h 414"/>
                <a:gd name="T14" fmla="*/ 583 w 583"/>
                <a:gd name="T15" fmla="*/ 388 h 414"/>
                <a:gd name="T16" fmla="*/ 557 w 583"/>
                <a:gd name="T17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414">
                  <a:moveTo>
                    <a:pt x="557" y="414"/>
                  </a:moveTo>
                  <a:cubicBezTo>
                    <a:pt x="26" y="414"/>
                    <a:pt x="26" y="414"/>
                    <a:pt x="26" y="414"/>
                  </a:cubicBezTo>
                  <a:cubicBezTo>
                    <a:pt x="12" y="414"/>
                    <a:pt x="0" y="403"/>
                    <a:pt x="0" y="38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71" y="0"/>
                    <a:pt x="583" y="12"/>
                    <a:pt x="583" y="26"/>
                  </a:cubicBezTo>
                  <a:cubicBezTo>
                    <a:pt x="583" y="388"/>
                    <a:pt x="583" y="388"/>
                    <a:pt x="583" y="388"/>
                  </a:cubicBezTo>
                  <a:cubicBezTo>
                    <a:pt x="583" y="403"/>
                    <a:pt x="571" y="414"/>
                    <a:pt x="557" y="414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ṣļïďê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isļîḑé"/>
            <p:cNvSpPr/>
            <p:nvPr/>
          </p:nvSpPr>
          <p:spPr bwMode="auto">
            <a:xfrm>
              <a:off x="4276726" y="1711325"/>
              <a:ext cx="3521075" cy="2498725"/>
            </a:xfrm>
            <a:custGeom>
              <a:avLst/>
              <a:gdLst>
                <a:gd name="T0" fmla="*/ 546 w 567"/>
                <a:gd name="T1" fmla="*/ 403 h 403"/>
                <a:gd name="T2" fmla="*/ 20 w 567"/>
                <a:gd name="T3" fmla="*/ 403 h 403"/>
                <a:gd name="T4" fmla="*/ 0 w 567"/>
                <a:gd name="T5" fmla="*/ 382 h 403"/>
                <a:gd name="T6" fmla="*/ 0 w 567"/>
                <a:gd name="T7" fmla="*/ 20 h 403"/>
                <a:gd name="T8" fmla="*/ 20 w 567"/>
                <a:gd name="T9" fmla="*/ 0 h 403"/>
                <a:gd name="T10" fmla="*/ 546 w 567"/>
                <a:gd name="T11" fmla="*/ 0 h 403"/>
                <a:gd name="T12" fmla="*/ 567 w 567"/>
                <a:gd name="T13" fmla="*/ 20 h 403"/>
                <a:gd name="T14" fmla="*/ 567 w 567"/>
                <a:gd name="T15" fmla="*/ 382 h 403"/>
                <a:gd name="T16" fmla="*/ 546 w 567"/>
                <a:gd name="T1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403">
                  <a:moveTo>
                    <a:pt x="546" y="403"/>
                  </a:moveTo>
                  <a:cubicBezTo>
                    <a:pt x="20" y="403"/>
                    <a:pt x="20" y="403"/>
                    <a:pt x="20" y="403"/>
                  </a:cubicBezTo>
                  <a:cubicBezTo>
                    <a:pt x="9" y="403"/>
                    <a:pt x="0" y="394"/>
                    <a:pt x="0" y="3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58" y="0"/>
                    <a:pt x="567" y="9"/>
                    <a:pt x="567" y="20"/>
                  </a:cubicBezTo>
                  <a:cubicBezTo>
                    <a:pt x="567" y="382"/>
                    <a:pt x="567" y="382"/>
                    <a:pt x="567" y="382"/>
                  </a:cubicBezTo>
                  <a:cubicBezTo>
                    <a:pt x="567" y="394"/>
                    <a:pt x="558" y="403"/>
                    <a:pt x="546" y="403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ïṥ1îḋé"/>
            <p:cNvSpPr/>
            <p:nvPr/>
          </p:nvSpPr>
          <p:spPr bwMode="auto">
            <a:xfrm>
              <a:off x="4425951" y="1828800"/>
              <a:ext cx="3222625" cy="2157413"/>
            </a:xfrm>
            <a:custGeom>
              <a:avLst/>
              <a:gdLst>
                <a:gd name="T0" fmla="*/ 506 w 519"/>
                <a:gd name="T1" fmla="*/ 348 h 348"/>
                <a:gd name="T2" fmla="*/ 13 w 519"/>
                <a:gd name="T3" fmla="*/ 348 h 348"/>
                <a:gd name="T4" fmla="*/ 0 w 519"/>
                <a:gd name="T5" fmla="*/ 336 h 348"/>
                <a:gd name="T6" fmla="*/ 0 w 519"/>
                <a:gd name="T7" fmla="*/ 12 h 348"/>
                <a:gd name="T8" fmla="*/ 13 w 519"/>
                <a:gd name="T9" fmla="*/ 0 h 348"/>
                <a:gd name="T10" fmla="*/ 506 w 519"/>
                <a:gd name="T11" fmla="*/ 0 h 348"/>
                <a:gd name="T12" fmla="*/ 519 w 519"/>
                <a:gd name="T13" fmla="*/ 12 h 348"/>
                <a:gd name="T14" fmla="*/ 519 w 519"/>
                <a:gd name="T15" fmla="*/ 336 h 348"/>
                <a:gd name="T16" fmla="*/ 506 w 519"/>
                <a:gd name="T17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348">
                  <a:moveTo>
                    <a:pt x="506" y="348"/>
                  </a:moveTo>
                  <a:cubicBezTo>
                    <a:pt x="13" y="348"/>
                    <a:pt x="13" y="348"/>
                    <a:pt x="13" y="348"/>
                  </a:cubicBezTo>
                  <a:cubicBezTo>
                    <a:pt x="6" y="348"/>
                    <a:pt x="0" y="343"/>
                    <a:pt x="0" y="33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3" y="0"/>
                    <a:pt x="519" y="5"/>
                    <a:pt x="519" y="12"/>
                  </a:cubicBezTo>
                  <a:cubicBezTo>
                    <a:pt x="519" y="336"/>
                    <a:pt x="519" y="336"/>
                    <a:pt x="519" y="336"/>
                  </a:cubicBezTo>
                  <a:cubicBezTo>
                    <a:pt x="519" y="343"/>
                    <a:pt x="513" y="348"/>
                    <a:pt x="506" y="348"/>
                  </a:cubicBezTo>
                </a:path>
              </a:pathLst>
            </a:custGeom>
            <a:solidFill>
              <a:srgbClr val="2F6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ṩlíḑè"/>
            <p:cNvSpPr/>
            <p:nvPr/>
          </p:nvSpPr>
          <p:spPr bwMode="auto">
            <a:xfrm>
              <a:off x="6443663" y="1444625"/>
              <a:ext cx="2241550" cy="1277938"/>
            </a:xfrm>
            <a:custGeom>
              <a:avLst/>
              <a:gdLst>
                <a:gd name="T0" fmla="*/ 0 w 361"/>
                <a:gd name="T1" fmla="*/ 0 h 206"/>
                <a:gd name="T2" fmla="*/ 0 w 361"/>
                <a:gd name="T3" fmla="*/ 199 h 206"/>
                <a:gd name="T4" fmla="*/ 7 w 361"/>
                <a:gd name="T5" fmla="*/ 206 h 206"/>
                <a:gd name="T6" fmla="*/ 354 w 361"/>
                <a:gd name="T7" fmla="*/ 206 h 206"/>
                <a:gd name="T8" fmla="*/ 361 w 361"/>
                <a:gd name="T9" fmla="*/ 199 h 206"/>
                <a:gd name="T10" fmla="*/ 361 w 361"/>
                <a:gd name="T11" fmla="*/ 0 h 206"/>
                <a:gd name="T12" fmla="*/ 0 w 36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206">
                  <a:moveTo>
                    <a:pt x="0" y="0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3"/>
                    <a:pt x="3" y="206"/>
                    <a:pt x="7" y="206"/>
                  </a:cubicBezTo>
                  <a:cubicBezTo>
                    <a:pt x="354" y="206"/>
                    <a:pt x="354" y="206"/>
                    <a:pt x="354" y="206"/>
                  </a:cubicBezTo>
                  <a:cubicBezTo>
                    <a:pt x="358" y="206"/>
                    <a:pt x="361" y="203"/>
                    <a:pt x="361" y="19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sľîḍé"/>
            <p:cNvSpPr/>
            <p:nvPr/>
          </p:nvSpPr>
          <p:spPr bwMode="auto">
            <a:xfrm>
              <a:off x="6443663" y="1177925"/>
              <a:ext cx="2241550" cy="298450"/>
            </a:xfrm>
            <a:custGeom>
              <a:avLst/>
              <a:gdLst>
                <a:gd name="T0" fmla="*/ 354 w 361"/>
                <a:gd name="T1" fmla="*/ 0 h 48"/>
                <a:gd name="T2" fmla="*/ 7 w 361"/>
                <a:gd name="T3" fmla="*/ 0 h 48"/>
                <a:gd name="T4" fmla="*/ 0 w 361"/>
                <a:gd name="T5" fmla="*/ 7 h 48"/>
                <a:gd name="T6" fmla="*/ 0 w 361"/>
                <a:gd name="T7" fmla="*/ 48 h 48"/>
                <a:gd name="T8" fmla="*/ 361 w 361"/>
                <a:gd name="T9" fmla="*/ 48 h 48"/>
                <a:gd name="T10" fmla="*/ 361 w 361"/>
                <a:gd name="T11" fmla="*/ 7 h 48"/>
                <a:gd name="T12" fmla="*/ 354 w 36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48">
                  <a:moveTo>
                    <a:pt x="35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61" y="48"/>
                    <a:pt x="361" y="48"/>
                    <a:pt x="361" y="48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61" y="4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2B4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ṡliḑè"/>
            <p:cNvSpPr/>
            <p:nvPr/>
          </p:nvSpPr>
          <p:spPr bwMode="auto">
            <a:xfrm>
              <a:off x="6573838" y="1289050"/>
              <a:ext cx="1198563" cy="80963"/>
            </a:xfrm>
            <a:custGeom>
              <a:avLst/>
              <a:gdLst>
                <a:gd name="T0" fmla="*/ 187 w 193"/>
                <a:gd name="T1" fmla="*/ 13 h 13"/>
                <a:gd name="T2" fmla="*/ 6 w 193"/>
                <a:gd name="T3" fmla="*/ 13 h 13"/>
                <a:gd name="T4" fmla="*/ 0 w 193"/>
                <a:gd name="T5" fmla="*/ 6 h 13"/>
                <a:gd name="T6" fmla="*/ 6 w 193"/>
                <a:gd name="T7" fmla="*/ 0 h 13"/>
                <a:gd name="T8" fmla="*/ 187 w 193"/>
                <a:gd name="T9" fmla="*/ 0 h 13"/>
                <a:gd name="T10" fmla="*/ 193 w 193"/>
                <a:gd name="T11" fmla="*/ 6 h 13"/>
                <a:gd name="T12" fmla="*/ 187 w 19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">
                  <a:moveTo>
                    <a:pt x="18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0"/>
                    <a:pt x="190" y="13"/>
                    <a:pt x="187" y="13"/>
                  </a:cubicBezTo>
                  <a:close/>
                </a:path>
              </a:pathLst>
            </a:custGeom>
            <a:solidFill>
              <a:srgbClr val="D4E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ṥļïḑè"/>
            <p:cNvSpPr/>
            <p:nvPr/>
          </p:nvSpPr>
          <p:spPr bwMode="auto">
            <a:xfrm>
              <a:off x="8020051" y="1289050"/>
              <a:ext cx="100013" cy="100013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ïŝḻíḓê"/>
            <p:cNvSpPr/>
            <p:nvPr/>
          </p:nvSpPr>
          <p:spPr bwMode="auto">
            <a:xfrm>
              <a:off x="8224838" y="1289050"/>
              <a:ext cx="106363" cy="100013"/>
            </a:xfrm>
            <a:prstGeom prst="ellipse">
              <a:avLst/>
            </a:prstGeom>
            <a:solidFill>
              <a:srgbClr val="75E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ṥľïḑe"/>
            <p:cNvSpPr/>
            <p:nvPr/>
          </p:nvSpPr>
          <p:spPr bwMode="auto">
            <a:xfrm>
              <a:off x="8435976" y="1289050"/>
              <a:ext cx="100013" cy="100013"/>
            </a:xfrm>
            <a:prstGeom prst="ellipse">
              <a:avLst/>
            </a:prstGeom>
            <a:solidFill>
              <a:srgbClr val="F2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îṡ1íḑê"/>
            <p:cNvSpPr/>
            <p:nvPr/>
          </p:nvSpPr>
          <p:spPr bwMode="auto">
            <a:xfrm>
              <a:off x="6592888" y="1611313"/>
              <a:ext cx="974725" cy="919163"/>
            </a:xfrm>
            <a:custGeom>
              <a:avLst/>
              <a:gdLst>
                <a:gd name="T0" fmla="*/ 154 w 157"/>
                <a:gd name="T1" fmla="*/ 148 h 148"/>
                <a:gd name="T2" fmla="*/ 3 w 157"/>
                <a:gd name="T3" fmla="*/ 148 h 148"/>
                <a:gd name="T4" fmla="*/ 0 w 157"/>
                <a:gd name="T5" fmla="*/ 145 h 148"/>
                <a:gd name="T6" fmla="*/ 0 w 157"/>
                <a:gd name="T7" fmla="*/ 3 h 148"/>
                <a:gd name="T8" fmla="*/ 3 w 157"/>
                <a:gd name="T9" fmla="*/ 0 h 148"/>
                <a:gd name="T10" fmla="*/ 154 w 157"/>
                <a:gd name="T11" fmla="*/ 0 h 148"/>
                <a:gd name="T12" fmla="*/ 157 w 157"/>
                <a:gd name="T13" fmla="*/ 3 h 148"/>
                <a:gd name="T14" fmla="*/ 157 w 157"/>
                <a:gd name="T15" fmla="*/ 145 h 148"/>
                <a:gd name="T16" fmla="*/ 154 w 157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48">
                  <a:moveTo>
                    <a:pt x="154" y="148"/>
                  </a:move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6" y="0"/>
                    <a:pt x="157" y="1"/>
                    <a:pt x="157" y="3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57" y="147"/>
                    <a:pt x="156" y="148"/>
                    <a:pt x="154" y="14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ṣḷïḍè"/>
            <p:cNvSpPr/>
            <p:nvPr/>
          </p:nvSpPr>
          <p:spPr bwMode="auto">
            <a:xfrm>
              <a:off x="6791326" y="1792288"/>
              <a:ext cx="601663" cy="569913"/>
            </a:xfrm>
            <a:custGeom>
              <a:avLst/>
              <a:gdLst>
                <a:gd name="T0" fmla="*/ 55 w 97"/>
                <a:gd name="T1" fmla="*/ 5 h 92"/>
                <a:gd name="T2" fmla="*/ 63 w 97"/>
                <a:gd name="T3" fmla="*/ 22 h 92"/>
                <a:gd name="T4" fmla="*/ 69 w 97"/>
                <a:gd name="T5" fmla="*/ 26 h 92"/>
                <a:gd name="T6" fmla="*/ 88 w 97"/>
                <a:gd name="T7" fmla="*/ 29 h 92"/>
                <a:gd name="T8" fmla="*/ 92 w 97"/>
                <a:gd name="T9" fmla="*/ 42 h 92"/>
                <a:gd name="T10" fmla="*/ 79 w 97"/>
                <a:gd name="T11" fmla="*/ 55 h 92"/>
                <a:gd name="T12" fmla="*/ 76 w 97"/>
                <a:gd name="T13" fmla="*/ 62 h 92"/>
                <a:gd name="T14" fmla="*/ 79 w 97"/>
                <a:gd name="T15" fmla="*/ 80 h 92"/>
                <a:gd name="T16" fmla="*/ 68 w 97"/>
                <a:gd name="T17" fmla="*/ 89 h 92"/>
                <a:gd name="T18" fmla="*/ 52 w 97"/>
                <a:gd name="T19" fmla="*/ 80 h 92"/>
                <a:gd name="T20" fmla="*/ 44 w 97"/>
                <a:gd name="T21" fmla="*/ 80 h 92"/>
                <a:gd name="T22" fmla="*/ 28 w 97"/>
                <a:gd name="T23" fmla="*/ 89 h 92"/>
                <a:gd name="T24" fmla="*/ 17 w 97"/>
                <a:gd name="T25" fmla="*/ 80 h 92"/>
                <a:gd name="T26" fmla="*/ 20 w 97"/>
                <a:gd name="T27" fmla="*/ 62 h 92"/>
                <a:gd name="T28" fmla="*/ 18 w 97"/>
                <a:gd name="T29" fmla="*/ 55 h 92"/>
                <a:gd name="T30" fmla="*/ 4 w 97"/>
                <a:gd name="T31" fmla="*/ 42 h 92"/>
                <a:gd name="T32" fmla="*/ 9 w 97"/>
                <a:gd name="T33" fmla="*/ 29 h 92"/>
                <a:gd name="T34" fmla="*/ 27 w 97"/>
                <a:gd name="T35" fmla="*/ 26 h 92"/>
                <a:gd name="T36" fmla="*/ 33 w 97"/>
                <a:gd name="T37" fmla="*/ 22 h 92"/>
                <a:gd name="T38" fmla="*/ 41 w 97"/>
                <a:gd name="T39" fmla="*/ 5 h 92"/>
                <a:gd name="T40" fmla="*/ 55 w 97"/>
                <a:gd name="T41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92">
                  <a:moveTo>
                    <a:pt x="55" y="5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4" y="24"/>
                    <a:pt x="67" y="26"/>
                    <a:pt x="69" y="26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4" y="30"/>
                    <a:pt x="97" y="38"/>
                    <a:pt x="92" y="4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7" y="57"/>
                    <a:pt x="76" y="60"/>
                    <a:pt x="76" y="62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1" y="87"/>
                    <a:pt x="74" y="92"/>
                    <a:pt x="68" y="8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79"/>
                    <a:pt x="47" y="79"/>
                    <a:pt x="44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2" y="92"/>
                    <a:pt x="16" y="87"/>
                    <a:pt x="17" y="8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0"/>
                    <a:pt x="19" y="57"/>
                    <a:pt x="18" y="5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8"/>
                    <a:pt x="2" y="30"/>
                    <a:pt x="9" y="2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0" y="26"/>
                    <a:pt x="32" y="24"/>
                    <a:pt x="33" y="22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4" y="0"/>
                    <a:pt x="52" y="0"/>
                    <a:pt x="55" y="5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íṧ1îḋé"/>
            <p:cNvSpPr/>
            <p:nvPr/>
          </p:nvSpPr>
          <p:spPr bwMode="auto">
            <a:xfrm>
              <a:off x="7089776" y="1798638"/>
              <a:ext cx="303213" cy="563563"/>
            </a:xfrm>
            <a:custGeom>
              <a:avLst/>
              <a:gdLst>
                <a:gd name="T0" fmla="*/ 40 w 49"/>
                <a:gd name="T1" fmla="*/ 28 h 91"/>
                <a:gd name="T2" fmla="*/ 21 w 49"/>
                <a:gd name="T3" fmla="*/ 25 h 91"/>
                <a:gd name="T4" fmla="*/ 15 w 49"/>
                <a:gd name="T5" fmla="*/ 21 h 91"/>
                <a:gd name="T6" fmla="*/ 7 w 49"/>
                <a:gd name="T7" fmla="*/ 4 h 91"/>
                <a:gd name="T8" fmla="*/ 0 w 49"/>
                <a:gd name="T9" fmla="*/ 0 h 91"/>
                <a:gd name="T10" fmla="*/ 0 w 49"/>
                <a:gd name="T11" fmla="*/ 78 h 91"/>
                <a:gd name="T12" fmla="*/ 4 w 49"/>
                <a:gd name="T13" fmla="*/ 79 h 91"/>
                <a:gd name="T14" fmla="*/ 20 w 49"/>
                <a:gd name="T15" fmla="*/ 88 h 91"/>
                <a:gd name="T16" fmla="*/ 31 w 49"/>
                <a:gd name="T17" fmla="*/ 79 h 91"/>
                <a:gd name="T18" fmla="*/ 28 w 49"/>
                <a:gd name="T19" fmla="*/ 61 h 91"/>
                <a:gd name="T20" fmla="*/ 31 w 49"/>
                <a:gd name="T21" fmla="*/ 54 h 91"/>
                <a:gd name="T22" fmla="*/ 44 w 49"/>
                <a:gd name="T23" fmla="*/ 41 h 91"/>
                <a:gd name="T24" fmla="*/ 40 w 49"/>
                <a:gd name="T25" fmla="*/ 2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91">
                  <a:moveTo>
                    <a:pt x="40" y="28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19" y="25"/>
                    <a:pt x="16" y="23"/>
                    <a:pt x="15" y="2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8"/>
                    <a:pt x="3" y="78"/>
                    <a:pt x="4" y="79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6" y="91"/>
                    <a:pt x="33" y="86"/>
                    <a:pt x="31" y="79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9"/>
                    <a:pt x="29" y="56"/>
                    <a:pt x="31" y="5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9" y="37"/>
                    <a:pt x="46" y="29"/>
                    <a:pt x="40" y="28"/>
                  </a:cubicBez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śḷïḍê"/>
            <p:cNvSpPr/>
            <p:nvPr/>
          </p:nvSpPr>
          <p:spPr bwMode="auto">
            <a:xfrm>
              <a:off x="7685088" y="1649413"/>
              <a:ext cx="808038" cy="98425"/>
            </a:xfrm>
            <a:custGeom>
              <a:avLst/>
              <a:gdLst>
                <a:gd name="T0" fmla="*/ 123 w 130"/>
                <a:gd name="T1" fmla="*/ 16 h 16"/>
                <a:gd name="T2" fmla="*/ 8 w 130"/>
                <a:gd name="T3" fmla="*/ 16 h 16"/>
                <a:gd name="T4" fmla="*/ 0 w 130"/>
                <a:gd name="T5" fmla="*/ 9 h 16"/>
                <a:gd name="T6" fmla="*/ 0 w 130"/>
                <a:gd name="T7" fmla="*/ 7 h 16"/>
                <a:gd name="T8" fmla="*/ 8 w 130"/>
                <a:gd name="T9" fmla="*/ 0 h 16"/>
                <a:gd name="T10" fmla="*/ 123 w 130"/>
                <a:gd name="T11" fmla="*/ 0 h 16"/>
                <a:gd name="T12" fmla="*/ 130 w 130"/>
                <a:gd name="T13" fmla="*/ 7 h 16"/>
                <a:gd name="T14" fmla="*/ 130 w 130"/>
                <a:gd name="T15" fmla="*/ 9 h 16"/>
                <a:gd name="T16" fmla="*/ 123 w 130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6">
                  <a:moveTo>
                    <a:pt x="123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7" y="0"/>
                    <a:pt x="130" y="3"/>
                    <a:pt x="130" y="7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13"/>
                    <a:pt x="127" y="16"/>
                    <a:pt x="123" y="16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íşľíḋê"/>
            <p:cNvSpPr/>
            <p:nvPr/>
          </p:nvSpPr>
          <p:spPr bwMode="auto">
            <a:xfrm>
              <a:off x="7685088" y="2157413"/>
              <a:ext cx="808038" cy="55563"/>
            </a:xfrm>
            <a:custGeom>
              <a:avLst/>
              <a:gdLst>
                <a:gd name="T0" fmla="*/ 125 w 130"/>
                <a:gd name="T1" fmla="*/ 9 h 9"/>
                <a:gd name="T2" fmla="*/ 5 w 130"/>
                <a:gd name="T3" fmla="*/ 9 h 9"/>
                <a:gd name="T4" fmla="*/ 0 w 130"/>
                <a:gd name="T5" fmla="*/ 4 h 9"/>
                <a:gd name="T6" fmla="*/ 5 w 130"/>
                <a:gd name="T7" fmla="*/ 0 h 9"/>
                <a:gd name="T8" fmla="*/ 125 w 130"/>
                <a:gd name="T9" fmla="*/ 0 h 9"/>
                <a:gd name="T10" fmla="*/ 130 w 130"/>
                <a:gd name="T11" fmla="*/ 4 h 9"/>
                <a:gd name="T12" fmla="*/ 125 w 13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">
                  <a:moveTo>
                    <a:pt x="12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8" y="0"/>
                    <a:pt x="130" y="2"/>
                    <a:pt x="130" y="4"/>
                  </a:cubicBezTo>
                  <a:cubicBezTo>
                    <a:pt x="130" y="7"/>
                    <a:pt x="128" y="9"/>
                    <a:pt x="125" y="9"/>
                  </a:cubicBezTo>
                  <a:close/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ṩḷiḍe"/>
            <p:cNvSpPr/>
            <p:nvPr/>
          </p:nvSpPr>
          <p:spPr bwMode="auto">
            <a:xfrm>
              <a:off x="7685088" y="1816100"/>
              <a:ext cx="808038" cy="44450"/>
            </a:xfrm>
            <a:custGeom>
              <a:avLst/>
              <a:gdLst>
                <a:gd name="T0" fmla="*/ 126 w 130"/>
                <a:gd name="T1" fmla="*/ 7 h 7"/>
                <a:gd name="T2" fmla="*/ 4 w 130"/>
                <a:gd name="T3" fmla="*/ 7 h 7"/>
                <a:gd name="T4" fmla="*/ 0 w 130"/>
                <a:gd name="T5" fmla="*/ 4 h 7"/>
                <a:gd name="T6" fmla="*/ 4 w 130"/>
                <a:gd name="T7" fmla="*/ 0 h 7"/>
                <a:gd name="T8" fmla="*/ 126 w 130"/>
                <a:gd name="T9" fmla="*/ 0 h 7"/>
                <a:gd name="T10" fmla="*/ 130 w 130"/>
                <a:gd name="T11" fmla="*/ 4 h 7"/>
                <a:gd name="T12" fmla="*/ 126 w 13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">
                  <a:moveTo>
                    <a:pt x="1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4"/>
                  </a:cubicBezTo>
                  <a:cubicBezTo>
                    <a:pt x="130" y="6"/>
                    <a:pt x="128" y="7"/>
                    <a:pt x="126" y="7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ş1ïḍe"/>
            <p:cNvSpPr/>
            <p:nvPr/>
          </p:nvSpPr>
          <p:spPr bwMode="auto">
            <a:xfrm>
              <a:off x="7685088" y="1935163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îSlîďê"/>
            <p:cNvSpPr/>
            <p:nvPr/>
          </p:nvSpPr>
          <p:spPr bwMode="auto">
            <a:xfrm>
              <a:off x="7685088" y="2052638"/>
              <a:ext cx="552450" cy="49213"/>
            </a:xfrm>
            <a:custGeom>
              <a:avLst/>
              <a:gdLst>
                <a:gd name="T0" fmla="*/ 85 w 89"/>
                <a:gd name="T1" fmla="*/ 8 h 8"/>
                <a:gd name="T2" fmla="*/ 4 w 89"/>
                <a:gd name="T3" fmla="*/ 8 h 8"/>
                <a:gd name="T4" fmla="*/ 0 w 89"/>
                <a:gd name="T5" fmla="*/ 4 h 8"/>
                <a:gd name="T6" fmla="*/ 4 w 89"/>
                <a:gd name="T7" fmla="*/ 0 h 8"/>
                <a:gd name="T8" fmla="*/ 85 w 89"/>
                <a:gd name="T9" fmla="*/ 0 h 8"/>
                <a:gd name="T10" fmla="*/ 89 w 89"/>
                <a:gd name="T11" fmla="*/ 4 h 8"/>
                <a:gd name="T12" fmla="*/ 85 w 8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">
                  <a:moveTo>
                    <a:pt x="8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ṩlïḓe"/>
            <p:cNvSpPr/>
            <p:nvPr/>
          </p:nvSpPr>
          <p:spPr bwMode="auto">
            <a:xfrm>
              <a:off x="7766051" y="2411413"/>
              <a:ext cx="919163" cy="311150"/>
            </a:xfrm>
            <a:custGeom>
              <a:avLst/>
              <a:gdLst>
                <a:gd name="T0" fmla="*/ 141 w 148"/>
                <a:gd name="T1" fmla="*/ 50 h 50"/>
                <a:gd name="T2" fmla="*/ 148 w 148"/>
                <a:gd name="T3" fmla="*/ 44 h 50"/>
                <a:gd name="T4" fmla="*/ 75 w 148"/>
                <a:gd name="T5" fmla="*/ 0 h 50"/>
                <a:gd name="T6" fmla="*/ 0 w 148"/>
                <a:gd name="T7" fmla="*/ 50 h 50"/>
                <a:gd name="T8" fmla="*/ 141 w 148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50">
                  <a:moveTo>
                    <a:pt x="141" y="50"/>
                  </a:moveTo>
                  <a:cubicBezTo>
                    <a:pt x="144" y="50"/>
                    <a:pt x="147" y="47"/>
                    <a:pt x="148" y="44"/>
                  </a:cubicBezTo>
                  <a:cubicBezTo>
                    <a:pt x="134" y="18"/>
                    <a:pt x="107" y="0"/>
                    <a:pt x="75" y="0"/>
                  </a:cubicBezTo>
                  <a:cubicBezTo>
                    <a:pt x="41" y="0"/>
                    <a:pt x="12" y="21"/>
                    <a:pt x="0" y="50"/>
                  </a:cubicBezTo>
                  <a:lnTo>
                    <a:pt x="141" y="50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íšḻiďé"/>
            <p:cNvSpPr/>
            <p:nvPr/>
          </p:nvSpPr>
          <p:spPr bwMode="auto">
            <a:xfrm>
              <a:off x="7934326" y="2336800"/>
              <a:ext cx="1017588" cy="1141413"/>
            </a:xfrm>
            <a:custGeom>
              <a:avLst/>
              <a:gdLst>
                <a:gd name="T0" fmla="*/ 164 w 164"/>
                <a:gd name="T1" fmla="*/ 82 h 184"/>
                <a:gd name="T2" fmla="*/ 82 w 164"/>
                <a:gd name="T3" fmla="*/ 0 h 184"/>
                <a:gd name="T4" fmla="*/ 0 w 164"/>
                <a:gd name="T5" fmla="*/ 82 h 184"/>
                <a:gd name="T6" fmla="*/ 69 w 164"/>
                <a:gd name="T7" fmla="*/ 163 h 184"/>
                <a:gd name="T8" fmla="*/ 69 w 164"/>
                <a:gd name="T9" fmla="*/ 184 h 184"/>
                <a:gd name="T10" fmla="*/ 86 w 164"/>
                <a:gd name="T11" fmla="*/ 164 h 184"/>
                <a:gd name="T12" fmla="*/ 164 w 164"/>
                <a:gd name="T13" fmla="*/ 8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4">
                  <a:moveTo>
                    <a:pt x="164" y="82"/>
                  </a:moveTo>
                  <a:cubicBezTo>
                    <a:pt x="164" y="37"/>
                    <a:pt x="127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123"/>
                    <a:pt x="30" y="157"/>
                    <a:pt x="69" y="163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69" y="184"/>
                    <a:pt x="80" y="177"/>
                    <a:pt x="86" y="164"/>
                  </a:cubicBezTo>
                  <a:cubicBezTo>
                    <a:pt x="129" y="161"/>
                    <a:pt x="164" y="126"/>
                    <a:pt x="164" y="82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íşlïḓê"/>
            <p:cNvSpPr/>
            <p:nvPr/>
          </p:nvSpPr>
          <p:spPr bwMode="auto">
            <a:xfrm>
              <a:off x="8169276" y="2628900"/>
              <a:ext cx="522288" cy="465138"/>
            </a:xfrm>
            <a:custGeom>
              <a:avLst/>
              <a:gdLst>
                <a:gd name="T0" fmla="*/ 137 w 329"/>
                <a:gd name="T1" fmla="*/ 293 h 293"/>
                <a:gd name="T2" fmla="*/ 0 w 329"/>
                <a:gd name="T3" fmla="*/ 195 h 293"/>
                <a:gd name="T4" fmla="*/ 47 w 329"/>
                <a:gd name="T5" fmla="*/ 133 h 293"/>
                <a:gd name="T6" fmla="*/ 121 w 329"/>
                <a:gd name="T7" fmla="*/ 188 h 293"/>
                <a:gd name="T8" fmla="*/ 266 w 329"/>
                <a:gd name="T9" fmla="*/ 0 h 293"/>
                <a:gd name="T10" fmla="*/ 329 w 329"/>
                <a:gd name="T11" fmla="*/ 47 h 293"/>
                <a:gd name="T12" fmla="*/ 137 w 32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93">
                  <a:moveTo>
                    <a:pt x="137" y="293"/>
                  </a:moveTo>
                  <a:lnTo>
                    <a:pt x="0" y="195"/>
                  </a:lnTo>
                  <a:lnTo>
                    <a:pt x="47" y="133"/>
                  </a:lnTo>
                  <a:lnTo>
                    <a:pt x="121" y="188"/>
                  </a:lnTo>
                  <a:lnTo>
                    <a:pt x="266" y="0"/>
                  </a:lnTo>
                  <a:lnTo>
                    <a:pt x="329" y="47"/>
                  </a:lnTo>
                  <a:lnTo>
                    <a:pt x="137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íṩľïḍè"/>
            <p:cNvSpPr/>
            <p:nvPr/>
          </p:nvSpPr>
          <p:spPr bwMode="auto">
            <a:xfrm>
              <a:off x="4276726" y="2647950"/>
              <a:ext cx="1347788" cy="1463675"/>
            </a:xfrm>
            <a:custGeom>
              <a:avLst/>
              <a:gdLst>
                <a:gd name="T0" fmla="*/ 24 w 217"/>
                <a:gd name="T1" fmla="*/ 0 h 236"/>
                <a:gd name="T2" fmla="*/ 0 w 217"/>
                <a:gd name="T3" fmla="*/ 23 h 236"/>
                <a:gd name="T4" fmla="*/ 0 w 217"/>
                <a:gd name="T5" fmla="*/ 210 h 236"/>
                <a:gd name="T6" fmla="*/ 28 w 217"/>
                <a:gd name="T7" fmla="*/ 236 h 236"/>
                <a:gd name="T8" fmla="*/ 195 w 217"/>
                <a:gd name="T9" fmla="*/ 236 h 236"/>
                <a:gd name="T10" fmla="*/ 217 w 217"/>
                <a:gd name="T11" fmla="*/ 216 h 236"/>
                <a:gd name="T12" fmla="*/ 37 w 217"/>
                <a:gd name="T13" fmla="*/ 216 h 236"/>
                <a:gd name="T14" fmla="*/ 24 w 217"/>
                <a:gd name="T15" fmla="*/ 204 h 236"/>
                <a:gd name="T16" fmla="*/ 24 w 217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36">
                  <a:moveTo>
                    <a:pt x="24" y="0"/>
                  </a:moveTo>
                  <a:cubicBezTo>
                    <a:pt x="15" y="7"/>
                    <a:pt x="7" y="14"/>
                    <a:pt x="0" y="2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8" y="220"/>
                    <a:pt x="17" y="229"/>
                    <a:pt x="28" y="236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203" y="230"/>
                    <a:pt x="211" y="224"/>
                    <a:pt x="217" y="216"/>
                  </a:cubicBezTo>
                  <a:cubicBezTo>
                    <a:pt x="37" y="216"/>
                    <a:pt x="37" y="216"/>
                    <a:pt x="37" y="216"/>
                  </a:cubicBezTo>
                  <a:cubicBezTo>
                    <a:pt x="30" y="216"/>
                    <a:pt x="24" y="211"/>
                    <a:pt x="24" y="204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53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îsḻïdè"/>
            <p:cNvSpPr/>
            <p:nvPr/>
          </p:nvSpPr>
          <p:spPr bwMode="auto">
            <a:xfrm>
              <a:off x="4425951" y="2466975"/>
              <a:ext cx="1446213" cy="1519238"/>
            </a:xfrm>
            <a:custGeom>
              <a:avLst/>
              <a:gdLst>
                <a:gd name="T0" fmla="*/ 87 w 233"/>
                <a:gd name="T1" fmla="*/ 0 h 245"/>
                <a:gd name="T2" fmla="*/ 0 w 233"/>
                <a:gd name="T3" fmla="*/ 29 h 245"/>
                <a:gd name="T4" fmla="*/ 0 w 233"/>
                <a:gd name="T5" fmla="*/ 233 h 245"/>
                <a:gd name="T6" fmla="*/ 13 w 233"/>
                <a:gd name="T7" fmla="*/ 245 h 245"/>
                <a:gd name="T8" fmla="*/ 193 w 233"/>
                <a:gd name="T9" fmla="*/ 245 h 245"/>
                <a:gd name="T10" fmla="*/ 233 w 233"/>
                <a:gd name="T11" fmla="*/ 146 h 245"/>
                <a:gd name="T12" fmla="*/ 87 w 233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5">
                  <a:moveTo>
                    <a:pt x="87" y="0"/>
                  </a:moveTo>
                  <a:cubicBezTo>
                    <a:pt x="55" y="0"/>
                    <a:pt x="24" y="11"/>
                    <a:pt x="0" y="2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6" y="245"/>
                    <a:pt x="13" y="245"/>
                  </a:cubicBezTo>
                  <a:cubicBezTo>
                    <a:pt x="193" y="245"/>
                    <a:pt x="193" y="245"/>
                    <a:pt x="193" y="245"/>
                  </a:cubicBezTo>
                  <a:cubicBezTo>
                    <a:pt x="218" y="219"/>
                    <a:pt x="233" y="184"/>
                    <a:pt x="233" y="146"/>
                  </a:cubicBezTo>
                  <a:cubicBezTo>
                    <a:pt x="233" y="65"/>
                    <a:pt x="168" y="0"/>
                    <a:pt x="87" y="0"/>
                  </a:cubicBezTo>
                </a:path>
              </a:pathLst>
            </a:custGeom>
            <a:solidFill>
              <a:srgbClr val="245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š1íḑê"/>
            <p:cNvSpPr/>
            <p:nvPr/>
          </p:nvSpPr>
          <p:spPr bwMode="auto">
            <a:xfrm>
              <a:off x="4121151" y="4111625"/>
              <a:ext cx="3830638" cy="198438"/>
            </a:xfrm>
            <a:custGeom>
              <a:avLst/>
              <a:gdLst>
                <a:gd name="T0" fmla="*/ 3 w 617"/>
                <a:gd name="T1" fmla="*/ 0 h 32"/>
                <a:gd name="T2" fmla="*/ 0 w 617"/>
                <a:gd name="T3" fmla="*/ 10 h 32"/>
                <a:gd name="T4" fmla="*/ 22 w 617"/>
                <a:gd name="T5" fmla="*/ 32 h 32"/>
                <a:gd name="T6" fmla="*/ 595 w 617"/>
                <a:gd name="T7" fmla="*/ 32 h 32"/>
                <a:gd name="T8" fmla="*/ 617 w 617"/>
                <a:gd name="T9" fmla="*/ 10 h 32"/>
                <a:gd name="T10" fmla="*/ 614 w 617"/>
                <a:gd name="T11" fmla="*/ 0 h 32"/>
                <a:gd name="T12" fmla="*/ 3 w 61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32">
                  <a:moveTo>
                    <a:pt x="3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595" y="32"/>
                    <a:pt x="595" y="32"/>
                    <a:pt x="595" y="32"/>
                  </a:cubicBezTo>
                  <a:cubicBezTo>
                    <a:pt x="607" y="32"/>
                    <a:pt x="617" y="22"/>
                    <a:pt x="617" y="10"/>
                  </a:cubicBezTo>
                  <a:cubicBezTo>
                    <a:pt x="617" y="6"/>
                    <a:pt x="616" y="3"/>
                    <a:pt x="61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ṡḷîḓè"/>
            <p:cNvSpPr/>
            <p:nvPr/>
          </p:nvSpPr>
          <p:spPr bwMode="auto">
            <a:xfrm>
              <a:off x="4140201" y="4241800"/>
              <a:ext cx="3794125" cy="68263"/>
            </a:xfrm>
            <a:custGeom>
              <a:avLst/>
              <a:gdLst>
                <a:gd name="T0" fmla="*/ 0 w 611"/>
                <a:gd name="T1" fmla="*/ 0 h 11"/>
                <a:gd name="T2" fmla="*/ 19 w 611"/>
                <a:gd name="T3" fmla="*/ 11 h 11"/>
                <a:gd name="T4" fmla="*/ 592 w 611"/>
                <a:gd name="T5" fmla="*/ 11 h 11"/>
                <a:gd name="T6" fmla="*/ 611 w 611"/>
                <a:gd name="T7" fmla="*/ 0 h 11"/>
                <a:gd name="T8" fmla="*/ 0 w 6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1">
                  <a:moveTo>
                    <a:pt x="0" y="0"/>
                  </a:moveTo>
                  <a:cubicBezTo>
                    <a:pt x="4" y="6"/>
                    <a:pt x="11" y="11"/>
                    <a:pt x="19" y="11"/>
                  </a:cubicBezTo>
                  <a:cubicBezTo>
                    <a:pt x="592" y="11"/>
                    <a:pt x="592" y="11"/>
                    <a:pt x="592" y="11"/>
                  </a:cubicBezTo>
                  <a:cubicBezTo>
                    <a:pt x="600" y="11"/>
                    <a:pt x="607" y="6"/>
                    <a:pt x="61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i$1íḍè"/>
            <p:cNvSpPr/>
            <p:nvPr/>
          </p:nvSpPr>
          <p:spPr bwMode="auto">
            <a:xfrm>
              <a:off x="3984626" y="2300288"/>
              <a:ext cx="1806575" cy="1811338"/>
            </a:xfrm>
            <a:prstGeom prst="ellipse">
              <a:avLst/>
            </a:pr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îšlídè"/>
            <p:cNvSpPr/>
            <p:nvPr/>
          </p:nvSpPr>
          <p:spPr bwMode="auto">
            <a:xfrm>
              <a:off x="3898901" y="2300288"/>
              <a:ext cx="1806575" cy="1811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íS1idé"/>
            <p:cNvSpPr/>
            <p:nvPr/>
          </p:nvSpPr>
          <p:spPr bwMode="auto">
            <a:xfrm>
              <a:off x="4084638" y="2486025"/>
              <a:ext cx="1439863" cy="1438275"/>
            </a:xfrm>
            <a:prstGeom prst="ellipse">
              <a:avLst/>
            </a:pr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ṣḷîḑê"/>
            <p:cNvSpPr/>
            <p:nvPr/>
          </p:nvSpPr>
          <p:spPr bwMode="auto">
            <a:xfrm>
              <a:off x="4351338" y="2752725"/>
              <a:ext cx="906463" cy="904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šľîḋè"/>
            <p:cNvSpPr/>
            <p:nvPr/>
          </p:nvSpPr>
          <p:spPr bwMode="auto">
            <a:xfrm>
              <a:off x="4624388" y="3032125"/>
              <a:ext cx="354013" cy="422275"/>
            </a:xfrm>
            <a:custGeom>
              <a:avLst/>
              <a:gdLst>
                <a:gd name="T0" fmla="*/ 57 w 57"/>
                <a:gd name="T1" fmla="*/ 28 h 68"/>
                <a:gd name="T2" fmla="*/ 29 w 57"/>
                <a:gd name="T3" fmla="*/ 0 h 68"/>
                <a:gd name="T4" fmla="*/ 0 w 57"/>
                <a:gd name="T5" fmla="*/ 28 h 68"/>
                <a:gd name="T6" fmla="*/ 27 w 57"/>
                <a:gd name="T7" fmla="*/ 56 h 68"/>
                <a:gd name="T8" fmla="*/ 27 w 57"/>
                <a:gd name="T9" fmla="*/ 68 h 68"/>
                <a:gd name="T10" fmla="*/ 37 w 57"/>
                <a:gd name="T11" fmla="*/ 55 h 68"/>
                <a:gd name="T12" fmla="*/ 57 w 57"/>
                <a:gd name="T13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68">
                  <a:moveTo>
                    <a:pt x="57" y="28"/>
                  </a:moveTo>
                  <a:cubicBezTo>
                    <a:pt x="57" y="13"/>
                    <a:pt x="44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2" y="55"/>
                    <a:pt x="27" y="56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7" y="68"/>
                    <a:pt x="35" y="63"/>
                    <a:pt x="37" y="55"/>
                  </a:cubicBezTo>
                  <a:cubicBezTo>
                    <a:pt x="49" y="52"/>
                    <a:pt x="57" y="41"/>
                    <a:pt x="57" y="28"/>
                  </a:cubicBez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šḷïḓe"/>
            <p:cNvSpPr/>
            <p:nvPr/>
          </p:nvSpPr>
          <p:spPr bwMode="auto">
            <a:xfrm>
              <a:off x="3587751" y="3162300"/>
              <a:ext cx="1254125" cy="98425"/>
            </a:xfrm>
            <a:custGeom>
              <a:avLst/>
              <a:gdLst>
                <a:gd name="T0" fmla="*/ 194 w 202"/>
                <a:gd name="T1" fmla="*/ 16 h 16"/>
                <a:gd name="T2" fmla="*/ 8 w 202"/>
                <a:gd name="T3" fmla="*/ 16 h 16"/>
                <a:gd name="T4" fmla="*/ 0 w 202"/>
                <a:gd name="T5" fmla="*/ 8 h 16"/>
                <a:gd name="T6" fmla="*/ 8 w 202"/>
                <a:gd name="T7" fmla="*/ 0 h 16"/>
                <a:gd name="T8" fmla="*/ 194 w 202"/>
                <a:gd name="T9" fmla="*/ 0 h 16"/>
                <a:gd name="T10" fmla="*/ 202 w 202"/>
                <a:gd name="T11" fmla="*/ 8 h 16"/>
                <a:gd name="T12" fmla="*/ 194 w 20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6">
                  <a:moveTo>
                    <a:pt x="19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8" y="0"/>
                    <a:pt x="202" y="3"/>
                    <a:pt x="202" y="8"/>
                  </a:cubicBezTo>
                  <a:cubicBezTo>
                    <a:pt x="202" y="12"/>
                    <a:pt x="198" y="16"/>
                    <a:pt x="194" y="16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iśḷíde"/>
            <p:cNvSpPr/>
            <p:nvPr/>
          </p:nvSpPr>
          <p:spPr bwMode="auto">
            <a:xfrm>
              <a:off x="3240088" y="3094038"/>
              <a:ext cx="465138" cy="247650"/>
            </a:xfrm>
            <a:custGeom>
              <a:avLst/>
              <a:gdLst>
                <a:gd name="T0" fmla="*/ 75 w 75"/>
                <a:gd name="T1" fmla="*/ 11 h 40"/>
                <a:gd name="T2" fmla="*/ 64 w 75"/>
                <a:gd name="T3" fmla="*/ 1 h 40"/>
                <a:gd name="T4" fmla="*/ 61 w 75"/>
                <a:gd name="T5" fmla="*/ 0 h 40"/>
                <a:gd name="T6" fmla="*/ 6 w 75"/>
                <a:gd name="T7" fmla="*/ 0 h 40"/>
                <a:gd name="T8" fmla="*/ 3 w 75"/>
                <a:gd name="T9" fmla="*/ 7 h 40"/>
                <a:gd name="T10" fmla="*/ 12 w 75"/>
                <a:gd name="T11" fmla="*/ 17 h 40"/>
                <a:gd name="T12" fmla="*/ 12 w 75"/>
                <a:gd name="T13" fmla="*/ 23 h 40"/>
                <a:gd name="T14" fmla="*/ 3 w 75"/>
                <a:gd name="T15" fmla="*/ 32 h 40"/>
                <a:gd name="T16" fmla="*/ 6 w 75"/>
                <a:gd name="T17" fmla="*/ 40 h 40"/>
                <a:gd name="T18" fmla="*/ 61 w 75"/>
                <a:gd name="T19" fmla="*/ 40 h 40"/>
                <a:gd name="T20" fmla="*/ 64 w 75"/>
                <a:gd name="T21" fmla="*/ 38 h 40"/>
                <a:gd name="T22" fmla="*/ 75 w 75"/>
                <a:gd name="T23" fmla="*/ 28 h 40"/>
                <a:gd name="T24" fmla="*/ 75 w 75"/>
                <a:gd name="T2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0">
                  <a:moveTo>
                    <a:pt x="75" y="11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5"/>
                    <a:pt x="3" y="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8"/>
                    <a:pt x="14" y="21"/>
                    <a:pt x="12" y="2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2" y="40"/>
                    <a:pt x="6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0"/>
                    <a:pt x="64" y="39"/>
                    <a:pt x="64" y="38"/>
                  </a:cubicBezTo>
                  <a:cubicBezTo>
                    <a:pt x="75" y="28"/>
                    <a:pt x="75" y="28"/>
                    <a:pt x="75" y="28"/>
                  </a:cubicBezTo>
                  <a:lnTo>
                    <a:pt x="75" y="11"/>
                  </a:ln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iśḷîdè"/>
            <p:cNvSpPr/>
            <p:nvPr/>
          </p:nvSpPr>
          <p:spPr bwMode="auto">
            <a:xfrm>
              <a:off x="3314701" y="3119438"/>
              <a:ext cx="204788" cy="55563"/>
            </a:xfrm>
            <a:custGeom>
              <a:avLst/>
              <a:gdLst>
                <a:gd name="T0" fmla="*/ 28 w 33"/>
                <a:gd name="T1" fmla="*/ 9 h 9"/>
                <a:gd name="T2" fmla="*/ 4 w 33"/>
                <a:gd name="T3" fmla="*/ 9 h 9"/>
                <a:gd name="T4" fmla="*/ 0 w 33"/>
                <a:gd name="T5" fmla="*/ 5 h 9"/>
                <a:gd name="T6" fmla="*/ 4 w 33"/>
                <a:gd name="T7" fmla="*/ 0 h 9"/>
                <a:gd name="T8" fmla="*/ 28 w 33"/>
                <a:gd name="T9" fmla="*/ 0 h 9"/>
                <a:gd name="T10" fmla="*/ 33 w 33"/>
                <a:gd name="T11" fmla="*/ 5 h 9"/>
                <a:gd name="T12" fmla="*/ 28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2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3" y="7"/>
                    <a:pt x="31" y="9"/>
                    <a:pt x="2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ṣliḋe"/>
            <p:cNvSpPr/>
            <p:nvPr/>
          </p:nvSpPr>
          <p:spPr bwMode="auto">
            <a:xfrm>
              <a:off x="3538538" y="3119438"/>
              <a:ext cx="74613" cy="55563"/>
            </a:xfrm>
            <a:custGeom>
              <a:avLst/>
              <a:gdLst>
                <a:gd name="T0" fmla="*/ 8 w 12"/>
                <a:gd name="T1" fmla="*/ 9 h 9"/>
                <a:gd name="T2" fmla="*/ 4 w 12"/>
                <a:gd name="T3" fmla="*/ 9 h 9"/>
                <a:gd name="T4" fmla="*/ 0 w 12"/>
                <a:gd name="T5" fmla="*/ 5 h 9"/>
                <a:gd name="T6" fmla="*/ 4 w 12"/>
                <a:gd name="T7" fmla="*/ 0 h 9"/>
                <a:gd name="T8" fmla="*/ 8 w 12"/>
                <a:gd name="T9" fmla="*/ 0 h 9"/>
                <a:gd name="T10" fmla="*/ 12 w 12"/>
                <a:gd name="T11" fmla="*/ 5 h 9"/>
                <a:gd name="T12" fmla="*/ 8 w 1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0" y="9"/>
                    <a:pt x="8" y="9"/>
                  </a:cubicBezTo>
                  <a:close/>
                </a:path>
              </a:pathLst>
            </a:custGeom>
            <a:solidFill>
              <a:srgbClr val="FF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îṥļiďé"/>
            <p:cNvSpPr/>
            <p:nvPr/>
          </p:nvSpPr>
          <p:spPr bwMode="auto">
            <a:xfrm>
              <a:off x="4506913" y="1543050"/>
              <a:ext cx="1763713" cy="496888"/>
            </a:xfrm>
            <a:custGeom>
              <a:avLst/>
              <a:gdLst>
                <a:gd name="T0" fmla="*/ 252 w 284"/>
                <a:gd name="T1" fmla="*/ 0 h 80"/>
                <a:gd name="T2" fmla="*/ 33 w 284"/>
                <a:gd name="T3" fmla="*/ 0 h 80"/>
                <a:gd name="T4" fmla="*/ 0 w 284"/>
                <a:gd name="T5" fmla="*/ 32 h 80"/>
                <a:gd name="T6" fmla="*/ 33 w 284"/>
                <a:gd name="T7" fmla="*/ 64 h 80"/>
                <a:gd name="T8" fmla="*/ 49 w 284"/>
                <a:gd name="T9" fmla="*/ 64 h 80"/>
                <a:gd name="T10" fmla="*/ 64 w 284"/>
                <a:gd name="T11" fmla="*/ 80 h 80"/>
                <a:gd name="T12" fmla="*/ 80 w 284"/>
                <a:gd name="T13" fmla="*/ 64 h 80"/>
                <a:gd name="T14" fmla="*/ 252 w 284"/>
                <a:gd name="T15" fmla="*/ 64 h 80"/>
                <a:gd name="T16" fmla="*/ 284 w 284"/>
                <a:gd name="T17" fmla="*/ 32 h 80"/>
                <a:gd name="T18" fmla="*/ 252 w 28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80">
                  <a:moveTo>
                    <a:pt x="25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70" y="64"/>
                    <a:pt x="284" y="50"/>
                    <a:pt x="284" y="32"/>
                  </a:cubicBezTo>
                  <a:cubicBezTo>
                    <a:pt x="284" y="14"/>
                    <a:pt x="270" y="0"/>
                    <a:pt x="252" y="0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ï$ḷïdè"/>
            <p:cNvSpPr/>
            <p:nvPr/>
          </p:nvSpPr>
          <p:spPr bwMode="auto">
            <a:xfrm>
              <a:off x="4760913" y="1760538"/>
              <a:ext cx="944563" cy="49213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ṩlïďê"/>
            <p:cNvSpPr/>
            <p:nvPr/>
          </p:nvSpPr>
          <p:spPr bwMode="auto">
            <a:xfrm>
              <a:off x="4760913" y="1636713"/>
              <a:ext cx="665163" cy="49213"/>
            </a:xfrm>
            <a:custGeom>
              <a:avLst/>
              <a:gdLst>
                <a:gd name="T0" fmla="*/ 103 w 107"/>
                <a:gd name="T1" fmla="*/ 8 h 8"/>
                <a:gd name="T2" fmla="*/ 4 w 107"/>
                <a:gd name="T3" fmla="*/ 8 h 8"/>
                <a:gd name="T4" fmla="*/ 0 w 107"/>
                <a:gd name="T5" fmla="*/ 4 h 8"/>
                <a:gd name="T6" fmla="*/ 4 w 107"/>
                <a:gd name="T7" fmla="*/ 0 h 8"/>
                <a:gd name="T8" fmla="*/ 103 w 107"/>
                <a:gd name="T9" fmla="*/ 0 h 8"/>
                <a:gd name="T10" fmla="*/ 107 w 107"/>
                <a:gd name="T11" fmla="*/ 4 h 8"/>
                <a:gd name="T12" fmla="*/ 103 w 10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8">
                  <a:moveTo>
                    <a:pt x="103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7" y="2"/>
                    <a:pt x="107" y="4"/>
                  </a:cubicBezTo>
                  <a:cubicBezTo>
                    <a:pt x="107" y="6"/>
                    <a:pt x="105" y="8"/>
                    <a:pt x="10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ïşļîḑè"/>
            <p:cNvSpPr/>
            <p:nvPr/>
          </p:nvSpPr>
          <p:spPr bwMode="auto">
            <a:xfrm>
              <a:off x="5897563" y="2827338"/>
              <a:ext cx="1601788" cy="1017588"/>
            </a:xfrm>
            <a:custGeom>
              <a:avLst/>
              <a:gdLst>
                <a:gd name="T0" fmla="*/ 4 w 258"/>
                <a:gd name="T1" fmla="*/ 163 h 164"/>
                <a:gd name="T2" fmla="*/ 40 w 258"/>
                <a:gd name="T3" fmla="*/ 129 h 164"/>
                <a:gd name="T4" fmla="*/ 105 w 258"/>
                <a:gd name="T5" fmla="*/ 108 h 164"/>
                <a:gd name="T6" fmla="*/ 106 w 258"/>
                <a:gd name="T7" fmla="*/ 108 h 164"/>
                <a:gd name="T8" fmla="*/ 154 w 258"/>
                <a:gd name="T9" fmla="*/ 63 h 164"/>
                <a:gd name="T10" fmla="*/ 216 w 258"/>
                <a:gd name="T11" fmla="*/ 46 h 164"/>
                <a:gd name="T12" fmla="*/ 217 w 258"/>
                <a:gd name="T13" fmla="*/ 46 h 164"/>
                <a:gd name="T14" fmla="*/ 257 w 258"/>
                <a:gd name="T15" fmla="*/ 3 h 164"/>
                <a:gd name="T16" fmla="*/ 257 w 258"/>
                <a:gd name="T17" fmla="*/ 0 h 164"/>
                <a:gd name="T18" fmla="*/ 254 w 258"/>
                <a:gd name="T19" fmla="*/ 0 h 164"/>
                <a:gd name="T20" fmla="*/ 214 w 258"/>
                <a:gd name="T21" fmla="*/ 43 h 164"/>
                <a:gd name="T22" fmla="*/ 153 w 258"/>
                <a:gd name="T23" fmla="*/ 60 h 164"/>
                <a:gd name="T24" fmla="*/ 152 w 258"/>
                <a:gd name="T25" fmla="*/ 60 h 164"/>
                <a:gd name="T26" fmla="*/ 104 w 258"/>
                <a:gd name="T27" fmla="*/ 105 h 164"/>
                <a:gd name="T28" fmla="*/ 39 w 258"/>
                <a:gd name="T29" fmla="*/ 125 h 164"/>
                <a:gd name="T30" fmla="*/ 38 w 258"/>
                <a:gd name="T31" fmla="*/ 126 h 164"/>
                <a:gd name="T32" fmla="*/ 1 w 258"/>
                <a:gd name="T33" fmla="*/ 160 h 164"/>
                <a:gd name="T34" fmla="*/ 1 w 258"/>
                <a:gd name="T35" fmla="*/ 163 h 164"/>
                <a:gd name="T36" fmla="*/ 4 w 258"/>
                <a:gd name="T37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8" h="164">
                  <a:moveTo>
                    <a:pt x="4" y="163"/>
                  </a:moveTo>
                  <a:cubicBezTo>
                    <a:pt x="40" y="129"/>
                    <a:pt x="40" y="129"/>
                    <a:pt x="40" y="12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8" y="2"/>
                    <a:pt x="258" y="1"/>
                    <a:pt x="257" y="0"/>
                  </a:cubicBezTo>
                  <a:cubicBezTo>
                    <a:pt x="256" y="0"/>
                    <a:pt x="255" y="0"/>
                    <a:pt x="254" y="0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0" y="161"/>
                    <a:pt x="0" y="162"/>
                    <a:pt x="1" y="163"/>
                  </a:cubicBezTo>
                  <a:cubicBezTo>
                    <a:pt x="2" y="164"/>
                    <a:pt x="3" y="164"/>
                    <a:pt x="4" y="163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şḻiḓé"/>
            <p:cNvSpPr/>
            <p:nvPr/>
          </p:nvSpPr>
          <p:spPr bwMode="auto">
            <a:xfrm>
              <a:off x="6102351" y="3584575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isļîḋe"/>
            <p:cNvSpPr/>
            <p:nvPr/>
          </p:nvSpPr>
          <p:spPr bwMode="auto">
            <a:xfrm>
              <a:off x="6804026" y="3175000"/>
              <a:ext cx="7461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îšľiḍê"/>
            <p:cNvSpPr/>
            <p:nvPr/>
          </p:nvSpPr>
          <p:spPr bwMode="auto">
            <a:xfrm>
              <a:off x="7461251" y="2797175"/>
              <a:ext cx="68263" cy="73025"/>
            </a:xfrm>
            <a:prstGeom prst="ellipse">
              <a:avLst/>
            </a:pr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$líďé"/>
            <p:cNvSpPr/>
            <p:nvPr/>
          </p:nvSpPr>
          <p:spPr bwMode="auto">
            <a:xfrm>
              <a:off x="6859588" y="3589338"/>
              <a:ext cx="1812925" cy="2084388"/>
            </a:xfrm>
            <a:custGeom>
              <a:avLst/>
              <a:gdLst>
                <a:gd name="T0" fmla="*/ 159 w 292"/>
                <a:gd name="T1" fmla="*/ 0 h 336"/>
                <a:gd name="T2" fmla="*/ 159 w 292"/>
                <a:gd name="T3" fmla="*/ 79 h 336"/>
                <a:gd name="T4" fmla="*/ 158 w 292"/>
                <a:gd name="T5" fmla="*/ 84 h 336"/>
                <a:gd name="T6" fmla="*/ 173 w 292"/>
                <a:gd name="T7" fmla="*/ 84 h 336"/>
                <a:gd name="T8" fmla="*/ 176 w 292"/>
                <a:gd name="T9" fmla="*/ 94 h 336"/>
                <a:gd name="T10" fmla="*/ 154 w 292"/>
                <a:gd name="T11" fmla="*/ 116 h 336"/>
                <a:gd name="T12" fmla="*/ 154 w 292"/>
                <a:gd name="T13" fmla="*/ 116 h 336"/>
                <a:gd name="T14" fmla="*/ 154 w 292"/>
                <a:gd name="T15" fmla="*/ 116 h 336"/>
                <a:gd name="T16" fmla="*/ 154 w 292"/>
                <a:gd name="T17" fmla="*/ 116 h 336"/>
                <a:gd name="T18" fmla="*/ 154 w 292"/>
                <a:gd name="T19" fmla="*/ 116 h 336"/>
                <a:gd name="T20" fmla="*/ 154 w 292"/>
                <a:gd name="T21" fmla="*/ 116 h 336"/>
                <a:gd name="T22" fmla="*/ 154 w 292"/>
                <a:gd name="T23" fmla="*/ 116 h 336"/>
                <a:gd name="T24" fmla="*/ 154 w 292"/>
                <a:gd name="T25" fmla="*/ 116 h 336"/>
                <a:gd name="T26" fmla="*/ 154 w 292"/>
                <a:gd name="T27" fmla="*/ 116 h 336"/>
                <a:gd name="T28" fmla="*/ 0 w 292"/>
                <a:gd name="T29" fmla="*/ 116 h 336"/>
                <a:gd name="T30" fmla="*/ 16 w 292"/>
                <a:gd name="T31" fmla="*/ 149 h 336"/>
                <a:gd name="T32" fmla="*/ 100 w 292"/>
                <a:gd name="T33" fmla="*/ 191 h 336"/>
                <a:gd name="T34" fmla="*/ 147 w 292"/>
                <a:gd name="T35" fmla="*/ 180 h 336"/>
                <a:gd name="T36" fmla="*/ 158 w 292"/>
                <a:gd name="T37" fmla="*/ 195 h 336"/>
                <a:gd name="T38" fmla="*/ 153 w 292"/>
                <a:gd name="T39" fmla="*/ 199 h 336"/>
                <a:gd name="T40" fmla="*/ 255 w 292"/>
                <a:gd name="T41" fmla="*/ 336 h 336"/>
                <a:gd name="T42" fmla="*/ 281 w 292"/>
                <a:gd name="T43" fmla="*/ 316 h 336"/>
                <a:gd name="T44" fmla="*/ 292 w 292"/>
                <a:gd name="T45" fmla="*/ 308 h 336"/>
                <a:gd name="T46" fmla="*/ 190 w 292"/>
                <a:gd name="T47" fmla="*/ 171 h 336"/>
                <a:gd name="T48" fmla="*/ 185 w 292"/>
                <a:gd name="T49" fmla="*/ 175 h 336"/>
                <a:gd name="T50" fmla="*/ 180 w 292"/>
                <a:gd name="T51" fmla="*/ 168 h 336"/>
                <a:gd name="T52" fmla="*/ 174 w 292"/>
                <a:gd name="T53" fmla="*/ 161 h 336"/>
                <a:gd name="T54" fmla="*/ 184 w 292"/>
                <a:gd name="T55" fmla="*/ 24 h 336"/>
                <a:gd name="T56" fmla="*/ 159 w 292"/>
                <a:gd name="T5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2" h="336">
                  <a:moveTo>
                    <a:pt x="159" y="0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81"/>
                    <a:pt x="159" y="82"/>
                    <a:pt x="158" y="84"/>
                  </a:cubicBezTo>
                  <a:cubicBezTo>
                    <a:pt x="173" y="84"/>
                    <a:pt x="173" y="84"/>
                    <a:pt x="173" y="84"/>
                  </a:cubicBezTo>
                  <a:cubicBezTo>
                    <a:pt x="175" y="87"/>
                    <a:pt x="176" y="90"/>
                    <a:pt x="176" y="94"/>
                  </a:cubicBezTo>
                  <a:cubicBezTo>
                    <a:pt x="176" y="106"/>
                    <a:pt x="166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28"/>
                    <a:pt x="9" y="139"/>
                    <a:pt x="16" y="149"/>
                  </a:cubicBezTo>
                  <a:cubicBezTo>
                    <a:pt x="37" y="176"/>
                    <a:pt x="68" y="191"/>
                    <a:pt x="100" y="191"/>
                  </a:cubicBezTo>
                  <a:cubicBezTo>
                    <a:pt x="116" y="191"/>
                    <a:pt x="132" y="187"/>
                    <a:pt x="147" y="180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5" y="175"/>
                    <a:pt x="185" y="175"/>
                    <a:pt x="185" y="175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210" y="125"/>
                    <a:pt x="216" y="66"/>
                    <a:pt x="184" y="24"/>
                  </a:cubicBezTo>
                  <a:cubicBezTo>
                    <a:pt x="177" y="14"/>
                    <a:pt x="168" y="6"/>
                    <a:pt x="159" y="0"/>
                  </a:cubicBezTo>
                </a:path>
              </a:pathLst>
            </a:custGeom>
            <a:solidFill>
              <a:srgbClr val="E9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iŝḷíḋè"/>
            <p:cNvSpPr/>
            <p:nvPr/>
          </p:nvSpPr>
          <p:spPr bwMode="auto">
            <a:xfrm>
              <a:off x="7797801" y="3559175"/>
              <a:ext cx="49213" cy="552450"/>
            </a:xfrm>
            <a:custGeom>
              <a:avLst/>
              <a:gdLst>
                <a:gd name="T0" fmla="*/ 0 w 8"/>
                <a:gd name="T1" fmla="*/ 0 h 89"/>
                <a:gd name="T2" fmla="*/ 0 w 8"/>
                <a:gd name="T3" fmla="*/ 84 h 89"/>
                <a:gd name="T4" fmla="*/ 0 w 8"/>
                <a:gd name="T5" fmla="*/ 84 h 89"/>
                <a:gd name="T6" fmla="*/ 0 w 8"/>
                <a:gd name="T7" fmla="*/ 89 h 89"/>
                <a:gd name="T8" fmla="*/ 7 w 8"/>
                <a:gd name="T9" fmla="*/ 89 h 89"/>
                <a:gd name="T10" fmla="*/ 8 w 8"/>
                <a:gd name="T11" fmla="*/ 84 h 89"/>
                <a:gd name="T12" fmla="*/ 8 w 8"/>
                <a:gd name="T13" fmla="*/ 5 h 89"/>
                <a:gd name="T14" fmla="*/ 0 w 8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9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7"/>
                    <a:pt x="0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87"/>
                    <a:pt x="8" y="86"/>
                    <a:pt x="8" y="8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3" y="2"/>
                    <a:pt x="0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îs1ídê"/>
            <p:cNvSpPr/>
            <p:nvPr/>
          </p:nvSpPr>
          <p:spPr bwMode="auto">
            <a:xfrm>
              <a:off x="6834188" y="3497263"/>
              <a:ext cx="963613" cy="614363"/>
            </a:xfrm>
            <a:custGeom>
              <a:avLst/>
              <a:gdLst>
                <a:gd name="T0" fmla="*/ 131 w 155"/>
                <a:gd name="T1" fmla="*/ 0 h 99"/>
                <a:gd name="T2" fmla="*/ 131 w 155"/>
                <a:gd name="T3" fmla="*/ 67 h 99"/>
                <a:gd name="T4" fmla="*/ 118 w 155"/>
                <a:gd name="T5" fmla="*/ 79 h 99"/>
                <a:gd name="T6" fmla="*/ 2 w 155"/>
                <a:gd name="T7" fmla="*/ 79 h 99"/>
                <a:gd name="T8" fmla="*/ 0 w 155"/>
                <a:gd name="T9" fmla="*/ 99 h 99"/>
                <a:gd name="T10" fmla="*/ 155 w 155"/>
                <a:gd name="T11" fmla="*/ 99 h 99"/>
                <a:gd name="T12" fmla="*/ 155 w 155"/>
                <a:gd name="T13" fmla="*/ 94 h 99"/>
                <a:gd name="T14" fmla="*/ 155 w 155"/>
                <a:gd name="T15" fmla="*/ 94 h 99"/>
                <a:gd name="T16" fmla="*/ 155 w 155"/>
                <a:gd name="T17" fmla="*/ 10 h 99"/>
                <a:gd name="T18" fmla="*/ 131 w 155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99">
                  <a:moveTo>
                    <a:pt x="131" y="0"/>
                  </a:moveTo>
                  <a:cubicBezTo>
                    <a:pt x="131" y="67"/>
                    <a:pt x="131" y="67"/>
                    <a:pt x="131" y="67"/>
                  </a:cubicBezTo>
                  <a:cubicBezTo>
                    <a:pt x="131" y="74"/>
                    <a:pt x="125" y="79"/>
                    <a:pt x="118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6"/>
                    <a:pt x="0" y="92"/>
                    <a:pt x="0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5" y="97"/>
                    <a:pt x="155" y="96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47" y="6"/>
                    <a:pt x="139" y="3"/>
                    <a:pt x="131" y="0"/>
                  </a:cubicBezTo>
                </a:path>
              </a:pathLst>
            </a:custGeom>
            <a:solidFill>
              <a:srgbClr val="64A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şľiďê"/>
            <p:cNvSpPr/>
            <p:nvPr/>
          </p:nvSpPr>
          <p:spPr bwMode="auto">
            <a:xfrm>
              <a:off x="6846888" y="3478213"/>
              <a:ext cx="801688" cy="508000"/>
            </a:xfrm>
            <a:custGeom>
              <a:avLst/>
              <a:gdLst>
                <a:gd name="T0" fmla="*/ 102 w 129"/>
                <a:gd name="T1" fmla="*/ 0 h 82"/>
                <a:gd name="T2" fmla="*/ 40 w 129"/>
                <a:gd name="T3" fmla="*/ 21 h 82"/>
                <a:gd name="T4" fmla="*/ 0 w 129"/>
                <a:gd name="T5" fmla="*/ 82 h 82"/>
                <a:gd name="T6" fmla="*/ 116 w 129"/>
                <a:gd name="T7" fmla="*/ 82 h 82"/>
                <a:gd name="T8" fmla="*/ 129 w 129"/>
                <a:gd name="T9" fmla="*/ 70 h 82"/>
                <a:gd name="T10" fmla="*/ 129 w 129"/>
                <a:gd name="T11" fmla="*/ 3 h 82"/>
                <a:gd name="T12" fmla="*/ 102 w 129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82">
                  <a:moveTo>
                    <a:pt x="102" y="0"/>
                  </a:moveTo>
                  <a:cubicBezTo>
                    <a:pt x="80" y="0"/>
                    <a:pt x="59" y="7"/>
                    <a:pt x="40" y="21"/>
                  </a:cubicBezTo>
                  <a:cubicBezTo>
                    <a:pt x="19" y="36"/>
                    <a:pt x="5" y="58"/>
                    <a:pt x="0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3" y="82"/>
                    <a:pt x="129" y="77"/>
                    <a:pt x="129" y="70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0" y="1"/>
                    <a:pt x="111" y="0"/>
                    <a:pt x="102" y="0"/>
                  </a:cubicBezTo>
                </a:path>
              </a:pathLst>
            </a:custGeom>
            <a:solidFill>
              <a:srgbClr val="2B6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îsliḍe"/>
            <p:cNvSpPr/>
            <p:nvPr/>
          </p:nvSpPr>
          <p:spPr bwMode="auto">
            <a:xfrm>
              <a:off x="6834188" y="4111625"/>
              <a:ext cx="1117600" cy="198438"/>
            </a:xfrm>
            <a:custGeom>
              <a:avLst/>
              <a:gdLst>
                <a:gd name="T0" fmla="*/ 158 w 180"/>
                <a:gd name="T1" fmla="*/ 32 h 32"/>
                <a:gd name="T2" fmla="*/ 158 w 180"/>
                <a:gd name="T3" fmla="*/ 32 h 32"/>
                <a:gd name="T4" fmla="*/ 158 w 180"/>
                <a:gd name="T5" fmla="*/ 32 h 32"/>
                <a:gd name="T6" fmla="*/ 158 w 180"/>
                <a:gd name="T7" fmla="*/ 32 h 32"/>
                <a:gd name="T8" fmla="*/ 158 w 180"/>
                <a:gd name="T9" fmla="*/ 32 h 32"/>
                <a:gd name="T10" fmla="*/ 158 w 180"/>
                <a:gd name="T11" fmla="*/ 32 h 32"/>
                <a:gd name="T12" fmla="*/ 158 w 180"/>
                <a:gd name="T13" fmla="*/ 32 h 32"/>
                <a:gd name="T14" fmla="*/ 158 w 180"/>
                <a:gd name="T15" fmla="*/ 32 h 32"/>
                <a:gd name="T16" fmla="*/ 158 w 180"/>
                <a:gd name="T17" fmla="*/ 32 h 32"/>
                <a:gd name="T18" fmla="*/ 177 w 180"/>
                <a:gd name="T19" fmla="*/ 0 h 32"/>
                <a:gd name="T20" fmla="*/ 162 w 180"/>
                <a:gd name="T21" fmla="*/ 0 h 32"/>
                <a:gd name="T22" fmla="*/ 155 w 180"/>
                <a:gd name="T23" fmla="*/ 0 h 32"/>
                <a:gd name="T24" fmla="*/ 0 w 180"/>
                <a:gd name="T25" fmla="*/ 0 h 32"/>
                <a:gd name="T26" fmla="*/ 1 w 180"/>
                <a:gd name="T27" fmla="*/ 21 h 32"/>
                <a:gd name="T28" fmla="*/ 177 w 180"/>
                <a:gd name="T29" fmla="*/ 21 h 32"/>
                <a:gd name="T30" fmla="*/ 177 w 180"/>
                <a:gd name="T31" fmla="*/ 21 h 32"/>
                <a:gd name="T32" fmla="*/ 158 w 180"/>
                <a:gd name="T33" fmla="*/ 32 h 32"/>
                <a:gd name="T34" fmla="*/ 180 w 180"/>
                <a:gd name="T35" fmla="*/ 10 h 32"/>
                <a:gd name="T36" fmla="*/ 177 w 18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32"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moveTo>
                    <a:pt x="177" y="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14"/>
                    <a:pt x="1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3" y="27"/>
                    <a:pt x="166" y="32"/>
                    <a:pt x="158" y="32"/>
                  </a:cubicBezTo>
                  <a:cubicBezTo>
                    <a:pt x="170" y="32"/>
                    <a:pt x="180" y="22"/>
                    <a:pt x="180" y="10"/>
                  </a:cubicBezTo>
                  <a:cubicBezTo>
                    <a:pt x="180" y="6"/>
                    <a:pt x="179" y="3"/>
                    <a:pt x="177" y="0"/>
                  </a:cubicBezTo>
                </a:path>
              </a:pathLst>
            </a:custGeom>
            <a:solidFill>
              <a:srgbClr val="CF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íŝļîdè"/>
            <p:cNvSpPr/>
            <p:nvPr/>
          </p:nvSpPr>
          <p:spPr bwMode="auto">
            <a:xfrm>
              <a:off x="6840538" y="4241800"/>
              <a:ext cx="1093788" cy="68263"/>
            </a:xfrm>
            <a:custGeom>
              <a:avLst/>
              <a:gdLst>
                <a:gd name="T0" fmla="*/ 176 w 176"/>
                <a:gd name="T1" fmla="*/ 0 h 11"/>
                <a:gd name="T2" fmla="*/ 0 w 176"/>
                <a:gd name="T3" fmla="*/ 0 h 11"/>
                <a:gd name="T4" fmla="*/ 3 w 176"/>
                <a:gd name="T5" fmla="*/ 11 h 11"/>
                <a:gd name="T6" fmla="*/ 157 w 176"/>
                <a:gd name="T7" fmla="*/ 11 h 11"/>
                <a:gd name="T8" fmla="*/ 157 w 176"/>
                <a:gd name="T9" fmla="*/ 11 h 11"/>
                <a:gd name="T10" fmla="*/ 157 w 176"/>
                <a:gd name="T11" fmla="*/ 11 h 11"/>
                <a:gd name="T12" fmla="*/ 157 w 176"/>
                <a:gd name="T13" fmla="*/ 11 h 11"/>
                <a:gd name="T14" fmla="*/ 157 w 176"/>
                <a:gd name="T15" fmla="*/ 11 h 11"/>
                <a:gd name="T16" fmla="*/ 157 w 176"/>
                <a:gd name="T17" fmla="*/ 11 h 11"/>
                <a:gd name="T18" fmla="*/ 157 w 176"/>
                <a:gd name="T19" fmla="*/ 11 h 11"/>
                <a:gd name="T20" fmla="*/ 157 w 176"/>
                <a:gd name="T21" fmla="*/ 11 h 11"/>
                <a:gd name="T22" fmla="*/ 157 w 176"/>
                <a:gd name="T23" fmla="*/ 11 h 11"/>
                <a:gd name="T24" fmla="*/ 176 w 17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">
                  <a:moveTo>
                    <a:pt x="1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65" y="11"/>
                    <a:pt x="172" y="6"/>
                    <a:pt x="176" y="0"/>
                  </a:cubicBezTo>
                </a:path>
              </a:pathLst>
            </a:custGeom>
            <a:solidFill>
              <a:srgbClr val="B7B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iŝ1íďe"/>
            <p:cNvSpPr/>
            <p:nvPr/>
          </p:nvSpPr>
          <p:spPr bwMode="auto">
            <a:xfrm>
              <a:off x="7778751" y="4427538"/>
              <a:ext cx="366713" cy="390525"/>
            </a:xfrm>
            <a:custGeom>
              <a:avLst/>
              <a:gdLst>
                <a:gd name="T0" fmla="*/ 231 w 231"/>
                <a:gd name="T1" fmla="*/ 168 h 246"/>
                <a:gd name="T2" fmla="*/ 125 w 231"/>
                <a:gd name="T3" fmla="*/ 246 h 246"/>
                <a:gd name="T4" fmla="*/ 0 w 231"/>
                <a:gd name="T5" fmla="*/ 74 h 246"/>
                <a:gd name="T6" fmla="*/ 105 w 231"/>
                <a:gd name="T7" fmla="*/ 0 h 246"/>
                <a:gd name="T8" fmla="*/ 231 w 231"/>
                <a:gd name="T9" fmla="*/ 16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46">
                  <a:moveTo>
                    <a:pt x="231" y="168"/>
                  </a:moveTo>
                  <a:lnTo>
                    <a:pt x="125" y="246"/>
                  </a:lnTo>
                  <a:lnTo>
                    <a:pt x="0" y="74"/>
                  </a:lnTo>
                  <a:lnTo>
                    <a:pt x="105" y="0"/>
                  </a:lnTo>
                  <a:lnTo>
                    <a:pt x="231" y="168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ïṥḻíďe"/>
            <p:cNvSpPr/>
            <p:nvPr/>
          </p:nvSpPr>
          <p:spPr bwMode="auto">
            <a:xfrm>
              <a:off x="7847013" y="4427538"/>
              <a:ext cx="298450" cy="334963"/>
            </a:xfrm>
            <a:custGeom>
              <a:avLst/>
              <a:gdLst>
                <a:gd name="T0" fmla="*/ 188 w 188"/>
                <a:gd name="T1" fmla="*/ 168 h 211"/>
                <a:gd name="T2" fmla="*/ 129 w 188"/>
                <a:gd name="T3" fmla="*/ 211 h 211"/>
                <a:gd name="T4" fmla="*/ 0 w 188"/>
                <a:gd name="T5" fmla="*/ 43 h 211"/>
                <a:gd name="T6" fmla="*/ 62 w 188"/>
                <a:gd name="T7" fmla="*/ 0 h 211"/>
                <a:gd name="T8" fmla="*/ 188 w 188"/>
                <a:gd name="T9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11">
                  <a:moveTo>
                    <a:pt x="188" y="168"/>
                  </a:moveTo>
                  <a:lnTo>
                    <a:pt x="129" y="211"/>
                  </a:lnTo>
                  <a:lnTo>
                    <a:pt x="0" y="43"/>
                  </a:lnTo>
                  <a:lnTo>
                    <a:pt x="62" y="0"/>
                  </a:lnTo>
                  <a:lnTo>
                    <a:pt x="188" y="16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iśḷíḍè"/>
            <p:cNvSpPr/>
            <p:nvPr/>
          </p:nvSpPr>
          <p:spPr bwMode="auto">
            <a:xfrm>
              <a:off x="7778751" y="4427538"/>
              <a:ext cx="230188" cy="204788"/>
            </a:xfrm>
            <a:custGeom>
              <a:avLst/>
              <a:gdLst>
                <a:gd name="T0" fmla="*/ 10 w 37"/>
                <a:gd name="T1" fmla="*/ 33 h 33"/>
                <a:gd name="T2" fmla="*/ 26 w 37"/>
                <a:gd name="T3" fmla="*/ 23 h 33"/>
                <a:gd name="T4" fmla="*/ 37 w 37"/>
                <a:gd name="T5" fmla="*/ 13 h 33"/>
                <a:gd name="T6" fmla="*/ 27 w 37"/>
                <a:gd name="T7" fmla="*/ 0 h 33"/>
                <a:gd name="T8" fmla="*/ 0 w 37"/>
                <a:gd name="T9" fmla="*/ 19 h 33"/>
                <a:gd name="T10" fmla="*/ 10 w 37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3">
                  <a:moveTo>
                    <a:pt x="10" y="33"/>
                  </a:moveTo>
                  <a:cubicBezTo>
                    <a:pt x="15" y="30"/>
                    <a:pt x="21" y="27"/>
                    <a:pt x="26" y="23"/>
                  </a:cubicBezTo>
                  <a:cubicBezTo>
                    <a:pt x="30" y="20"/>
                    <a:pt x="33" y="17"/>
                    <a:pt x="37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îṩlíḓê"/>
            <p:cNvSpPr/>
            <p:nvPr/>
          </p:nvSpPr>
          <p:spPr bwMode="auto">
            <a:xfrm>
              <a:off x="6778626" y="3267075"/>
              <a:ext cx="1471613" cy="1470025"/>
            </a:xfrm>
            <a:custGeom>
              <a:avLst/>
              <a:gdLst>
                <a:gd name="T0" fmla="*/ 202 w 237"/>
                <a:gd name="T1" fmla="*/ 56 h 237"/>
                <a:gd name="T2" fmla="*/ 181 w 237"/>
                <a:gd name="T3" fmla="*/ 202 h 237"/>
                <a:gd name="T4" fmla="*/ 34 w 237"/>
                <a:gd name="T5" fmla="*/ 181 h 237"/>
                <a:gd name="T6" fmla="*/ 56 w 237"/>
                <a:gd name="T7" fmla="*/ 34 h 237"/>
                <a:gd name="T8" fmla="*/ 202 w 237"/>
                <a:gd name="T9" fmla="*/ 5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7">
                  <a:moveTo>
                    <a:pt x="202" y="56"/>
                  </a:moveTo>
                  <a:cubicBezTo>
                    <a:pt x="237" y="102"/>
                    <a:pt x="227" y="168"/>
                    <a:pt x="181" y="202"/>
                  </a:cubicBezTo>
                  <a:cubicBezTo>
                    <a:pt x="134" y="237"/>
                    <a:pt x="69" y="227"/>
                    <a:pt x="34" y="181"/>
                  </a:cubicBezTo>
                  <a:cubicBezTo>
                    <a:pt x="0" y="134"/>
                    <a:pt x="10" y="69"/>
                    <a:pt x="56" y="34"/>
                  </a:cubicBezTo>
                  <a:cubicBezTo>
                    <a:pt x="102" y="0"/>
                    <a:pt x="168" y="10"/>
                    <a:pt x="202" y="56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íşľîdè"/>
            <p:cNvSpPr/>
            <p:nvPr/>
          </p:nvSpPr>
          <p:spPr bwMode="auto">
            <a:xfrm>
              <a:off x="6965951" y="3454400"/>
              <a:ext cx="1098550" cy="1096963"/>
            </a:xfrm>
            <a:custGeom>
              <a:avLst/>
              <a:gdLst>
                <a:gd name="T0" fmla="*/ 151 w 177"/>
                <a:gd name="T1" fmla="*/ 42 h 177"/>
                <a:gd name="T2" fmla="*/ 135 w 177"/>
                <a:gd name="T3" fmla="*/ 151 h 177"/>
                <a:gd name="T4" fmla="*/ 26 w 177"/>
                <a:gd name="T5" fmla="*/ 135 h 177"/>
                <a:gd name="T6" fmla="*/ 42 w 177"/>
                <a:gd name="T7" fmla="*/ 26 h 177"/>
                <a:gd name="T8" fmla="*/ 151 w 177"/>
                <a:gd name="T9" fmla="*/ 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51" y="42"/>
                  </a:moveTo>
                  <a:cubicBezTo>
                    <a:pt x="177" y="76"/>
                    <a:pt x="169" y="125"/>
                    <a:pt x="135" y="151"/>
                  </a:cubicBezTo>
                  <a:cubicBezTo>
                    <a:pt x="100" y="177"/>
                    <a:pt x="51" y="169"/>
                    <a:pt x="26" y="135"/>
                  </a:cubicBezTo>
                  <a:cubicBezTo>
                    <a:pt x="0" y="100"/>
                    <a:pt x="7" y="51"/>
                    <a:pt x="42" y="26"/>
                  </a:cubicBezTo>
                  <a:cubicBezTo>
                    <a:pt x="76" y="0"/>
                    <a:pt x="125" y="7"/>
                    <a:pt x="151" y="42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ïS1îdè"/>
            <p:cNvSpPr/>
            <p:nvPr/>
          </p:nvSpPr>
          <p:spPr bwMode="auto">
            <a:xfrm>
              <a:off x="7840663" y="4525963"/>
              <a:ext cx="863600" cy="1017588"/>
            </a:xfrm>
            <a:custGeom>
              <a:avLst/>
              <a:gdLst>
                <a:gd name="T0" fmla="*/ 544 w 544"/>
                <a:gd name="T1" fmla="*/ 535 h 641"/>
                <a:gd name="T2" fmla="*/ 399 w 544"/>
                <a:gd name="T3" fmla="*/ 641 h 641"/>
                <a:gd name="T4" fmla="*/ 0 w 544"/>
                <a:gd name="T5" fmla="*/ 110 h 641"/>
                <a:gd name="T6" fmla="*/ 145 w 544"/>
                <a:gd name="T7" fmla="*/ 0 h 641"/>
                <a:gd name="T8" fmla="*/ 544 w 544"/>
                <a:gd name="T9" fmla="*/ 53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641">
                  <a:moveTo>
                    <a:pt x="544" y="535"/>
                  </a:moveTo>
                  <a:lnTo>
                    <a:pt x="399" y="641"/>
                  </a:lnTo>
                  <a:lnTo>
                    <a:pt x="0" y="110"/>
                  </a:lnTo>
                  <a:lnTo>
                    <a:pt x="145" y="0"/>
                  </a:lnTo>
                  <a:lnTo>
                    <a:pt x="544" y="535"/>
                  </a:ln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ïṡ1íḋè"/>
            <p:cNvSpPr/>
            <p:nvPr/>
          </p:nvSpPr>
          <p:spPr bwMode="auto">
            <a:xfrm>
              <a:off x="8008938" y="4525963"/>
              <a:ext cx="695325" cy="893763"/>
            </a:xfrm>
            <a:custGeom>
              <a:avLst/>
              <a:gdLst>
                <a:gd name="T0" fmla="*/ 438 w 438"/>
                <a:gd name="T1" fmla="*/ 535 h 563"/>
                <a:gd name="T2" fmla="*/ 398 w 438"/>
                <a:gd name="T3" fmla="*/ 563 h 563"/>
                <a:gd name="T4" fmla="*/ 0 w 438"/>
                <a:gd name="T5" fmla="*/ 32 h 563"/>
                <a:gd name="T6" fmla="*/ 39 w 438"/>
                <a:gd name="T7" fmla="*/ 0 h 563"/>
                <a:gd name="T8" fmla="*/ 438 w 438"/>
                <a:gd name="T9" fmla="*/ 53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63">
                  <a:moveTo>
                    <a:pt x="438" y="535"/>
                  </a:moveTo>
                  <a:lnTo>
                    <a:pt x="398" y="563"/>
                  </a:lnTo>
                  <a:lnTo>
                    <a:pt x="0" y="32"/>
                  </a:lnTo>
                  <a:lnTo>
                    <a:pt x="39" y="0"/>
                  </a:lnTo>
                  <a:lnTo>
                    <a:pt x="438" y="535"/>
                  </a:lnTo>
                  <a:close/>
                </a:path>
              </a:pathLst>
            </a:custGeom>
            <a:solidFill>
              <a:srgbClr val="FE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ïṩ1ide"/>
            <p:cNvSpPr/>
            <p:nvPr/>
          </p:nvSpPr>
          <p:spPr bwMode="auto">
            <a:xfrm>
              <a:off x="7232651" y="3721100"/>
              <a:ext cx="588963" cy="588963"/>
            </a:xfrm>
            <a:custGeom>
              <a:avLst/>
              <a:gdLst>
                <a:gd name="T0" fmla="*/ 91 w 95"/>
                <a:gd name="T1" fmla="*/ 38 h 95"/>
                <a:gd name="T2" fmla="*/ 84 w 95"/>
                <a:gd name="T3" fmla="*/ 38 h 95"/>
                <a:gd name="T4" fmla="*/ 80 w 95"/>
                <a:gd name="T5" fmla="*/ 28 h 95"/>
                <a:gd name="T6" fmla="*/ 85 w 95"/>
                <a:gd name="T7" fmla="*/ 23 h 95"/>
                <a:gd name="T8" fmla="*/ 85 w 95"/>
                <a:gd name="T9" fmla="*/ 18 h 95"/>
                <a:gd name="T10" fmla="*/ 77 w 95"/>
                <a:gd name="T11" fmla="*/ 10 h 95"/>
                <a:gd name="T12" fmla="*/ 72 w 95"/>
                <a:gd name="T13" fmla="*/ 10 h 95"/>
                <a:gd name="T14" fmla="*/ 67 w 95"/>
                <a:gd name="T15" fmla="*/ 15 h 95"/>
                <a:gd name="T16" fmla="*/ 57 w 95"/>
                <a:gd name="T17" fmla="*/ 11 h 95"/>
                <a:gd name="T18" fmla="*/ 57 w 95"/>
                <a:gd name="T19" fmla="*/ 4 h 95"/>
                <a:gd name="T20" fmla="*/ 53 w 95"/>
                <a:gd name="T21" fmla="*/ 0 h 95"/>
                <a:gd name="T22" fmla="*/ 42 w 95"/>
                <a:gd name="T23" fmla="*/ 0 h 95"/>
                <a:gd name="T24" fmla="*/ 38 w 95"/>
                <a:gd name="T25" fmla="*/ 4 h 95"/>
                <a:gd name="T26" fmla="*/ 38 w 95"/>
                <a:gd name="T27" fmla="*/ 11 h 95"/>
                <a:gd name="T28" fmla="*/ 28 w 95"/>
                <a:gd name="T29" fmla="*/ 15 h 95"/>
                <a:gd name="T30" fmla="*/ 23 w 95"/>
                <a:gd name="T31" fmla="*/ 10 h 95"/>
                <a:gd name="T32" fmla="*/ 18 w 95"/>
                <a:gd name="T33" fmla="*/ 10 h 95"/>
                <a:gd name="T34" fmla="*/ 10 w 95"/>
                <a:gd name="T35" fmla="*/ 18 h 95"/>
                <a:gd name="T36" fmla="*/ 10 w 95"/>
                <a:gd name="T37" fmla="*/ 23 h 95"/>
                <a:gd name="T38" fmla="*/ 15 w 95"/>
                <a:gd name="T39" fmla="*/ 28 h 95"/>
                <a:gd name="T40" fmla="*/ 10 w 95"/>
                <a:gd name="T41" fmla="*/ 38 h 95"/>
                <a:gd name="T42" fmla="*/ 4 w 95"/>
                <a:gd name="T43" fmla="*/ 38 h 95"/>
                <a:gd name="T44" fmla="*/ 0 w 95"/>
                <a:gd name="T45" fmla="*/ 42 h 95"/>
                <a:gd name="T46" fmla="*/ 0 w 95"/>
                <a:gd name="T47" fmla="*/ 53 h 95"/>
                <a:gd name="T48" fmla="*/ 4 w 95"/>
                <a:gd name="T49" fmla="*/ 57 h 95"/>
                <a:gd name="T50" fmla="*/ 10 w 95"/>
                <a:gd name="T51" fmla="*/ 57 h 95"/>
                <a:gd name="T52" fmla="*/ 14 w 95"/>
                <a:gd name="T53" fmla="*/ 67 h 95"/>
                <a:gd name="T54" fmla="*/ 10 w 95"/>
                <a:gd name="T55" fmla="*/ 72 h 95"/>
                <a:gd name="T56" fmla="*/ 10 w 95"/>
                <a:gd name="T57" fmla="*/ 77 h 95"/>
                <a:gd name="T58" fmla="*/ 18 w 95"/>
                <a:gd name="T59" fmla="*/ 85 h 95"/>
                <a:gd name="T60" fmla="*/ 23 w 95"/>
                <a:gd name="T61" fmla="*/ 85 h 95"/>
                <a:gd name="T62" fmla="*/ 27 w 95"/>
                <a:gd name="T63" fmla="*/ 80 h 95"/>
                <a:gd name="T64" fmla="*/ 38 w 95"/>
                <a:gd name="T65" fmla="*/ 85 h 95"/>
                <a:gd name="T66" fmla="*/ 38 w 95"/>
                <a:gd name="T67" fmla="*/ 91 h 95"/>
                <a:gd name="T68" fmla="*/ 42 w 95"/>
                <a:gd name="T69" fmla="*/ 95 h 95"/>
                <a:gd name="T70" fmla="*/ 53 w 95"/>
                <a:gd name="T71" fmla="*/ 95 h 95"/>
                <a:gd name="T72" fmla="*/ 57 w 95"/>
                <a:gd name="T73" fmla="*/ 91 h 95"/>
                <a:gd name="T74" fmla="*/ 57 w 95"/>
                <a:gd name="T75" fmla="*/ 85 h 95"/>
                <a:gd name="T76" fmla="*/ 67 w 95"/>
                <a:gd name="T77" fmla="*/ 80 h 95"/>
                <a:gd name="T78" fmla="*/ 72 w 95"/>
                <a:gd name="T79" fmla="*/ 85 h 95"/>
                <a:gd name="T80" fmla="*/ 77 w 95"/>
                <a:gd name="T81" fmla="*/ 85 h 95"/>
                <a:gd name="T82" fmla="*/ 85 w 95"/>
                <a:gd name="T83" fmla="*/ 77 h 95"/>
                <a:gd name="T84" fmla="*/ 85 w 95"/>
                <a:gd name="T85" fmla="*/ 72 h 95"/>
                <a:gd name="T86" fmla="*/ 80 w 95"/>
                <a:gd name="T87" fmla="*/ 67 h 95"/>
                <a:gd name="T88" fmla="*/ 85 w 95"/>
                <a:gd name="T89" fmla="*/ 57 h 95"/>
                <a:gd name="T90" fmla="*/ 91 w 95"/>
                <a:gd name="T91" fmla="*/ 57 h 95"/>
                <a:gd name="T92" fmla="*/ 95 w 95"/>
                <a:gd name="T93" fmla="*/ 53 h 95"/>
                <a:gd name="T94" fmla="*/ 95 w 95"/>
                <a:gd name="T95" fmla="*/ 42 h 95"/>
                <a:gd name="T96" fmla="*/ 91 w 95"/>
                <a:gd name="T97" fmla="*/ 38 h 95"/>
                <a:gd name="T98" fmla="*/ 47 w 95"/>
                <a:gd name="T99" fmla="*/ 68 h 95"/>
                <a:gd name="T100" fmla="*/ 27 w 95"/>
                <a:gd name="T101" fmla="*/ 48 h 95"/>
                <a:gd name="T102" fmla="*/ 47 w 95"/>
                <a:gd name="T103" fmla="*/ 28 h 95"/>
                <a:gd name="T104" fmla="*/ 68 w 95"/>
                <a:gd name="T105" fmla="*/ 48 h 95"/>
                <a:gd name="T106" fmla="*/ 47 w 95"/>
                <a:gd name="T107" fmla="*/ 6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95">
                  <a:moveTo>
                    <a:pt x="91" y="38"/>
                  </a:moveTo>
                  <a:cubicBezTo>
                    <a:pt x="84" y="38"/>
                    <a:pt x="84" y="38"/>
                    <a:pt x="84" y="38"/>
                  </a:cubicBezTo>
                  <a:cubicBezTo>
                    <a:pt x="83" y="34"/>
                    <a:pt x="82" y="31"/>
                    <a:pt x="80" y="28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2"/>
                    <a:pt x="86" y="19"/>
                    <a:pt x="85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9"/>
                    <a:pt x="73" y="9"/>
                    <a:pt x="72" y="1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4" y="13"/>
                    <a:pt x="60" y="12"/>
                    <a:pt x="57" y="11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"/>
                    <a:pt x="55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12"/>
                    <a:pt x="31" y="13"/>
                    <a:pt x="28" y="1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31"/>
                    <a:pt x="11" y="34"/>
                    <a:pt x="1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60"/>
                    <a:pt x="13" y="64"/>
                    <a:pt x="14" y="67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3"/>
                    <a:pt x="9" y="75"/>
                    <a:pt x="10" y="77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22" y="86"/>
                    <a:pt x="23" y="8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1" y="82"/>
                    <a:pt x="34" y="84"/>
                    <a:pt x="38" y="85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3"/>
                    <a:pt x="40" y="95"/>
                    <a:pt x="42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5" y="95"/>
                    <a:pt x="57" y="93"/>
                    <a:pt x="57" y="91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1" y="84"/>
                    <a:pt x="64" y="82"/>
                    <a:pt x="67" y="80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6"/>
                    <a:pt x="75" y="86"/>
                    <a:pt x="77" y="85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6" y="75"/>
                    <a:pt x="86" y="73"/>
                    <a:pt x="85" y="72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4"/>
                    <a:pt x="84" y="60"/>
                    <a:pt x="85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3" y="57"/>
                    <a:pt x="95" y="55"/>
                    <a:pt x="95" y="53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0"/>
                    <a:pt x="93" y="38"/>
                    <a:pt x="91" y="38"/>
                  </a:cubicBezTo>
                  <a:close/>
                  <a:moveTo>
                    <a:pt x="47" y="68"/>
                  </a:moveTo>
                  <a:cubicBezTo>
                    <a:pt x="36" y="68"/>
                    <a:pt x="27" y="59"/>
                    <a:pt x="27" y="48"/>
                  </a:cubicBezTo>
                  <a:cubicBezTo>
                    <a:pt x="27" y="37"/>
                    <a:pt x="36" y="28"/>
                    <a:pt x="47" y="28"/>
                  </a:cubicBezTo>
                  <a:cubicBezTo>
                    <a:pt x="59" y="28"/>
                    <a:pt x="68" y="37"/>
                    <a:pt x="68" y="48"/>
                  </a:cubicBezTo>
                  <a:cubicBezTo>
                    <a:pt x="68" y="59"/>
                    <a:pt x="59" y="68"/>
                    <a:pt x="47" y="68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iSlidé"/>
            <p:cNvSpPr/>
            <p:nvPr/>
          </p:nvSpPr>
          <p:spPr bwMode="auto">
            <a:xfrm>
              <a:off x="3587751" y="4037013"/>
              <a:ext cx="1390650" cy="495300"/>
            </a:xfrm>
            <a:custGeom>
              <a:avLst/>
              <a:gdLst>
                <a:gd name="T0" fmla="*/ 32 w 224"/>
                <a:gd name="T1" fmla="*/ 0 h 80"/>
                <a:gd name="T2" fmla="*/ 192 w 224"/>
                <a:gd name="T3" fmla="*/ 0 h 80"/>
                <a:gd name="T4" fmla="*/ 224 w 224"/>
                <a:gd name="T5" fmla="*/ 32 h 80"/>
                <a:gd name="T6" fmla="*/ 192 w 224"/>
                <a:gd name="T7" fmla="*/ 65 h 80"/>
                <a:gd name="T8" fmla="*/ 176 w 224"/>
                <a:gd name="T9" fmla="*/ 65 h 80"/>
                <a:gd name="T10" fmla="*/ 161 w 224"/>
                <a:gd name="T11" fmla="*/ 80 h 80"/>
                <a:gd name="T12" fmla="*/ 145 w 224"/>
                <a:gd name="T13" fmla="*/ 65 h 80"/>
                <a:gd name="T14" fmla="*/ 32 w 224"/>
                <a:gd name="T15" fmla="*/ 65 h 80"/>
                <a:gd name="T16" fmla="*/ 0 w 224"/>
                <a:gd name="T17" fmla="*/ 32 h 80"/>
                <a:gd name="T18" fmla="*/ 32 w 22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80">
                  <a:moveTo>
                    <a:pt x="3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210" y="0"/>
                    <a:pt x="224" y="14"/>
                    <a:pt x="224" y="32"/>
                  </a:cubicBezTo>
                  <a:cubicBezTo>
                    <a:pt x="224" y="50"/>
                    <a:pt x="210" y="65"/>
                    <a:pt x="192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rgbClr val="FF3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išḻídê"/>
            <p:cNvSpPr/>
            <p:nvPr/>
          </p:nvSpPr>
          <p:spPr bwMode="auto">
            <a:xfrm>
              <a:off x="3848101" y="4105275"/>
              <a:ext cx="236538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29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1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4 w 38"/>
                <a:gd name="T21" fmla="*/ 39 h 39"/>
                <a:gd name="T22" fmla="*/ 24 w 38"/>
                <a:gd name="T23" fmla="*/ 39 h 39"/>
                <a:gd name="T24" fmla="*/ 20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3 w 38"/>
                <a:gd name="T33" fmla="*/ 36 h 39"/>
                <a:gd name="T34" fmla="*/ 10 w 38"/>
                <a:gd name="T35" fmla="*/ 39 h 39"/>
                <a:gd name="T36" fmla="*/ 9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1 w 38"/>
                <a:gd name="T59" fmla="*/ 12 h 39"/>
                <a:gd name="T60" fmla="*/ 1 w 38"/>
                <a:gd name="T61" fmla="*/ 11 h 39"/>
                <a:gd name="T62" fmla="*/ 5 w 38"/>
                <a:gd name="T63" fmla="*/ 8 h 39"/>
                <a:gd name="T64" fmla="*/ 6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3 w 38"/>
                <a:gd name="T71" fmla="*/ 0 h 39"/>
                <a:gd name="T72" fmla="*/ 14 w 38"/>
                <a:gd name="T73" fmla="*/ 0 h 39"/>
                <a:gd name="T74" fmla="*/ 17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4 w 38"/>
                <a:gd name="T83" fmla="*/ 3 h 39"/>
                <a:gd name="T84" fmla="*/ 27 w 38"/>
                <a:gd name="T85" fmla="*/ 0 h 39"/>
                <a:gd name="T86" fmla="*/ 28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1" y="15"/>
                    <a:pt x="30" y="17"/>
                    <a:pt x="30" y="1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30"/>
                    <a:pt x="28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7"/>
                    <a:pt x="26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0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4" y="32"/>
                    <a:pt x="14" y="33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7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3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7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$ļîḍê"/>
            <p:cNvSpPr/>
            <p:nvPr/>
          </p:nvSpPr>
          <p:spPr bwMode="auto">
            <a:xfrm>
              <a:off x="4208463" y="4105275"/>
              <a:ext cx="242888" cy="241300"/>
            </a:xfrm>
            <a:custGeom>
              <a:avLst/>
              <a:gdLst>
                <a:gd name="T0" fmla="*/ 34 w 39"/>
                <a:gd name="T1" fmla="*/ 15 h 39"/>
                <a:gd name="T2" fmla="*/ 30 w 39"/>
                <a:gd name="T3" fmla="*/ 18 h 39"/>
                <a:gd name="T4" fmla="*/ 30 w 39"/>
                <a:gd name="T5" fmla="*/ 23 h 39"/>
                <a:gd name="T6" fmla="*/ 34 w 39"/>
                <a:gd name="T7" fmla="*/ 23 h 39"/>
                <a:gd name="T8" fmla="*/ 37 w 39"/>
                <a:gd name="T9" fmla="*/ 27 h 39"/>
                <a:gd name="T10" fmla="*/ 37 w 39"/>
                <a:gd name="T11" fmla="*/ 27 h 39"/>
                <a:gd name="T12" fmla="*/ 34 w 39"/>
                <a:gd name="T13" fmla="*/ 30 h 39"/>
                <a:gd name="T14" fmla="*/ 32 w 39"/>
                <a:gd name="T15" fmla="*/ 30 h 39"/>
                <a:gd name="T16" fmla="*/ 29 w 39"/>
                <a:gd name="T17" fmla="*/ 33 h 39"/>
                <a:gd name="T18" fmla="*/ 28 w 39"/>
                <a:gd name="T19" fmla="*/ 36 h 39"/>
                <a:gd name="T20" fmla="*/ 25 w 39"/>
                <a:gd name="T21" fmla="*/ 39 h 39"/>
                <a:gd name="T22" fmla="*/ 24 w 39"/>
                <a:gd name="T23" fmla="*/ 39 h 39"/>
                <a:gd name="T24" fmla="*/ 21 w 39"/>
                <a:gd name="T25" fmla="*/ 35 h 39"/>
                <a:gd name="T26" fmla="*/ 21 w 39"/>
                <a:gd name="T27" fmla="*/ 30 h 39"/>
                <a:gd name="T28" fmla="*/ 18 w 39"/>
                <a:gd name="T29" fmla="*/ 30 h 39"/>
                <a:gd name="T30" fmla="*/ 14 w 39"/>
                <a:gd name="T31" fmla="*/ 33 h 39"/>
                <a:gd name="T32" fmla="*/ 14 w 39"/>
                <a:gd name="T33" fmla="*/ 36 h 39"/>
                <a:gd name="T34" fmla="*/ 11 w 39"/>
                <a:gd name="T35" fmla="*/ 39 h 39"/>
                <a:gd name="T36" fmla="*/ 10 w 39"/>
                <a:gd name="T37" fmla="*/ 39 h 39"/>
                <a:gd name="T38" fmla="*/ 7 w 39"/>
                <a:gd name="T39" fmla="*/ 35 h 39"/>
                <a:gd name="T40" fmla="*/ 7 w 39"/>
                <a:gd name="T41" fmla="*/ 30 h 39"/>
                <a:gd name="T42" fmla="*/ 4 w 39"/>
                <a:gd name="T43" fmla="*/ 30 h 39"/>
                <a:gd name="T44" fmla="*/ 0 w 39"/>
                <a:gd name="T45" fmla="*/ 27 h 39"/>
                <a:gd name="T46" fmla="*/ 0 w 39"/>
                <a:gd name="T47" fmla="*/ 27 h 39"/>
                <a:gd name="T48" fmla="*/ 4 w 39"/>
                <a:gd name="T49" fmla="*/ 23 h 39"/>
                <a:gd name="T50" fmla="*/ 5 w 39"/>
                <a:gd name="T51" fmla="*/ 23 h 39"/>
                <a:gd name="T52" fmla="*/ 8 w 39"/>
                <a:gd name="T53" fmla="*/ 20 h 39"/>
                <a:gd name="T54" fmla="*/ 9 w 39"/>
                <a:gd name="T55" fmla="*/ 19 h 39"/>
                <a:gd name="T56" fmla="*/ 5 w 39"/>
                <a:gd name="T57" fmla="*/ 15 h 39"/>
                <a:gd name="T58" fmla="*/ 2 w 39"/>
                <a:gd name="T59" fmla="*/ 12 h 39"/>
                <a:gd name="T60" fmla="*/ 2 w 39"/>
                <a:gd name="T61" fmla="*/ 11 h 39"/>
                <a:gd name="T62" fmla="*/ 5 w 39"/>
                <a:gd name="T63" fmla="*/ 8 h 39"/>
                <a:gd name="T64" fmla="*/ 7 w 39"/>
                <a:gd name="T65" fmla="*/ 8 h 39"/>
                <a:gd name="T66" fmla="*/ 10 w 39"/>
                <a:gd name="T67" fmla="*/ 5 h 39"/>
                <a:gd name="T68" fmla="*/ 11 w 39"/>
                <a:gd name="T69" fmla="*/ 3 h 39"/>
                <a:gd name="T70" fmla="*/ 14 w 39"/>
                <a:gd name="T71" fmla="*/ 0 h 39"/>
                <a:gd name="T72" fmla="*/ 15 w 39"/>
                <a:gd name="T73" fmla="*/ 0 h 39"/>
                <a:gd name="T74" fmla="*/ 18 w 39"/>
                <a:gd name="T75" fmla="*/ 4 h 39"/>
                <a:gd name="T76" fmla="*/ 17 w 39"/>
                <a:gd name="T77" fmla="*/ 8 h 39"/>
                <a:gd name="T78" fmla="*/ 21 w 39"/>
                <a:gd name="T79" fmla="*/ 8 h 39"/>
                <a:gd name="T80" fmla="*/ 25 w 39"/>
                <a:gd name="T81" fmla="*/ 5 h 39"/>
                <a:gd name="T82" fmla="*/ 25 w 39"/>
                <a:gd name="T83" fmla="*/ 3 h 39"/>
                <a:gd name="T84" fmla="*/ 28 w 39"/>
                <a:gd name="T85" fmla="*/ 0 h 39"/>
                <a:gd name="T86" fmla="*/ 29 w 39"/>
                <a:gd name="T87" fmla="*/ 0 h 39"/>
                <a:gd name="T88" fmla="*/ 32 w 39"/>
                <a:gd name="T89" fmla="*/ 4 h 39"/>
                <a:gd name="T90" fmla="*/ 32 w 39"/>
                <a:gd name="T91" fmla="*/ 8 h 39"/>
                <a:gd name="T92" fmla="*/ 35 w 39"/>
                <a:gd name="T93" fmla="*/ 8 h 39"/>
                <a:gd name="T94" fmla="*/ 39 w 39"/>
                <a:gd name="T95" fmla="*/ 11 h 39"/>
                <a:gd name="T96" fmla="*/ 39 w 39"/>
                <a:gd name="T97" fmla="*/ 12 h 39"/>
                <a:gd name="T98" fmla="*/ 35 w 39"/>
                <a:gd name="T99" fmla="*/ 15 h 39"/>
                <a:gd name="T100" fmla="*/ 34 w 39"/>
                <a:gd name="T101" fmla="*/ 15 h 39"/>
                <a:gd name="T102" fmla="*/ 23 w 39"/>
                <a:gd name="T103" fmla="*/ 15 h 39"/>
                <a:gd name="T104" fmla="*/ 19 w 39"/>
                <a:gd name="T105" fmla="*/ 15 h 39"/>
                <a:gd name="T106" fmla="*/ 16 w 39"/>
                <a:gd name="T107" fmla="*/ 18 h 39"/>
                <a:gd name="T108" fmla="*/ 16 w 39"/>
                <a:gd name="T109" fmla="*/ 23 h 39"/>
                <a:gd name="T110" fmla="*/ 19 w 39"/>
                <a:gd name="T111" fmla="*/ 23 h 39"/>
                <a:gd name="T112" fmla="*/ 23 w 39"/>
                <a:gd name="T113" fmla="*/ 20 h 39"/>
                <a:gd name="T114" fmla="*/ 23 w 39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" h="39">
                  <a:moveTo>
                    <a:pt x="34" y="15"/>
                  </a:moveTo>
                  <a:cubicBezTo>
                    <a:pt x="32" y="15"/>
                    <a:pt x="31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7" y="25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9"/>
                    <a:pt x="35" y="30"/>
                    <a:pt x="34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9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7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1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30"/>
                    <a:pt x="15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2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7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2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7"/>
                    <a:pt x="7" y="15"/>
                    <a:pt x="5" y="15"/>
                  </a:cubicBezTo>
                  <a:cubicBezTo>
                    <a:pt x="4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4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7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5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9" y="10"/>
                    <a:pt x="39" y="1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4"/>
                    <a:pt x="37" y="15"/>
                    <a:pt x="35" y="15"/>
                  </a:cubicBezTo>
                  <a:lnTo>
                    <a:pt x="34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6" y="17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3" y="22"/>
                    <a:pt x="23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iṩlíḑe"/>
            <p:cNvSpPr/>
            <p:nvPr/>
          </p:nvSpPr>
          <p:spPr bwMode="auto">
            <a:xfrm>
              <a:off x="4575176" y="4105275"/>
              <a:ext cx="234950" cy="241300"/>
            </a:xfrm>
            <a:custGeom>
              <a:avLst/>
              <a:gdLst>
                <a:gd name="T0" fmla="*/ 33 w 38"/>
                <a:gd name="T1" fmla="*/ 15 h 39"/>
                <a:gd name="T2" fmla="*/ 30 w 38"/>
                <a:gd name="T3" fmla="*/ 18 h 39"/>
                <a:gd name="T4" fmla="*/ 30 w 38"/>
                <a:gd name="T5" fmla="*/ 23 h 39"/>
                <a:gd name="T6" fmla="*/ 33 w 38"/>
                <a:gd name="T7" fmla="*/ 23 h 39"/>
                <a:gd name="T8" fmla="*/ 36 w 38"/>
                <a:gd name="T9" fmla="*/ 27 h 39"/>
                <a:gd name="T10" fmla="*/ 36 w 38"/>
                <a:gd name="T11" fmla="*/ 27 h 39"/>
                <a:gd name="T12" fmla="*/ 33 w 38"/>
                <a:gd name="T13" fmla="*/ 30 h 39"/>
                <a:gd name="T14" fmla="*/ 32 w 38"/>
                <a:gd name="T15" fmla="*/ 30 h 39"/>
                <a:gd name="T16" fmla="*/ 28 w 38"/>
                <a:gd name="T17" fmla="*/ 33 h 39"/>
                <a:gd name="T18" fmla="*/ 28 w 38"/>
                <a:gd name="T19" fmla="*/ 36 h 39"/>
                <a:gd name="T20" fmla="*/ 25 w 38"/>
                <a:gd name="T21" fmla="*/ 39 h 39"/>
                <a:gd name="T22" fmla="*/ 24 w 38"/>
                <a:gd name="T23" fmla="*/ 39 h 39"/>
                <a:gd name="T24" fmla="*/ 21 w 38"/>
                <a:gd name="T25" fmla="*/ 35 h 39"/>
                <a:gd name="T26" fmla="*/ 21 w 38"/>
                <a:gd name="T27" fmla="*/ 30 h 39"/>
                <a:gd name="T28" fmla="*/ 17 w 38"/>
                <a:gd name="T29" fmla="*/ 30 h 39"/>
                <a:gd name="T30" fmla="*/ 14 w 38"/>
                <a:gd name="T31" fmla="*/ 33 h 39"/>
                <a:gd name="T32" fmla="*/ 14 w 38"/>
                <a:gd name="T33" fmla="*/ 36 h 39"/>
                <a:gd name="T34" fmla="*/ 10 w 38"/>
                <a:gd name="T35" fmla="*/ 39 h 39"/>
                <a:gd name="T36" fmla="*/ 10 w 38"/>
                <a:gd name="T37" fmla="*/ 39 h 39"/>
                <a:gd name="T38" fmla="*/ 6 w 38"/>
                <a:gd name="T39" fmla="*/ 35 h 39"/>
                <a:gd name="T40" fmla="*/ 7 w 38"/>
                <a:gd name="T41" fmla="*/ 30 h 39"/>
                <a:gd name="T42" fmla="*/ 3 w 38"/>
                <a:gd name="T43" fmla="*/ 30 h 39"/>
                <a:gd name="T44" fmla="*/ 0 w 38"/>
                <a:gd name="T45" fmla="*/ 27 h 39"/>
                <a:gd name="T46" fmla="*/ 0 w 38"/>
                <a:gd name="T47" fmla="*/ 27 h 39"/>
                <a:gd name="T48" fmla="*/ 3 w 38"/>
                <a:gd name="T49" fmla="*/ 23 h 39"/>
                <a:gd name="T50" fmla="*/ 5 w 38"/>
                <a:gd name="T51" fmla="*/ 23 h 39"/>
                <a:gd name="T52" fmla="*/ 8 w 38"/>
                <a:gd name="T53" fmla="*/ 20 h 39"/>
                <a:gd name="T54" fmla="*/ 8 w 38"/>
                <a:gd name="T55" fmla="*/ 19 h 39"/>
                <a:gd name="T56" fmla="*/ 5 w 38"/>
                <a:gd name="T57" fmla="*/ 15 h 39"/>
                <a:gd name="T58" fmla="*/ 2 w 38"/>
                <a:gd name="T59" fmla="*/ 12 h 39"/>
                <a:gd name="T60" fmla="*/ 2 w 38"/>
                <a:gd name="T61" fmla="*/ 11 h 39"/>
                <a:gd name="T62" fmla="*/ 5 w 38"/>
                <a:gd name="T63" fmla="*/ 8 h 39"/>
                <a:gd name="T64" fmla="*/ 7 w 38"/>
                <a:gd name="T65" fmla="*/ 8 h 39"/>
                <a:gd name="T66" fmla="*/ 10 w 38"/>
                <a:gd name="T67" fmla="*/ 5 h 39"/>
                <a:gd name="T68" fmla="*/ 10 w 38"/>
                <a:gd name="T69" fmla="*/ 3 h 39"/>
                <a:gd name="T70" fmla="*/ 14 w 38"/>
                <a:gd name="T71" fmla="*/ 0 h 39"/>
                <a:gd name="T72" fmla="*/ 14 w 38"/>
                <a:gd name="T73" fmla="*/ 0 h 39"/>
                <a:gd name="T74" fmla="*/ 18 w 38"/>
                <a:gd name="T75" fmla="*/ 4 h 39"/>
                <a:gd name="T76" fmla="*/ 17 w 38"/>
                <a:gd name="T77" fmla="*/ 8 h 39"/>
                <a:gd name="T78" fmla="*/ 21 w 38"/>
                <a:gd name="T79" fmla="*/ 8 h 39"/>
                <a:gd name="T80" fmla="*/ 24 w 38"/>
                <a:gd name="T81" fmla="*/ 5 h 39"/>
                <a:gd name="T82" fmla="*/ 25 w 38"/>
                <a:gd name="T83" fmla="*/ 3 h 39"/>
                <a:gd name="T84" fmla="*/ 28 w 38"/>
                <a:gd name="T85" fmla="*/ 0 h 39"/>
                <a:gd name="T86" fmla="*/ 29 w 38"/>
                <a:gd name="T87" fmla="*/ 0 h 39"/>
                <a:gd name="T88" fmla="*/ 32 w 38"/>
                <a:gd name="T89" fmla="*/ 4 h 39"/>
                <a:gd name="T90" fmla="*/ 31 w 38"/>
                <a:gd name="T91" fmla="*/ 8 h 39"/>
                <a:gd name="T92" fmla="*/ 35 w 38"/>
                <a:gd name="T93" fmla="*/ 8 h 39"/>
                <a:gd name="T94" fmla="*/ 38 w 38"/>
                <a:gd name="T95" fmla="*/ 11 h 39"/>
                <a:gd name="T96" fmla="*/ 38 w 38"/>
                <a:gd name="T97" fmla="*/ 12 h 39"/>
                <a:gd name="T98" fmla="*/ 35 w 38"/>
                <a:gd name="T99" fmla="*/ 15 h 39"/>
                <a:gd name="T100" fmla="*/ 33 w 38"/>
                <a:gd name="T101" fmla="*/ 15 h 39"/>
                <a:gd name="T102" fmla="*/ 23 w 38"/>
                <a:gd name="T103" fmla="*/ 15 h 39"/>
                <a:gd name="T104" fmla="*/ 19 w 38"/>
                <a:gd name="T105" fmla="*/ 15 h 39"/>
                <a:gd name="T106" fmla="*/ 16 w 38"/>
                <a:gd name="T107" fmla="*/ 18 h 39"/>
                <a:gd name="T108" fmla="*/ 15 w 38"/>
                <a:gd name="T109" fmla="*/ 23 h 39"/>
                <a:gd name="T110" fmla="*/ 19 w 38"/>
                <a:gd name="T111" fmla="*/ 23 h 39"/>
                <a:gd name="T112" fmla="*/ 22 w 38"/>
                <a:gd name="T113" fmla="*/ 20 h 39"/>
                <a:gd name="T114" fmla="*/ 23 w 38"/>
                <a:gd name="T115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33" y="15"/>
                  </a:moveTo>
                  <a:cubicBezTo>
                    <a:pt x="32" y="15"/>
                    <a:pt x="30" y="17"/>
                    <a:pt x="30" y="18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5" y="23"/>
                    <a:pt x="36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9"/>
                    <a:pt x="35" y="30"/>
                    <a:pt x="33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0"/>
                    <a:pt x="29" y="32"/>
                    <a:pt x="28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6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7"/>
                    <a:pt x="21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30"/>
                    <a:pt x="14" y="32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2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7"/>
                    <a:pt x="6" y="3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2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7" y="15"/>
                    <a:pt x="5" y="15"/>
                  </a:cubicBezTo>
                  <a:cubicBezTo>
                    <a:pt x="3" y="15"/>
                    <a:pt x="2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2"/>
                    <a:pt x="18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8"/>
                    <a:pt x="24" y="7"/>
                    <a:pt x="24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6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8" y="10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7" y="15"/>
                    <a:pt x="35" y="15"/>
                  </a:cubicBezTo>
                  <a:lnTo>
                    <a:pt x="33" y="15"/>
                  </a:lnTo>
                  <a:close/>
                  <a:moveTo>
                    <a:pt x="23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2"/>
                    <a:pt x="22" y="20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í$liḍè"/>
            <p:cNvSpPr/>
            <p:nvPr/>
          </p:nvSpPr>
          <p:spPr bwMode="auto">
            <a:xfrm>
              <a:off x="5040313" y="4457700"/>
              <a:ext cx="285750" cy="44450"/>
            </a:xfrm>
            <a:custGeom>
              <a:avLst/>
              <a:gdLst>
                <a:gd name="T0" fmla="*/ 42 w 46"/>
                <a:gd name="T1" fmla="*/ 7 h 7"/>
                <a:gd name="T2" fmla="*/ 3 w 46"/>
                <a:gd name="T3" fmla="*/ 7 h 7"/>
                <a:gd name="T4" fmla="*/ 0 w 46"/>
                <a:gd name="T5" fmla="*/ 4 h 7"/>
                <a:gd name="T6" fmla="*/ 3 w 46"/>
                <a:gd name="T7" fmla="*/ 0 h 7"/>
                <a:gd name="T8" fmla="*/ 42 w 46"/>
                <a:gd name="T9" fmla="*/ 0 h 7"/>
                <a:gd name="T10" fmla="*/ 46 w 46"/>
                <a:gd name="T11" fmla="*/ 4 h 7"/>
                <a:gd name="T12" fmla="*/ 42 w 4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">
                  <a:moveTo>
                    <a:pt x="4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7"/>
                    <a:pt x="42" y="7"/>
                  </a:cubicBezTo>
                  <a:close/>
                </a:path>
              </a:pathLst>
            </a:custGeom>
            <a:solidFill>
              <a:srgbClr val="FFC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î$ḻíḑe"/>
            <p:cNvSpPr/>
            <p:nvPr/>
          </p:nvSpPr>
          <p:spPr bwMode="auto">
            <a:xfrm>
              <a:off x="5387976" y="4457700"/>
              <a:ext cx="1422400" cy="44450"/>
            </a:xfrm>
            <a:custGeom>
              <a:avLst/>
              <a:gdLst>
                <a:gd name="T0" fmla="*/ 225 w 229"/>
                <a:gd name="T1" fmla="*/ 7 h 7"/>
                <a:gd name="T2" fmla="*/ 4 w 229"/>
                <a:gd name="T3" fmla="*/ 7 h 7"/>
                <a:gd name="T4" fmla="*/ 0 w 229"/>
                <a:gd name="T5" fmla="*/ 4 h 7"/>
                <a:gd name="T6" fmla="*/ 4 w 229"/>
                <a:gd name="T7" fmla="*/ 0 h 7"/>
                <a:gd name="T8" fmla="*/ 225 w 229"/>
                <a:gd name="T9" fmla="*/ 0 h 7"/>
                <a:gd name="T10" fmla="*/ 229 w 229"/>
                <a:gd name="T11" fmla="*/ 4 h 7"/>
                <a:gd name="T12" fmla="*/ 225 w 2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7">
                  <a:moveTo>
                    <a:pt x="22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7" y="0"/>
                    <a:pt x="229" y="2"/>
                    <a:pt x="229" y="4"/>
                  </a:cubicBezTo>
                  <a:cubicBezTo>
                    <a:pt x="229" y="6"/>
                    <a:pt x="227" y="7"/>
                    <a:pt x="225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iŝḻíḑè"/>
            <p:cNvSpPr/>
            <p:nvPr/>
          </p:nvSpPr>
          <p:spPr bwMode="auto">
            <a:xfrm>
              <a:off x="5387976" y="4551363"/>
              <a:ext cx="484188" cy="49213"/>
            </a:xfrm>
            <a:custGeom>
              <a:avLst/>
              <a:gdLst>
                <a:gd name="T0" fmla="*/ 75 w 78"/>
                <a:gd name="T1" fmla="*/ 8 h 8"/>
                <a:gd name="T2" fmla="*/ 4 w 78"/>
                <a:gd name="T3" fmla="*/ 8 h 8"/>
                <a:gd name="T4" fmla="*/ 0 w 78"/>
                <a:gd name="T5" fmla="*/ 4 h 8"/>
                <a:gd name="T6" fmla="*/ 4 w 78"/>
                <a:gd name="T7" fmla="*/ 0 h 8"/>
                <a:gd name="T8" fmla="*/ 75 w 78"/>
                <a:gd name="T9" fmla="*/ 0 h 8"/>
                <a:gd name="T10" fmla="*/ 78 w 78"/>
                <a:gd name="T11" fmla="*/ 4 h 8"/>
                <a:gd name="T12" fmla="*/ 75 w 7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">
                  <a:moveTo>
                    <a:pt x="7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2"/>
                    <a:pt x="78" y="4"/>
                  </a:cubicBezTo>
                  <a:cubicBezTo>
                    <a:pt x="78" y="6"/>
                    <a:pt x="77" y="8"/>
                    <a:pt x="75" y="8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ṣliḑe"/>
            <p:cNvSpPr/>
            <p:nvPr/>
          </p:nvSpPr>
          <p:spPr bwMode="auto">
            <a:xfrm>
              <a:off x="5916613" y="4551363"/>
              <a:ext cx="676275" cy="49213"/>
            </a:xfrm>
            <a:custGeom>
              <a:avLst/>
              <a:gdLst>
                <a:gd name="T0" fmla="*/ 105 w 109"/>
                <a:gd name="T1" fmla="*/ 8 h 8"/>
                <a:gd name="T2" fmla="*/ 4 w 109"/>
                <a:gd name="T3" fmla="*/ 8 h 8"/>
                <a:gd name="T4" fmla="*/ 0 w 109"/>
                <a:gd name="T5" fmla="*/ 4 h 8"/>
                <a:gd name="T6" fmla="*/ 4 w 109"/>
                <a:gd name="T7" fmla="*/ 0 h 8"/>
                <a:gd name="T8" fmla="*/ 105 w 109"/>
                <a:gd name="T9" fmla="*/ 0 h 8"/>
                <a:gd name="T10" fmla="*/ 109 w 109"/>
                <a:gd name="T11" fmla="*/ 4 h 8"/>
                <a:gd name="T12" fmla="*/ 105 w 10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">
                  <a:moveTo>
                    <a:pt x="10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4"/>
                  </a:cubicBezTo>
                  <a:cubicBezTo>
                    <a:pt x="109" y="6"/>
                    <a:pt x="107" y="8"/>
                    <a:pt x="105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ïṩ1iďé"/>
            <p:cNvSpPr/>
            <p:nvPr/>
          </p:nvSpPr>
          <p:spPr bwMode="auto">
            <a:xfrm>
              <a:off x="6618288" y="4551363"/>
              <a:ext cx="192088" cy="49213"/>
            </a:xfrm>
            <a:custGeom>
              <a:avLst/>
              <a:gdLst>
                <a:gd name="T0" fmla="*/ 27 w 31"/>
                <a:gd name="T1" fmla="*/ 8 h 8"/>
                <a:gd name="T2" fmla="*/ 4 w 31"/>
                <a:gd name="T3" fmla="*/ 8 h 8"/>
                <a:gd name="T4" fmla="*/ 0 w 31"/>
                <a:gd name="T5" fmla="*/ 4 h 8"/>
                <a:gd name="T6" fmla="*/ 4 w 31"/>
                <a:gd name="T7" fmla="*/ 0 h 8"/>
                <a:gd name="T8" fmla="*/ 27 w 31"/>
                <a:gd name="T9" fmla="*/ 0 h 8"/>
                <a:gd name="T10" fmla="*/ 31 w 31"/>
                <a:gd name="T11" fmla="*/ 4 h 8"/>
                <a:gd name="T12" fmla="*/ 27 w 3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">
                  <a:moveTo>
                    <a:pt x="2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ISLIDE.VECTOR" val="#199052;"/>
</p:tagLst>
</file>

<file path=ppt/tags/tag10.xml><?xml version="1.0" encoding="utf-8"?>
<p:tagLst xmlns:p="http://schemas.openxmlformats.org/presentationml/2006/main">
  <p:tag name="ISLIDE.DIAGRAM" val="#3877;"/>
  <p:tag name="ISLIDE.ICON" val="#370726;#85799;#399596;#383821;#67099;"/>
</p:tagLst>
</file>

<file path=ppt/tags/tag11.xml><?xml version="1.0" encoding="utf-8"?>
<p:tagLst xmlns:p="http://schemas.openxmlformats.org/presentationml/2006/main">
  <p:tag name="ISLIDE.VECTOR" val="74fef0ac-dc50-4bde-ac3f-9f7057b48f46"/>
</p:tagLst>
</file>

<file path=ppt/tags/tag12.xml><?xml version="1.0" encoding="utf-8"?>
<p:tagLst xmlns:p="http://schemas.openxmlformats.org/presentationml/2006/main">
  <p:tag name="ISLIDE.VECTOR" val="74fef0ac-dc50-4bde-ac3f-9f7057b48f46"/>
</p:tagLst>
</file>

<file path=ppt/tags/tag13.xml><?xml version="1.0" encoding="utf-8"?>
<p:tagLst xmlns:p="http://schemas.openxmlformats.org/presentationml/2006/main">
  <p:tag name="ISLIDE.VECTOR" val="6c1f219d-a0c9-4826-bf04-e281efc85d7d"/>
</p:tagLst>
</file>

<file path=ppt/tags/tag14.xml><?xml version="1.0" encoding="utf-8"?>
<p:tagLst xmlns:p="http://schemas.openxmlformats.org/presentationml/2006/main">
  <p:tag name="ISLIDE.VECTOR" val="74fef0ac-dc50-4bde-ac3f-9f7057b48f46"/>
</p:tagLst>
</file>

<file path=ppt/tags/tag15.xml><?xml version="1.0" encoding="utf-8"?>
<p:tagLst xmlns:p="http://schemas.openxmlformats.org/presentationml/2006/main">
  <p:tag name="ISLIDE.VECTOR" val="#187384;"/>
</p:tagLst>
</file>

<file path=ppt/tags/tag16.xml><?xml version="1.0" encoding="utf-8"?>
<p:tagLst xmlns:p="http://schemas.openxmlformats.org/presentationml/2006/main">
  <p:tag name="ISLIDE.VECTOR" val="29717494-1004-40a7-a4f6-818a453ec5ca"/>
</p:tagLst>
</file>

<file path=ppt/tags/tag17.xml><?xml version="1.0" encoding="utf-8"?>
<p:tagLst xmlns:p="http://schemas.openxmlformats.org/presentationml/2006/main">
  <p:tag name="ISLIDE.VECTOR" val="#184601;"/>
</p:tagLst>
</file>

<file path=ppt/tags/tag18.xml><?xml version="1.0" encoding="utf-8"?>
<p:tagLst xmlns:p="http://schemas.openxmlformats.org/presentationml/2006/main">
  <p:tag name="ISLIDE.VECTOR" val="74fef0ac-dc50-4bde-ac3f-9f7057b48f46"/>
</p:tagLst>
</file>

<file path=ppt/tags/tag19.xml><?xml version="1.0" encoding="utf-8"?>
<p:tagLst xmlns:p="http://schemas.openxmlformats.org/presentationml/2006/main">
  <p:tag name="ISLIDE.VECTOR" val="85734d8b-3e9f-4b25-a449-ae7c3a8be043"/>
</p:tagLst>
</file>

<file path=ppt/tags/tag2.xml><?xml version="1.0" encoding="utf-8"?>
<p:tagLst xmlns:p="http://schemas.openxmlformats.org/presentationml/2006/main">
  <p:tag name="ISLIDE.VECTOR" val="3a89d4ab-9c32-4505-a849-928208c2e9cc"/>
</p:tagLst>
</file>

<file path=ppt/tags/tag20.xml><?xml version="1.0" encoding="utf-8"?>
<p:tagLst xmlns:p="http://schemas.openxmlformats.org/presentationml/2006/main">
  <p:tag name="ISLIDE.VECTOR" val="#189956;"/>
</p:tagLst>
</file>

<file path=ppt/tags/tag21.xml><?xml version="1.0" encoding="utf-8"?>
<p:tagLst xmlns:p="http://schemas.openxmlformats.org/presentationml/2006/main">
  <p:tag name="ISLIDE.VECTOR" val="43fe7de8-ef87-4f0d-95b0-663e6659182f"/>
</p:tagLst>
</file>

<file path=ppt/tags/tag22.xml><?xml version="1.0" encoding="utf-8"?>
<p:tagLst xmlns:p="http://schemas.openxmlformats.org/presentationml/2006/main">
  <p:tag name="ISLIDE.VECTOR" val="#189956;#248095;"/>
</p:tagLst>
</file>

<file path=ppt/tags/tag23.xml><?xml version="1.0" encoding="utf-8"?>
<p:tagLst xmlns:p="http://schemas.openxmlformats.org/presentationml/2006/main">
  <p:tag name="ISLIDE.VECTOR" val="74fef0ac-dc50-4bde-ac3f-9f7057b48f46"/>
</p:tagLst>
</file>

<file path=ppt/tags/tag24.xml><?xml version="1.0" encoding="utf-8"?>
<p:tagLst xmlns:p="http://schemas.openxmlformats.org/presentationml/2006/main">
  <p:tag name="ISLIDE.VECTOR" val="9ee33f23-896d-44c3-8bda-c215919ab32e"/>
</p:tagLst>
</file>

<file path=ppt/tags/tag25.xml><?xml version="1.0" encoding="utf-8"?>
<p:tagLst xmlns:p="http://schemas.openxmlformats.org/presentationml/2006/main">
  <p:tag name="ISLIDE.VECTOR" val="#275531;"/>
</p:tagLst>
</file>

<file path=ppt/tags/tag26.xml><?xml version="1.0" encoding="utf-8"?>
<p:tagLst xmlns:p="http://schemas.openxmlformats.org/presentationml/2006/main">
  <p:tag name="ISLIDE.VECTOR" val="335606d3-f50e-42de-a8c1-5910157d4f9d"/>
</p:tagLst>
</file>

<file path=ppt/tags/tag27.xml><?xml version="1.0" encoding="utf-8"?>
<p:tagLst xmlns:p="http://schemas.openxmlformats.org/presentationml/2006/main">
  <p:tag name="ISLIDE.VECTOR" val="#275531;#308457;"/>
</p:tagLst>
</file>

<file path=ppt/tags/tag28.xml><?xml version="1.0" encoding="utf-8"?>
<p:tagLst xmlns:p="http://schemas.openxmlformats.org/presentationml/2006/main">
  <p:tag name="ISLIDE.VECTOR" val="335606d3-f50e-42de-a8c1-5910157d4f9d"/>
</p:tagLst>
</file>

<file path=ppt/tags/tag29.xml><?xml version="1.0" encoding="utf-8"?>
<p:tagLst xmlns:p="http://schemas.openxmlformats.org/presentationml/2006/main">
  <p:tag name="ISLIDE.VECTOR" val="#275531;#308457;"/>
</p:tagLst>
</file>

<file path=ppt/tags/tag3.xml><?xml version="1.0" encoding="utf-8"?>
<p:tagLst xmlns:p="http://schemas.openxmlformats.org/presentationml/2006/main">
  <p:tag name="ISLIDE.VECTOR" val="#378986;"/>
</p:tagLst>
</file>

<file path=ppt/tags/tag30.xml><?xml version="1.0" encoding="utf-8"?>
<p:tagLst xmlns:p="http://schemas.openxmlformats.org/presentationml/2006/main">
  <p:tag name="ISLIDE.VECTOR" val="74fef0ac-dc50-4bde-ac3f-9f7057b48f46"/>
</p:tagLst>
</file>

<file path=ppt/tags/tag31.xml><?xml version="1.0" encoding="utf-8"?>
<p:tagLst xmlns:p="http://schemas.openxmlformats.org/presentationml/2006/main">
  <p:tag name="ISLIDE.VECTOR" val="7b618a87-e0b3-4bfc-ac4c-3ce4ed70d1d3"/>
</p:tagLst>
</file>

<file path=ppt/tags/tag32.xml><?xml version="1.0" encoding="utf-8"?>
<p:tagLst xmlns:p="http://schemas.openxmlformats.org/presentationml/2006/main">
  <p:tag name="ISLIDE.VECTOR" val="#185849;"/>
</p:tagLst>
</file>

<file path=ppt/tags/tag33.xml><?xml version="1.0" encoding="utf-8"?>
<p:tagLst xmlns:p="http://schemas.openxmlformats.org/presentationml/2006/main">
  <p:tag name="ISLIDE.VECTOR" val="a921c304-350b-4136-b94f-26ebd442abe9"/>
</p:tagLst>
</file>

<file path=ppt/tags/tag34.xml><?xml version="1.0" encoding="utf-8"?>
<p:tagLst xmlns:p="http://schemas.openxmlformats.org/presentationml/2006/main">
  <p:tag name="ISLIDE.VECTOR" val="#308545;"/>
</p:tagLst>
</file>

<file path=ppt/tags/tag35.xml><?xml version="1.0" encoding="utf-8"?>
<p:tagLst xmlns:p="http://schemas.openxmlformats.org/presentationml/2006/main">
  <p:tag name="ISLIDE.VECTOR" val="74fef0ac-dc50-4bde-ac3f-9f7057b48f46"/>
</p:tagLst>
</file>

<file path=ppt/tags/tag36.xml><?xml version="1.0" encoding="utf-8"?>
<p:tagLst xmlns:p="http://schemas.openxmlformats.org/presentationml/2006/main">
  <p:tag name="ISLIDE.VECTOR" val="e346f424-da0d-4d70-a97b-4525513a4a8b"/>
</p:tagLst>
</file>

<file path=ppt/tags/tag37.xml><?xml version="1.0" encoding="utf-8"?>
<p:tagLst xmlns:p="http://schemas.openxmlformats.org/presentationml/2006/main">
  <p:tag name="ISLIDE.VECTOR" val="#255452;"/>
</p:tagLst>
</file>

<file path=ppt/tags/tag38.xml><?xml version="1.0" encoding="utf-8"?>
<p:tagLst xmlns:p="http://schemas.openxmlformats.org/presentationml/2006/main">
  <p:tag name="ISLIDE.VECTOR" val="c859d477-04ee-4bb7-9b53-259a927c4e81"/>
</p:tagLst>
</file>

<file path=ppt/tags/tag39.xml><?xml version="1.0" encoding="utf-8"?>
<p:tagLst xmlns:p="http://schemas.openxmlformats.org/presentationml/2006/main">
  <p:tag name="ISLIDE.VECTOR" val="#255452;#418873;"/>
</p:tagLst>
</file>

<file path=ppt/tags/tag4.xml><?xml version="1.0" encoding="utf-8"?>
<p:tagLst xmlns:p="http://schemas.openxmlformats.org/presentationml/2006/main">
  <p:tag name="ISLIDE.VECTOR" val="3a89d4ab-9c32-4505-a849-928208c2e9cc"/>
</p:tagLst>
</file>

<file path=ppt/tags/tag40.xml><?xml version="1.0" encoding="utf-8"?>
<p:tagLst xmlns:p="http://schemas.openxmlformats.org/presentationml/2006/main">
  <p:tag name="ISLIDE.VECTOR" val="8cd18bf4-7a44-420c-9815-835cf5ab9dcb"/>
</p:tagLst>
</file>

<file path=ppt/tags/tag41.xml><?xml version="1.0" encoding="utf-8"?>
<p:tagLst xmlns:p="http://schemas.openxmlformats.org/presentationml/2006/main">
  <p:tag name="ISLIDE.VECTOR" val="#184732;"/>
</p:tagLst>
</file>

<file path=ppt/tags/tag42.xml><?xml version="1.0" encoding="utf-8"?>
<p:tagLst xmlns:p="http://schemas.openxmlformats.org/presentationml/2006/main">
  <p:tag name="ISLIDE.VECTOR" val="4aca3920-c11a-497f-855c-3d4e07dbccd2"/>
</p:tagLst>
</file>

<file path=ppt/tags/tag43.xml><?xml version="1.0" encoding="utf-8"?>
<p:tagLst xmlns:p="http://schemas.openxmlformats.org/presentationml/2006/main">
  <p:tag name="ISLIDE.VECTOR" val="#216352;#222655;"/>
</p:tagLst>
</file>

<file path=ppt/tags/tag44.xml><?xml version="1.0" encoding="utf-8"?>
<p:tagLst xmlns:p="http://schemas.openxmlformats.org/presentationml/2006/main">
  <p:tag name="ISLIDE.VECTOR" val="#340136;"/>
</p:tagLst>
</file>

<file path=ppt/tags/tag45.xml><?xml version="1.0" encoding="utf-8"?>
<p:tagLst xmlns:p="http://schemas.openxmlformats.org/presentationml/2006/main">
  <p:tag name="ISLIDE.VECTOR" val="b2f5296d-9cc1-4c57-9f09-b4d052cb63f6"/>
</p:tagLst>
</file>

<file path=ppt/tags/tag46.xml><?xml version="1.0" encoding="utf-8"?>
<p:tagLst xmlns:p="http://schemas.openxmlformats.org/presentationml/2006/main">
  <p:tag name="ISLIDE.VECTOR" val="7b23ff3a-17e1-43fd-8670-886563e6a0c4"/>
</p:tagLst>
</file>

<file path=ppt/tags/tag47.xml><?xml version="1.0" encoding="utf-8"?>
<p:tagLst xmlns:p="http://schemas.openxmlformats.org/presentationml/2006/main">
  <p:tag name="ISLIDE.VECTOR" val="#206250;#195301;#246009;"/>
</p:tagLst>
</file>

<file path=ppt/tags/tag48.xml><?xml version="1.0" encoding="utf-8"?>
<p:tagLst xmlns:p="http://schemas.openxmlformats.org/presentationml/2006/main">
  <p:tag name="ISLIDE.VECTOR" val="b2f5296d-9cc1-4c57-9f09-b4d052cb63f6"/>
</p:tagLst>
</file>

<file path=ppt/tags/tag49.xml><?xml version="1.0" encoding="utf-8"?>
<p:tagLst xmlns:p="http://schemas.openxmlformats.org/presentationml/2006/main">
  <p:tag name="ISLIDE.VECTOR" val="7b23ff3a-17e1-43fd-8670-886563e6a0c4"/>
</p:tagLst>
</file>

<file path=ppt/tags/tag5.xml><?xml version="1.0" encoding="utf-8"?>
<p:tagLst xmlns:p="http://schemas.openxmlformats.org/presentationml/2006/main">
  <p:tag name="ISLIDE.VECTOR" val="#184732;"/>
</p:tagLst>
</file>

<file path=ppt/tags/tag50.xml><?xml version="1.0" encoding="utf-8"?>
<p:tagLst xmlns:p="http://schemas.openxmlformats.org/presentationml/2006/main">
  <p:tag name="ISLIDE.VECTOR" val="#184154;"/>
</p:tagLst>
</file>

<file path=ppt/tags/tag51.xml><?xml version="1.0" encoding="utf-8"?>
<p:tagLst xmlns:p="http://schemas.openxmlformats.org/presentationml/2006/main">
  <p:tag name="ISLIDE.VECTOR" val="b1a35102-f3bd-4dec-8a8d-8d1fbc06defb"/>
</p:tagLst>
</file>

<file path=ppt/tags/tag52.xml><?xml version="1.0" encoding="utf-8"?>
<p:tagLst xmlns:p="http://schemas.openxmlformats.org/presentationml/2006/main">
  <p:tag name="ISLIDE.VECTOR" val="#204605;"/>
</p:tagLst>
</file>

<file path=ppt/tags/tag6.xml><?xml version="1.0" encoding="utf-8"?>
<p:tagLst xmlns:p="http://schemas.openxmlformats.org/presentationml/2006/main">
  <p:tag name="ISLIDE.PICTURE" val="#122265;"/>
</p:tagLst>
</file>

<file path=ppt/tags/tag7.xml><?xml version="1.0" encoding="utf-8"?>
<p:tagLst xmlns:p="http://schemas.openxmlformats.org/presentationml/2006/main">
  <p:tag name="ISLIDE.VECTOR" val="74fef0ac-dc50-4bde-ac3f-9f7057b48f46"/>
</p:tagLst>
</file>

<file path=ppt/tags/tag8.xml><?xml version="1.0" encoding="utf-8"?>
<p:tagLst xmlns:p="http://schemas.openxmlformats.org/presentationml/2006/main">
  <p:tag name="ISLIDE.VECTOR" val="#216352;"/>
</p:tagLst>
</file>

<file path=ppt/tags/tag9.xml><?xml version="1.0" encoding="utf-8"?>
<p:tagLst xmlns:p="http://schemas.openxmlformats.org/presentationml/2006/main">
  <p:tag name="ISLIDE.VECTOR" val="74fef0ac-dc50-4bde-ac3f-9f7057b48f4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1140</Words>
  <Application>WPS 演示</Application>
  <PresentationFormat>宽屏</PresentationFormat>
  <Paragraphs>159</Paragraphs>
  <Slides>35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Arial</vt:lpstr>
      <vt:lpstr>宋体</vt:lpstr>
      <vt:lpstr>Wingdings</vt:lpstr>
      <vt:lpstr>Adobe Gothic Std B</vt:lpstr>
      <vt:lpstr>Yu Gothic UI Semibold</vt:lpstr>
      <vt:lpstr>Avenir Next LT Pro Light</vt:lpstr>
      <vt:lpstr>Yu Gothic UI Light</vt:lpstr>
      <vt:lpstr>等线</vt:lpstr>
      <vt:lpstr>微软雅黑</vt:lpstr>
      <vt:lpstr>Arial Unicode MS</vt:lpstr>
      <vt:lpstr>等线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Functionality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Olym Ding</dc:creator>
  <cp:lastModifiedBy>DAZHA</cp:lastModifiedBy>
  <cp:revision>18</cp:revision>
  <dcterms:created xsi:type="dcterms:W3CDTF">2020-07-09T08:47:00Z</dcterms:created>
  <dcterms:modified xsi:type="dcterms:W3CDTF">2020-07-11T01:39:18Z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